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60" r:id="rId5"/>
    <p:sldId id="275" r:id="rId6"/>
    <p:sldId id="276" r:id="rId7"/>
    <p:sldId id="261" r:id="rId8"/>
    <p:sldId id="262" r:id="rId9"/>
    <p:sldId id="264" r:id="rId10"/>
    <p:sldId id="266" r:id="rId11"/>
    <p:sldId id="267" r:id="rId12"/>
    <p:sldId id="277" r:id="rId13"/>
    <p:sldId id="270" r:id="rId14"/>
    <p:sldId id="274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FFEDB3"/>
    <a:srgbClr val="FFDF79"/>
    <a:srgbClr val="FFD03B"/>
    <a:srgbClr val="F68426"/>
    <a:srgbClr val="FFC611"/>
    <a:srgbClr val="FFD347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câu</a:t>
            </a:r>
            <a:r>
              <a:rPr lang="en-US" baseline="0" smtClean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5" y="2761113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072" y="2898924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75228"/>
            <a:ext cx="8839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bạn nhỏ không muốn chích chòe hót nữa?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75228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làm gì trong lúc bà ngủ?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1" y="43807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nghĩ gì về bạn nhỏ trong bài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533400" y="671384"/>
            <a:ext cx="3429000" cy="3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4237266"/>
            <a:ext cx="8839200" cy="704850"/>
          </a:xfrm>
          <a:solidFill>
            <a:srgbClr val="FFD243"/>
          </a:solidFill>
        </p:spPr>
        <p:txBody>
          <a:bodyPr>
            <a:noAutofit/>
          </a:bodyPr>
          <a:lstStyle/>
          <a:p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nói về những điều em đã làm cho ông bà của mình.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5670796" y="1200149"/>
            <a:ext cx="3093489" cy="28283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545216"/>
            <a:ext cx="1632196" cy="3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 </a:t>
            </a: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</p:txBody>
      </p: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4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7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4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42301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91" y="4315435"/>
            <a:ext cx="6622473" cy="461616"/>
          </a:xfrm>
          <a:prstGeom prst="rect">
            <a:avLst/>
          </a:prstGeom>
          <a:solidFill>
            <a:schemeClr val="accent6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tình cảm bà cháu</a:t>
            </a:r>
            <a:endParaRPr lang="en-US" sz="24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867150"/>
            <a:ext cx="7391400" cy="1384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thuộc khổ 2, 3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36,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1647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577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276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cảnh gì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người thân bị ốm, em thường làm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826077"/>
            <a:ext cx="7620000" cy="4102429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89" y="951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8" y="31051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31" y="4357483"/>
            <a:ext cx="8172969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58256" y="35623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90837" y="3562350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43637" y="1777092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dấu vết của ánh nắng in trên tường.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Với khoảng trống hình vòm ấn tượng, nhà kết hợp văn phòng trở nên rộng rãi  hơn » Thông tin Dự 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15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 thiu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vừa mới ngủ, ngủ chưa say.</a:t>
            </a:r>
            <a:b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 dim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mắt nhắm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khít, còn hơi hé.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9" y="42481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43000" y="4007888"/>
            <a:ext cx="2514600" cy="970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811</Words>
  <Application>Microsoft Office PowerPoint</Application>
  <PresentationFormat>On-screen Show (16:9)</PresentationFormat>
  <Paragraphs>184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Ngấn nắng: dấu vết của ánh nắng in trên tường.</vt:lpstr>
      <vt:lpstr>Thiu thiu: vừa mới ngủ, ngủ chưa say.  Lim dim: mắt nhắm chưa khít, còn hơi hé.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nói về những điều em đã làm cho ông bà của mình.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132</cp:revision>
  <dcterms:created xsi:type="dcterms:W3CDTF">2020-12-08T15:48:47Z</dcterms:created>
  <dcterms:modified xsi:type="dcterms:W3CDTF">2025-02-17T18:31:49Z</dcterms:modified>
</cp:coreProperties>
</file>