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674" r:id="rId3"/>
  </p:sldMasterIdLst>
  <p:notesMasterIdLst>
    <p:notesMasterId r:id="rId23"/>
  </p:notesMasterIdLst>
  <p:sldIdLst>
    <p:sldId id="256" r:id="rId4"/>
    <p:sldId id="259" r:id="rId5"/>
    <p:sldId id="279" r:id="rId6"/>
    <p:sldId id="585" r:id="rId7"/>
    <p:sldId id="270" r:id="rId8"/>
    <p:sldId id="338" r:id="rId9"/>
    <p:sldId id="584" r:id="rId10"/>
    <p:sldId id="477" r:id="rId11"/>
    <p:sldId id="282" r:id="rId12"/>
    <p:sldId id="283" r:id="rId13"/>
    <p:sldId id="286" r:id="rId14"/>
    <p:sldId id="290" r:id="rId15"/>
    <p:sldId id="291" r:id="rId16"/>
    <p:sldId id="292" r:id="rId17"/>
    <p:sldId id="293" r:id="rId18"/>
    <p:sldId id="294" r:id="rId19"/>
    <p:sldId id="295" r:id="rId20"/>
    <p:sldId id="296" r:id="rId21"/>
    <p:sldId id="277"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z1BuKf1q7Wm749+9fofMmO7fi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28" autoAdjust="0"/>
  </p:normalViewPr>
  <p:slideViewPr>
    <p:cSldViewPr snapToGrid="0">
      <p:cViewPr varScale="1">
        <p:scale>
          <a:sx n="67" d="100"/>
          <a:sy n="67" d="100"/>
        </p:scale>
        <p:origin x="83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56973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636083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01572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6" name="Google Shape;31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61996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43826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6754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xmlns="" id="{641AAA67-0B6D-493D-818D-CEAA08D789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xmlns="" id="{EEFDC09A-1E66-4EFF-BAE1-B5814B4EB3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xmlns="" id="{118B5200-F0C9-46D7-B1E6-C47B03EE1A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E71D4AF-46AC-4668-9E5F-934B54C6EF07}" type="slidenum">
              <a:rPr lang="en-US" altLang="en-US" smtClean="0"/>
              <a:pPr/>
              <a:t>4</a:t>
            </a:fld>
            <a:endParaRPr lang="en-US" altLang="en-US"/>
          </a:p>
        </p:txBody>
      </p:sp>
    </p:spTree>
    <p:extLst>
      <p:ext uri="{BB962C8B-B14F-4D97-AF65-F5344CB8AC3E}">
        <p14:creationId xmlns:p14="http://schemas.microsoft.com/office/powerpoint/2010/main" val="151351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79842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46BF6-07F3-486D-8A7F-CEA5D6E468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945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F14C2467-0E93-4463-B519-195FF72951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B6B0AA62-7317-4428-A0F5-665AA9A84B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xmlns="" id="{ED2C5CFE-4F7B-40BE-83AB-2B9CF66FB3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72BE5E8-3B5D-4CFF-8112-769EDC81A0A1}" type="slidenum">
              <a:rPr lang="en-US" altLang="en-US" smtClean="0"/>
              <a:pPr/>
              <a:t>7</a:t>
            </a:fld>
            <a:endParaRPr lang="en-US" altLang="en-US"/>
          </a:p>
        </p:txBody>
      </p:sp>
    </p:spTree>
    <p:extLst>
      <p:ext uri="{BB962C8B-B14F-4D97-AF65-F5344CB8AC3E}">
        <p14:creationId xmlns:p14="http://schemas.microsoft.com/office/powerpoint/2010/main" val="3851501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56662B5D-698B-4CB0-9B03-452E618D1C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xmlns="" id="{31D5C617-B9A9-4A91-99F9-EB20438613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xmlns="" id="{1F1A5EE1-EABF-4649-909E-52810A2BF8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ED541C-047B-4D90-85CD-D99E8BCAF391}" type="slidenum">
              <a:rPr lang="en-US" altLang="en-US" smtClean="0"/>
              <a:pPr/>
              <a:t>8</a:t>
            </a:fld>
            <a:endParaRPr lang="en-US" altLang="en-US"/>
          </a:p>
        </p:txBody>
      </p:sp>
    </p:spTree>
    <p:extLst>
      <p:ext uri="{BB962C8B-B14F-4D97-AF65-F5344CB8AC3E}">
        <p14:creationId xmlns:p14="http://schemas.microsoft.com/office/powerpoint/2010/main" val="216610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6660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0"/>
        <p:cNvGrpSpPr/>
        <p:nvPr/>
      </p:nvGrpSpPr>
      <p:grpSpPr>
        <a:xfrm>
          <a:off x="0" y="0"/>
          <a:ext cx="0" cy="0"/>
          <a:chOff x="0" y="0"/>
          <a:chExt cx="0" cy="0"/>
        </a:xfrm>
      </p:grpSpPr>
      <p:pic>
        <p:nvPicPr>
          <p:cNvPr id="11" name="Google Shape;11;p2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2" name="Google Shape;12;p2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3" name="Google Shape;13;p25"/>
          <p:cNvGrpSpPr/>
          <p:nvPr/>
        </p:nvGrpSpPr>
        <p:grpSpPr>
          <a:xfrm>
            <a:off x="2212931" y="1495486"/>
            <a:ext cx="7766137" cy="3244240"/>
            <a:chOff x="676404" y="1039661"/>
            <a:chExt cx="7766137" cy="3244240"/>
          </a:xfrm>
        </p:grpSpPr>
        <p:sp>
          <p:nvSpPr>
            <p:cNvPr id="14" name="Google Shape;14;p2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2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6" name="Google Shape;16;p25"/>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17" name="Google Shape;17;p25"/>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18" name="Google Shape;18;p25"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图片与标题">
  <p:cSld name="1_图片与标题">
    <p:spTree>
      <p:nvGrpSpPr>
        <p:cNvPr id="1" name="Shape 106"/>
        <p:cNvGrpSpPr/>
        <p:nvPr/>
      </p:nvGrpSpPr>
      <p:grpSpPr>
        <a:xfrm>
          <a:off x="0" y="0"/>
          <a:ext cx="0" cy="0"/>
          <a:chOff x="0" y="0"/>
          <a:chExt cx="0" cy="0"/>
        </a:xfrm>
      </p:grpSpPr>
      <p:pic>
        <p:nvPicPr>
          <p:cNvPr id="107" name="Google Shape;107;p3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8" name="Google Shape;108;p3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9" name="Google Shape;109;p37"/>
          <p:cNvGrpSpPr/>
          <p:nvPr/>
        </p:nvGrpSpPr>
        <p:grpSpPr>
          <a:xfrm>
            <a:off x="659703" y="585592"/>
            <a:ext cx="10897644" cy="5686815"/>
            <a:chOff x="676404" y="1039661"/>
            <a:chExt cx="7766137" cy="3244240"/>
          </a:xfrm>
        </p:grpSpPr>
        <p:sp>
          <p:nvSpPr>
            <p:cNvPr id="110" name="Google Shape;110;p3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12" name="Google Shape;112;p37" descr="图片包含 运输&#10;&#10;描述已自动生成"/>
          <p:cNvPicPr preferRelativeResize="0"/>
          <p:nvPr/>
        </p:nvPicPr>
        <p:blipFill rotWithShape="1">
          <a:blip r:embed="rId4">
            <a:alphaModFix/>
          </a:blip>
          <a:srcRect/>
          <a:stretch/>
        </p:blipFill>
        <p:spPr>
          <a:xfrm flipH="1">
            <a:off x="8724971" y="3819968"/>
            <a:ext cx="2234921" cy="2971428"/>
          </a:xfrm>
          <a:prstGeom prst="rect">
            <a:avLst/>
          </a:prstGeom>
          <a:noFill/>
          <a:ln>
            <a:noFill/>
          </a:ln>
          <a:effectLst>
            <a:outerShdw blurRad="50800" dist="38100" dir="8100000" algn="tr" rotWithShape="0">
              <a:srgbClr val="000000">
                <a:alpha val="40000"/>
              </a:srgbClr>
            </a:outerShdw>
          </a:effectLst>
        </p:spPr>
      </p:pic>
      <p:pic>
        <p:nvPicPr>
          <p:cNvPr id="113" name="Google Shape;113;p37" descr="图片包含 植物, 仙人掌&#10;&#10;描述已自动生成"/>
          <p:cNvPicPr preferRelativeResize="0"/>
          <p:nvPr/>
        </p:nvPicPr>
        <p:blipFill rotWithShape="1">
          <a:blip r:embed="rId5">
            <a:alphaModFix/>
          </a:blip>
          <a:srcRect t="47924"/>
          <a:stretch/>
        </p:blipFill>
        <p:spPr>
          <a:xfrm flipH="1">
            <a:off x="0" y="3286627"/>
            <a:ext cx="12192000" cy="3571050"/>
          </a:xfrm>
          <a:prstGeom prst="rect">
            <a:avLst/>
          </a:prstGeom>
          <a:noFill/>
          <a:ln>
            <a:noFill/>
          </a:ln>
        </p:spPr>
      </p:pic>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0"/>
        <p:cNvGrpSpPr/>
        <p:nvPr/>
      </p:nvGrpSpPr>
      <p:grpSpPr>
        <a:xfrm>
          <a:off x="0" y="0"/>
          <a:ext cx="0" cy="0"/>
          <a:chOff x="0" y="0"/>
          <a:chExt cx="0" cy="0"/>
        </a:xfrm>
      </p:grpSpPr>
      <p:pic>
        <p:nvPicPr>
          <p:cNvPr id="11" name="Google Shape;11;p2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2" name="Google Shape;12;p2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3" name="Google Shape;13;p25"/>
          <p:cNvGrpSpPr/>
          <p:nvPr/>
        </p:nvGrpSpPr>
        <p:grpSpPr>
          <a:xfrm>
            <a:off x="2212931" y="1495486"/>
            <a:ext cx="7766137" cy="3244240"/>
            <a:chOff x="676404" y="1039661"/>
            <a:chExt cx="7766137" cy="3244240"/>
          </a:xfrm>
        </p:grpSpPr>
        <p:sp>
          <p:nvSpPr>
            <p:cNvPr id="14" name="Google Shape;14;p2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2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6" name="Google Shape;16;p25"/>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17" name="Google Shape;17;p25"/>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18" name="Google Shape;18;p25"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3765675077"/>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9"/>
        <p:cNvGrpSpPr/>
        <p:nvPr/>
      </p:nvGrpSpPr>
      <p:grpSpPr>
        <a:xfrm>
          <a:off x="0" y="0"/>
          <a:ext cx="0" cy="0"/>
          <a:chOff x="0" y="0"/>
          <a:chExt cx="0" cy="0"/>
        </a:xfrm>
      </p:grpSpPr>
      <p:pic>
        <p:nvPicPr>
          <p:cNvPr id="20" name="Google Shape;20;p2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21" name="Google Shape;21;p26"/>
          <p:cNvGrpSpPr/>
          <p:nvPr/>
        </p:nvGrpSpPr>
        <p:grpSpPr>
          <a:xfrm>
            <a:off x="1054338" y="1296509"/>
            <a:ext cx="10118494" cy="3980235"/>
            <a:chOff x="1053266" y="1402915"/>
            <a:chExt cx="9577155" cy="3767293"/>
          </a:xfrm>
        </p:grpSpPr>
        <p:grpSp>
          <p:nvGrpSpPr>
            <p:cNvPr id="22" name="Google Shape;22;p26"/>
            <p:cNvGrpSpPr/>
            <p:nvPr/>
          </p:nvGrpSpPr>
          <p:grpSpPr>
            <a:xfrm>
              <a:off x="3411157" y="1402915"/>
              <a:ext cx="7219265" cy="3767293"/>
              <a:chOff x="676404" y="1039661"/>
              <a:chExt cx="7766137" cy="3244240"/>
            </a:xfrm>
          </p:grpSpPr>
          <p:sp>
            <p:nvSpPr>
              <p:cNvPr id="23" name="Google Shape;23;p2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2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25" name="Google Shape;25;p26"/>
            <p:cNvGrpSpPr/>
            <p:nvPr/>
          </p:nvGrpSpPr>
          <p:grpSpPr>
            <a:xfrm>
              <a:off x="1053266" y="1846607"/>
              <a:ext cx="2879907" cy="2879907"/>
              <a:chOff x="1161424" y="1002082"/>
              <a:chExt cx="3757808" cy="3757808"/>
            </a:xfrm>
          </p:grpSpPr>
          <p:sp>
            <p:nvSpPr>
              <p:cNvPr id="26" name="Google Shape;26;p26"/>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26"/>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pic>
        <p:nvPicPr>
          <p:cNvPr id="28" name="Google Shape;28;p26"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2039780857"/>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竖排标题与文本">
  <p:cSld name="竖排标题与文本">
    <p:spTree>
      <p:nvGrpSpPr>
        <p:cNvPr id="1" name="Shape 29"/>
        <p:cNvGrpSpPr/>
        <p:nvPr/>
      </p:nvGrpSpPr>
      <p:grpSpPr>
        <a:xfrm>
          <a:off x="0" y="0"/>
          <a:ext cx="0" cy="0"/>
          <a:chOff x="0" y="0"/>
          <a:chExt cx="0" cy="0"/>
        </a:xfrm>
      </p:grpSpPr>
      <p:pic>
        <p:nvPicPr>
          <p:cNvPr id="30" name="Google Shape;30;p2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1" name="Google Shape;31;p2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2" name="Google Shape;32;p27"/>
          <p:cNvGrpSpPr/>
          <p:nvPr/>
        </p:nvGrpSpPr>
        <p:grpSpPr>
          <a:xfrm>
            <a:off x="659703" y="585592"/>
            <a:ext cx="10897644" cy="5686815"/>
            <a:chOff x="676404" y="1039661"/>
            <a:chExt cx="7766137" cy="3244240"/>
          </a:xfrm>
        </p:grpSpPr>
        <p:sp>
          <p:nvSpPr>
            <p:cNvPr id="33" name="Google Shape;33;p2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2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5" name="Google Shape;35;p27" descr="图片包含 植物, 仙人掌&#10;&#10;描述已自动生成"/>
          <p:cNvPicPr preferRelativeResize="0"/>
          <p:nvPr/>
        </p:nvPicPr>
        <p:blipFill rotWithShape="1">
          <a:blip r:embed="rId4">
            <a:alphaModFix/>
          </a:blip>
          <a:srcRect t="47924"/>
          <a:stretch/>
        </p:blipFill>
        <p:spPr>
          <a:xfrm>
            <a:off x="0" y="4609707"/>
            <a:ext cx="12192000" cy="2247970"/>
          </a:xfrm>
          <a:prstGeom prst="rect">
            <a:avLst/>
          </a:prstGeom>
          <a:noFill/>
          <a:ln>
            <a:noFill/>
          </a:ln>
        </p:spPr>
      </p:pic>
    </p:spTree>
    <p:extLst>
      <p:ext uri="{BB962C8B-B14F-4D97-AF65-F5344CB8AC3E}">
        <p14:creationId xmlns:p14="http://schemas.microsoft.com/office/powerpoint/2010/main" val="807362154"/>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
        <p:cNvGrpSpPr/>
        <p:nvPr/>
      </p:nvGrpSpPr>
      <p:grpSpPr>
        <a:xfrm>
          <a:off x="0" y="0"/>
          <a:ext cx="0" cy="0"/>
          <a:chOff x="0" y="0"/>
          <a:chExt cx="0" cy="0"/>
        </a:xfrm>
      </p:grpSpPr>
      <p:pic>
        <p:nvPicPr>
          <p:cNvPr id="37" name="Google Shape;37;p28"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8" name="Google Shape;38;p28"/>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9" name="Google Shape;39;p28"/>
          <p:cNvGrpSpPr/>
          <p:nvPr/>
        </p:nvGrpSpPr>
        <p:grpSpPr>
          <a:xfrm>
            <a:off x="311085" y="263951"/>
            <a:ext cx="11528981" cy="6193410"/>
            <a:chOff x="676404" y="1039661"/>
            <a:chExt cx="7766137" cy="3244240"/>
          </a:xfrm>
        </p:grpSpPr>
        <p:sp>
          <p:nvSpPr>
            <p:cNvPr id="40" name="Google Shape;40;p28"/>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28"/>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42" name="Google Shape;42;p28"/>
          <p:cNvPicPr preferRelativeResize="0"/>
          <p:nvPr/>
        </p:nvPicPr>
        <p:blipFill rotWithShape="1">
          <a:blip r:embed="rId4">
            <a:alphaModFix/>
          </a:blip>
          <a:srcRect/>
          <a:stretch/>
        </p:blipFill>
        <p:spPr>
          <a:xfrm>
            <a:off x="10171522" y="4769963"/>
            <a:ext cx="1872042" cy="2014923"/>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744349155"/>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标题和竖排文字">
  <p:cSld name="1_标题和竖排文字">
    <p:spTree>
      <p:nvGrpSpPr>
        <p:cNvPr id="1" name="Shape 61"/>
        <p:cNvGrpSpPr/>
        <p:nvPr/>
      </p:nvGrpSpPr>
      <p:grpSpPr>
        <a:xfrm>
          <a:off x="0" y="0"/>
          <a:ext cx="0" cy="0"/>
          <a:chOff x="0" y="0"/>
          <a:chExt cx="0" cy="0"/>
        </a:xfrm>
      </p:grpSpPr>
      <p:pic>
        <p:nvPicPr>
          <p:cNvPr id="62" name="Google Shape;62;p31"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63" name="Google Shape;63;p31"/>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64" name="Google Shape;64;p31"/>
          <p:cNvGrpSpPr/>
          <p:nvPr/>
        </p:nvGrpSpPr>
        <p:grpSpPr>
          <a:xfrm>
            <a:off x="2212931" y="1495486"/>
            <a:ext cx="7766137" cy="3244240"/>
            <a:chOff x="676404" y="1039661"/>
            <a:chExt cx="7766137" cy="3244240"/>
          </a:xfrm>
        </p:grpSpPr>
        <p:sp>
          <p:nvSpPr>
            <p:cNvPr id="65" name="Google Shape;65;p31"/>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 name="Google Shape;66;p31"/>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67" name="Google Shape;67;p31"/>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68" name="Google Shape;68;p31"/>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69" name="Google Shape;69;p31"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3949484241"/>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70"/>
        <p:cNvGrpSpPr/>
        <p:nvPr/>
      </p:nvGrpSpPr>
      <p:grpSpPr>
        <a:xfrm>
          <a:off x="0" y="0"/>
          <a:ext cx="0" cy="0"/>
          <a:chOff x="0" y="0"/>
          <a:chExt cx="0" cy="0"/>
        </a:xfrm>
      </p:grpSpPr>
      <p:pic>
        <p:nvPicPr>
          <p:cNvPr id="71" name="Google Shape;71;p32"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72" name="Google Shape;72;p32"/>
          <p:cNvGrpSpPr/>
          <p:nvPr/>
        </p:nvGrpSpPr>
        <p:grpSpPr>
          <a:xfrm>
            <a:off x="4217096" y="1407723"/>
            <a:ext cx="3757808" cy="3757808"/>
            <a:chOff x="1161424" y="1002082"/>
            <a:chExt cx="3757808" cy="3757808"/>
          </a:xfrm>
        </p:grpSpPr>
        <p:sp>
          <p:nvSpPr>
            <p:cNvPr id="73" name="Google Shape;73;p32"/>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32"/>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75" name="Google Shape;75;p32"/>
          <p:cNvPicPr preferRelativeResize="0"/>
          <p:nvPr/>
        </p:nvPicPr>
        <p:blipFill rotWithShape="1">
          <a:blip r:embed="rId3">
            <a:alphaModFix/>
          </a:blip>
          <a:srcRect/>
          <a:stretch/>
        </p:blipFill>
        <p:spPr>
          <a:xfrm>
            <a:off x="2035332" y="2440554"/>
            <a:ext cx="2691692" cy="3571050"/>
          </a:xfrm>
          <a:prstGeom prst="rect">
            <a:avLst/>
          </a:prstGeom>
          <a:noFill/>
          <a:ln>
            <a:noFill/>
          </a:ln>
          <a:effectLst>
            <a:outerShdw blurRad="50800" dist="38100" dir="8100000" algn="tr" rotWithShape="0">
              <a:srgbClr val="000000">
                <a:alpha val="40000"/>
              </a:srgbClr>
            </a:outerShdw>
          </a:effectLst>
        </p:spPr>
      </p:pic>
      <p:pic>
        <p:nvPicPr>
          <p:cNvPr id="76" name="Google Shape;76;p32"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3513079408"/>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77"/>
        <p:cNvGrpSpPr/>
        <p:nvPr/>
      </p:nvGrpSpPr>
      <p:grpSpPr>
        <a:xfrm>
          <a:off x="0" y="0"/>
          <a:ext cx="0" cy="0"/>
          <a:chOff x="0" y="0"/>
          <a:chExt cx="0" cy="0"/>
        </a:xfrm>
      </p:grpSpPr>
      <p:pic>
        <p:nvPicPr>
          <p:cNvPr id="78" name="Google Shape;78;p33"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79" name="Google Shape;79;p33"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pic>
        <p:nvPicPr>
          <p:cNvPr id="80" name="Google Shape;80;p33"/>
          <p:cNvPicPr preferRelativeResize="0"/>
          <p:nvPr/>
        </p:nvPicPr>
        <p:blipFill rotWithShape="1">
          <a:blip r:embed="rId4">
            <a:alphaModFix/>
          </a:blip>
          <a:srcRect/>
          <a:stretch/>
        </p:blipFill>
        <p:spPr>
          <a:xfrm rot="2384629">
            <a:off x="6541576" y="249338"/>
            <a:ext cx="1579614" cy="2316768"/>
          </a:xfrm>
          <a:prstGeom prst="rect">
            <a:avLst/>
          </a:prstGeom>
          <a:noFill/>
          <a:ln>
            <a:noFill/>
          </a:ln>
        </p:spPr>
      </p:pic>
      <p:grpSp>
        <p:nvGrpSpPr>
          <p:cNvPr id="81" name="Google Shape;81;p33"/>
          <p:cNvGrpSpPr/>
          <p:nvPr/>
        </p:nvGrpSpPr>
        <p:grpSpPr>
          <a:xfrm>
            <a:off x="4217096" y="1407723"/>
            <a:ext cx="3757808" cy="3757808"/>
            <a:chOff x="1161424" y="1002082"/>
            <a:chExt cx="3757808" cy="3757808"/>
          </a:xfrm>
        </p:grpSpPr>
        <p:sp>
          <p:nvSpPr>
            <p:cNvPr id="82" name="Google Shape;82;p33"/>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33"/>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115431983"/>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84"/>
        <p:cNvGrpSpPr/>
        <p:nvPr/>
      </p:nvGrpSpPr>
      <p:grpSpPr>
        <a:xfrm>
          <a:off x="0" y="0"/>
          <a:ext cx="0" cy="0"/>
          <a:chOff x="0" y="0"/>
          <a:chExt cx="0" cy="0"/>
        </a:xfrm>
      </p:grpSpPr>
      <p:pic>
        <p:nvPicPr>
          <p:cNvPr id="85" name="Google Shape;85;p34"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86" name="Google Shape;86;p34"/>
          <p:cNvGrpSpPr/>
          <p:nvPr/>
        </p:nvGrpSpPr>
        <p:grpSpPr>
          <a:xfrm>
            <a:off x="4217096" y="1407723"/>
            <a:ext cx="3757808" cy="3757808"/>
            <a:chOff x="1161424" y="1002082"/>
            <a:chExt cx="3757808" cy="3757808"/>
          </a:xfrm>
        </p:grpSpPr>
        <p:sp>
          <p:nvSpPr>
            <p:cNvPr id="87" name="Google Shape;87;p34"/>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34"/>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89" name="Google Shape;89;p34" descr="图片包含 运输&#10;&#10;描述已自动生成"/>
          <p:cNvPicPr preferRelativeResize="0"/>
          <p:nvPr/>
        </p:nvPicPr>
        <p:blipFill rotWithShape="1">
          <a:blip r:embed="rId3">
            <a:alphaModFix/>
          </a:blip>
          <a:srcRect/>
          <a:stretch/>
        </p:blipFill>
        <p:spPr>
          <a:xfrm flipH="1">
            <a:off x="2393601" y="2804932"/>
            <a:ext cx="2234921" cy="2971428"/>
          </a:xfrm>
          <a:prstGeom prst="rect">
            <a:avLst/>
          </a:prstGeom>
          <a:noFill/>
          <a:ln>
            <a:noFill/>
          </a:ln>
          <a:effectLst>
            <a:outerShdw blurRad="50800" dist="38100" dir="8100000" algn="tr" rotWithShape="0">
              <a:srgbClr val="000000">
                <a:alpha val="40000"/>
              </a:srgbClr>
            </a:outerShdw>
          </a:effectLst>
        </p:spPr>
      </p:pic>
      <p:pic>
        <p:nvPicPr>
          <p:cNvPr id="90" name="Google Shape;90;p34"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1690177603"/>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内容与标题">
  <p:cSld name="内容与标题">
    <p:spTree>
      <p:nvGrpSpPr>
        <p:cNvPr id="1" name="Shape 91"/>
        <p:cNvGrpSpPr/>
        <p:nvPr/>
      </p:nvGrpSpPr>
      <p:grpSpPr>
        <a:xfrm>
          <a:off x="0" y="0"/>
          <a:ext cx="0" cy="0"/>
          <a:chOff x="0" y="0"/>
          <a:chExt cx="0" cy="0"/>
        </a:xfrm>
      </p:grpSpPr>
      <p:pic>
        <p:nvPicPr>
          <p:cNvPr id="92" name="Google Shape;92;p3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93" name="Google Shape;93;p3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94" name="Google Shape;94;p35"/>
          <p:cNvGrpSpPr/>
          <p:nvPr/>
        </p:nvGrpSpPr>
        <p:grpSpPr>
          <a:xfrm>
            <a:off x="659703" y="802749"/>
            <a:ext cx="10897644" cy="5252499"/>
            <a:chOff x="676404" y="1039661"/>
            <a:chExt cx="7766137" cy="3244240"/>
          </a:xfrm>
        </p:grpSpPr>
        <p:sp>
          <p:nvSpPr>
            <p:cNvPr id="95" name="Google Shape;95;p3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3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97" name="Google Shape;97;p35"/>
          <p:cNvPicPr preferRelativeResize="0"/>
          <p:nvPr/>
        </p:nvPicPr>
        <p:blipFill rotWithShape="1">
          <a:blip r:embed="rId4">
            <a:alphaModFix/>
          </a:blip>
          <a:srcRect/>
          <a:stretch/>
        </p:blipFill>
        <p:spPr>
          <a:xfrm>
            <a:off x="209609" y="4079063"/>
            <a:ext cx="1986374" cy="2635309"/>
          </a:xfrm>
          <a:prstGeom prst="rect">
            <a:avLst/>
          </a:prstGeom>
          <a:noFill/>
          <a:ln>
            <a:noFill/>
          </a:ln>
          <a:effectLst>
            <a:outerShdw blurRad="50800" dist="38100" dir="8100000" algn="tr" rotWithShape="0">
              <a:srgbClr val="000000">
                <a:alpha val="40000"/>
              </a:srgbClr>
            </a:outerShdw>
          </a:effectLst>
        </p:spPr>
      </p:pic>
    </p:spTree>
    <p:extLst>
      <p:ext uri="{BB962C8B-B14F-4D97-AF65-F5344CB8AC3E}">
        <p14:creationId xmlns:p14="http://schemas.microsoft.com/office/powerpoint/2010/main" val="163076406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竖排标题与文本">
  <p:cSld name="竖排标题与文本">
    <p:spTree>
      <p:nvGrpSpPr>
        <p:cNvPr id="1" name="Shape 29"/>
        <p:cNvGrpSpPr/>
        <p:nvPr/>
      </p:nvGrpSpPr>
      <p:grpSpPr>
        <a:xfrm>
          <a:off x="0" y="0"/>
          <a:ext cx="0" cy="0"/>
          <a:chOff x="0" y="0"/>
          <a:chExt cx="0" cy="0"/>
        </a:xfrm>
      </p:grpSpPr>
      <p:pic>
        <p:nvPicPr>
          <p:cNvPr id="30" name="Google Shape;30;p2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1" name="Google Shape;31;p2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2" name="Google Shape;32;p27"/>
          <p:cNvGrpSpPr/>
          <p:nvPr/>
        </p:nvGrpSpPr>
        <p:grpSpPr>
          <a:xfrm>
            <a:off x="659703" y="585592"/>
            <a:ext cx="10897644" cy="5686815"/>
            <a:chOff x="676404" y="1039661"/>
            <a:chExt cx="7766137" cy="3244240"/>
          </a:xfrm>
        </p:grpSpPr>
        <p:sp>
          <p:nvSpPr>
            <p:cNvPr id="33" name="Google Shape;33;p2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2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5" name="Google Shape;35;p27" descr="图片包含 植物, 仙人掌&#10;&#10;描述已自动生成"/>
          <p:cNvPicPr preferRelativeResize="0"/>
          <p:nvPr/>
        </p:nvPicPr>
        <p:blipFill rotWithShape="1">
          <a:blip r:embed="rId4">
            <a:alphaModFix/>
          </a:blip>
          <a:srcRect t="47924"/>
          <a:stretch/>
        </p:blipFill>
        <p:spPr>
          <a:xfrm>
            <a:off x="0" y="4609707"/>
            <a:ext cx="12192000" cy="2247970"/>
          </a:xfrm>
          <a:prstGeom prst="rect">
            <a:avLst/>
          </a:prstGeom>
          <a:noFill/>
          <a:ln>
            <a:noFill/>
          </a:ln>
        </p:spPr>
      </p:pic>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图片与标题">
  <p:cSld name="图片与标题">
    <p:spTree>
      <p:nvGrpSpPr>
        <p:cNvPr id="1" name="Shape 98"/>
        <p:cNvGrpSpPr/>
        <p:nvPr/>
      </p:nvGrpSpPr>
      <p:grpSpPr>
        <a:xfrm>
          <a:off x="0" y="0"/>
          <a:ext cx="0" cy="0"/>
          <a:chOff x="0" y="0"/>
          <a:chExt cx="0" cy="0"/>
        </a:xfrm>
      </p:grpSpPr>
      <p:pic>
        <p:nvPicPr>
          <p:cNvPr id="99" name="Google Shape;99;p3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0" name="Google Shape;100;p36"/>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1" name="Google Shape;101;p36"/>
          <p:cNvGrpSpPr/>
          <p:nvPr/>
        </p:nvGrpSpPr>
        <p:grpSpPr>
          <a:xfrm>
            <a:off x="659703" y="585592"/>
            <a:ext cx="10897644" cy="5686815"/>
            <a:chOff x="676404" y="1039661"/>
            <a:chExt cx="7766137" cy="3244240"/>
          </a:xfrm>
        </p:grpSpPr>
        <p:sp>
          <p:nvSpPr>
            <p:cNvPr id="102" name="Google Shape;102;p3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3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4" name="Google Shape;104;p36"/>
          <p:cNvPicPr preferRelativeResize="0"/>
          <p:nvPr/>
        </p:nvPicPr>
        <p:blipFill rotWithShape="1">
          <a:blip r:embed="rId4">
            <a:alphaModFix/>
          </a:blip>
          <a:srcRect/>
          <a:stretch/>
        </p:blipFill>
        <p:spPr>
          <a:xfrm>
            <a:off x="659703" y="3832879"/>
            <a:ext cx="1986374" cy="2635309"/>
          </a:xfrm>
          <a:prstGeom prst="rect">
            <a:avLst/>
          </a:prstGeom>
          <a:noFill/>
          <a:ln>
            <a:noFill/>
          </a:ln>
          <a:effectLst>
            <a:outerShdw blurRad="50800" dist="38100" dir="8100000" algn="tr" rotWithShape="0">
              <a:srgbClr val="000000">
                <a:alpha val="40000"/>
              </a:srgbClr>
            </a:outerShdw>
          </a:effectLst>
        </p:spPr>
      </p:pic>
      <p:pic>
        <p:nvPicPr>
          <p:cNvPr id="105" name="Google Shape;105;p36" descr="图片包含 植物, 仙人掌&#10;&#10;描述已自动生成"/>
          <p:cNvPicPr preferRelativeResize="0"/>
          <p:nvPr/>
        </p:nvPicPr>
        <p:blipFill rotWithShape="1">
          <a:blip r:embed="rId5">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2612644834"/>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图片与标题">
  <p:cSld name="1_图片与标题">
    <p:spTree>
      <p:nvGrpSpPr>
        <p:cNvPr id="1" name="Shape 106"/>
        <p:cNvGrpSpPr/>
        <p:nvPr/>
      </p:nvGrpSpPr>
      <p:grpSpPr>
        <a:xfrm>
          <a:off x="0" y="0"/>
          <a:ext cx="0" cy="0"/>
          <a:chOff x="0" y="0"/>
          <a:chExt cx="0" cy="0"/>
        </a:xfrm>
      </p:grpSpPr>
      <p:pic>
        <p:nvPicPr>
          <p:cNvPr id="107" name="Google Shape;107;p3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8" name="Google Shape;108;p3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9" name="Google Shape;109;p37"/>
          <p:cNvGrpSpPr/>
          <p:nvPr/>
        </p:nvGrpSpPr>
        <p:grpSpPr>
          <a:xfrm>
            <a:off x="659703" y="585592"/>
            <a:ext cx="10897644" cy="5686815"/>
            <a:chOff x="676404" y="1039661"/>
            <a:chExt cx="7766137" cy="3244240"/>
          </a:xfrm>
        </p:grpSpPr>
        <p:sp>
          <p:nvSpPr>
            <p:cNvPr id="110" name="Google Shape;110;p3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12" name="Google Shape;112;p37" descr="图片包含 运输&#10;&#10;描述已自动生成"/>
          <p:cNvPicPr preferRelativeResize="0"/>
          <p:nvPr/>
        </p:nvPicPr>
        <p:blipFill rotWithShape="1">
          <a:blip r:embed="rId4">
            <a:alphaModFix/>
          </a:blip>
          <a:srcRect/>
          <a:stretch/>
        </p:blipFill>
        <p:spPr>
          <a:xfrm flipH="1">
            <a:off x="8724971" y="3819968"/>
            <a:ext cx="2234921" cy="2971428"/>
          </a:xfrm>
          <a:prstGeom prst="rect">
            <a:avLst/>
          </a:prstGeom>
          <a:noFill/>
          <a:ln>
            <a:noFill/>
          </a:ln>
          <a:effectLst>
            <a:outerShdw blurRad="50800" dist="38100" dir="8100000" algn="tr" rotWithShape="0">
              <a:srgbClr val="000000">
                <a:alpha val="40000"/>
              </a:srgbClr>
            </a:outerShdw>
          </a:effectLst>
        </p:spPr>
      </p:pic>
      <p:pic>
        <p:nvPicPr>
          <p:cNvPr id="113" name="Google Shape;113;p37" descr="图片包含 植物, 仙人掌&#10;&#10;描述已自动生成"/>
          <p:cNvPicPr preferRelativeResize="0"/>
          <p:nvPr/>
        </p:nvPicPr>
        <p:blipFill rotWithShape="1">
          <a:blip r:embed="rId5">
            <a:alphaModFix/>
          </a:blip>
          <a:srcRect t="47924"/>
          <a:stretch/>
        </p:blipFill>
        <p:spPr>
          <a:xfrm flipH="1">
            <a:off x="0" y="3286627"/>
            <a:ext cx="12192000" cy="3571050"/>
          </a:xfrm>
          <a:prstGeom prst="rect">
            <a:avLst/>
          </a:prstGeom>
          <a:noFill/>
          <a:ln>
            <a:noFill/>
          </a:ln>
        </p:spPr>
      </p:pic>
    </p:spTree>
    <p:extLst>
      <p:ext uri="{BB962C8B-B14F-4D97-AF65-F5344CB8AC3E}">
        <p14:creationId xmlns:p14="http://schemas.microsoft.com/office/powerpoint/2010/main" val="2549767718"/>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E0C09C-B985-461E-A225-6C1EB8A8B3B4}"/>
              </a:ext>
            </a:extLst>
          </p:cNvPr>
          <p:cNvSpPr>
            <a:spLocks noGrp="1"/>
          </p:cNvSpPr>
          <p:nvPr>
            <p:ph type="dt" sz="half" idx="10"/>
          </p:nvPr>
        </p:nvSpPr>
        <p:spPr/>
        <p:txBody>
          <a:bodyPr/>
          <a:lstStyle>
            <a:lvl1pPr>
              <a:defRPr/>
            </a:lvl1pPr>
          </a:lstStyle>
          <a:p>
            <a:pPr>
              <a:defRPr/>
            </a:pPr>
            <a:fld id="{5DB90597-4684-46CD-AE5B-9ED95594C05C}" type="datetimeFigureOut">
              <a:rPr lang="en-US"/>
              <a:pPr>
                <a:defRPr/>
              </a:pPr>
              <a:t>10/14/2025</a:t>
            </a:fld>
            <a:endParaRPr lang="en-US"/>
          </a:p>
        </p:txBody>
      </p:sp>
      <p:sp>
        <p:nvSpPr>
          <p:cNvPr id="5" name="Footer Placeholder 4">
            <a:extLst>
              <a:ext uri="{FF2B5EF4-FFF2-40B4-BE49-F238E27FC236}">
                <a16:creationId xmlns:a16="http://schemas.microsoft.com/office/drawing/2014/main" xmlns="" id="{EF343B47-3C71-46FC-869C-F14EA65FE1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B7E456E-F4A7-4102-954C-14FD008AA312}"/>
              </a:ext>
            </a:extLst>
          </p:cNvPr>
          <p:cNvSpPr>
            <a:spLocks noGrp="1"/>
          </p:cNvSpPr>
          <p:nvPr>
            <p:ph type="sldNum" sz="quarter" idx="12"/>
          </p:nvPr>
        </p:nvSpPr>
        <p:spPr/>
        <p:txBody>
          <a:bodyPr/>
          <a:lstStyle>
            <a:lvl1pPr>
              <a:defRPr/>
            </a:lvl1pPr>
          </a:lstStyle>
          <a:p>
            <a:pPr>
              <a:defRPr/>
            </a:pPr>
            <a:fld id="{0952BAB4-0F53-4DE8-A55A-DF9031F5A46A}" type="slidenum">
              <a:rPr lang="en-US" altLang="en-US"/>
              <a:pPr>
                <a:defRPr/>
              </a:pPr>
              <a:t>‹#›</a:t>
            </a:fld>
            <a:endParaRPr lang="en-US" altLang="en-US"/>
          </a:p>
        </p:txBody>
      </p:sp>
    </p:spTree>
    <p:extLst>
      <p:ext uri="{BB962C8B-B14F-4D97-AF65-F5344CB8AC3E}">
        <p14:creationId xmlns:p14="http://schemas.microsoft.com/office/powerpoint/2010/main" val="3444127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0BF06-9292-4C3D-8578-12C5ACD1C9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961C9EF-C9E0-477E-851C-439628E30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FB88983-ED1C-4F31-88BC-A6BE9F16FBA8}"/>
              </a:ext>
            </a:extLst>
          </p:cNvPr>
          <p:cNvSpPr>
            <a:spLocks noGrp="1"/>
          </p:cNvSpPr>
          <p:nvPr>
            <p:ph type="dt" sz="half" idx="10"/>
          </p:nvPr>
        </p:nvSpPr>
        <p:spPr/>
        <p:txBody>
          <a:bodyPr/>
          <a:lstStyle/>
          <a:p>
            <a:fld id="{818AE6BD-C4C9-4EC9-A9B3-FE42EF4571DE}" type="datetimeFigureOut">
              <a:rPr lang="en-US" smtClean="0"/>
              <a:t>10/14/2025</a:t>
            </a:fld>
            <a:endParaRPr lang="en-US"/>
          </a:p>
        </p:txBody>
      </p:sp>
      <p:sp>
        <p:nvSpPr>
          <p:cNvPr id="5" name="Footer Placeholder 4">
            <a:extLst>
              <a:ext uri="{FF2B5EF4-FFF2-40B4-BE49-F238E27FC236}">
                <a16:creationId xmlns:a16="http://schemas.microsoft.com/office/drawing/2014/main" xmlns="" id="{4D05E548-9AE9-40BE-A5DF-F4121C9FA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1FFD48-E45B-4554-82DD-7B555498112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516021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79F2D-C738-4355-9AD6-EF6509FD5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007313-67EE-49FE-A760-A7797A0405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323698-D9C2-4DE4-AB83-B9112EB4A646}"/>
              </a:ext>
            </a:extLst>
          </p:cNvPr>
          <p:cNvSpPr>
            <a:spLocks noGrp="1"/>
          </p:cNvSpPr>
          <p:nvPr>
            <p:ph type="dt" sz="half" idx="10"/>
          </p:nvPr>
        </p:nvSpPr>
        <p:spPr/>
        <p:txBody>
          <a:bodyPr/>
          <a:lstStyle/>
          <a:p>
            <a:fld id="{818AE6BD-C4C9-4EC9-A9B3-FE42EF4571DE}" type="datetimeFigureOut">
              <a:rPr lang="en-US" smtClean="0"/>
              <a:t>10/14/2025</a:t>
            </a:fld>
            <a:endParaRPr lang="en-US"/>
          </a:p>
        </p:txBody>
      </p:sp>
      <p:sp>
        <p:nvSpPr>
          <p:cNvPr id="5" name="Footer Placeholder 4">
            <a:extLst>
              <a:ext uri="{FF2B5EF4-FFF2-40B4-BE49-F238E27FC236}">
                <a16:creationId xmlns:a16="http://schemas.microsoft.com/office/drawing/2014/main" xmlns="" id="{459EACA7-2B8F-44C2-936F-964A93619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02CA5-01B9-4F58-8CD9-A7D0E661FD3D}"/>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4096491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00AE3-369F-4C38-AC64-441F63BAB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F21598B-BEAD-4DC2-9BBC-AC193C454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59D8C49-A5CE-4DA4-851B-92E04B3CECEA}"/>
              </a:ext>
            </a:extLst>
          </p:cNvPr>
          <p:cNvSpPr>
            <a:spLocks noGrp="1"/>
          </p:cNvSpPr>
          <p:nvPr>
            <p:ph type="dt" sz="half" idx="10"/>
          </p:nvPr>
        </p:nvSpPr>
        <p:spPr/>
        <p:txBody>
          <a:bodyPr/>
          <a:lstStyle/>
          <a:p>
            <a:fld id="{818AE6BD-C4C9-4EC9-A9B3-FE42EF4571DE}" type="datetimeFigureOut">
              <a:rPr lang="en-US" smtClean="0"/>
              <a:t>10/14/2025</a:t>
            </a:fld>
            <a:endParaRPr lang="en-US"/>
          </a:p>
        </p:txBody>
      </p:sp>
      <p:sp>
        <p:nvSpPr>
          <p:cNvPr id="5" name="Footer Placeholder 4">
            <a:extLst>
              <a:ext uri="{FF2B5EF4-FFF2-40B4-BE49-F238E27FC236}">
                <a16:creationId xmlns:a16="http://schemas.microsoft.com/office/drawing/2014/main" xmlns="" id="{A233DB30-60AE-48F3-8C9E-DDCFA8E31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0B0E148-43E3-4A9C-A310-AA174D5132C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523506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684BD-1B32-4C27-AD7A-195B2ABD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6CD9D3-246C-4979-BD48-4CFCD7B4D3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863D1A1-CE74-472D-81E6-26E36EADE2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517FE8D-D147-4B44-A968-32484D45919F}"/>
              </a:ext>
            </a:extLst>
          </p:cNvPr>
          <p:cNvSpPr>
            <a:spLocks noGrp="1"/>
          </p:cNvSpPr>
          <p:nvPr>
            <p:ph type="dt" sz="half" idx="10"/>
          </p:nvPr>
        </p:nvSpPr>
        <p:spPr/>
        <p:txBody>
          <a:bodyPr/>
          <a:lstStyle/>
          <a:p>
            <a:fld id="{818AE6BD-C4C9-4EC9-A9B3-FE42EF4571DE}" type="datetimeFigureOut">
              <a:rPr lang="en-US" smtClean="0"/>
              <a:t>10/14/2025</a:t>
            </a:fld>
            <a:endParaRPr lang="en-US"/>
          </a:p>
        </p:txBody>
      </p:sp>
      <p:sp>
        <p:nvSpPr>
          <p:cNvPr id="6" name="Footer Placeholder 5">
            <a:extLst>
              <a:ext uri="{FF2B5EF4-FFF2-40B4-BE49-F238E27FC236}">
                <a16:creationId xmlns:a16="http://schemas.microsoft.com/office/drawing/2014/main" xmlns="" id="{A1E09042-95DC-43B7-BA6B-8E03A1D07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F8F161-319E-40CC-BF09-B14B3567603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402002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1738F2-90A8-4D6F-951E-6086A4414E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79002CE-9BF5-4EFD-BFE2-112CD2145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45A14D7-3F7C-4F24-A3FB-800D6FB5B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5372043-6242-4CA7-BC91-A13C02E21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20FEC6B-312A-457F-B61A-8255BB8ED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9C2C7FF-456C-4350-8B62-22B51D088153}"/>
              </a:ext>
            </a:extLst>
          </p:cNvPr>
          <p:cNvSpPr>
            <a:spLocks noGrp="1"/>
          </p:cNvSpPr>
          <p:nvPr>
            <p:ph type="dt" sz="half" idx="10"/>
          </p:nvPr>
        </p:nvSpPr>
        <p:spPr/>
        <p:txBody>
          <a:bodyPr/>
          <a:lstStyle/>
          <a:p>
            <a:fld id="{818AE6BD-C4C9-4EC9-A9B3-FE42EF4571DE}" type="datetimeFigureOut">
              <a:rPr lang="en-US" smtClean="0"/>
              <a:t>10/14/2025</a:t>
            </a:fld>
            <a:endParaRPr lang="en-US"/>
          </a:p>
        </p:txBody>
      </p:sp>
      <p:sp>
        <p:nvSpPr>
          <p:cNvPr id="8" name="Footer Placeholder 7">
            <a:extLst>
              <a:ext uri="{FF2B5EF4-FFF2-40B4-BE49-F238E27FC236}">
                <a16:creationId xmlns:a16="http://schemas.microsoft.com/office/drawing/2014/main" xmlns="" id="{2D10D86C-395D-42A9-A403-9DB0B98B37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4197BEF-5353-4690-AAF1-67A583F96F7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814786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F1600-BED7-4755-8EB9-4295F073F1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F13DCBA-E911-4080-96BB-CE7BFE927307}"/>
              </a:ext>
            </a:extLst>
          </p:cNvPr>
          <p:cNvSpPr>
            <a:spLocks noGrp="1"/>
          </p:cNvSpPr>
          <p:nvPr>
            <p:ph type="dt" sz="half" idx="10"/>
          </p:nvPr>
        </p:nvSpPr>
        <p:spPr/>
        <p:txBody>
          <a:bodyPr/>
          <a:lstStyle/>
          <a:p>
            <a:fld id="{818AE6BD-C4C9-4EC9-A9B3-FE42EF4571DE}" type="datetimeFigureOut">
              <a:rPr lang="en-US" smtClean="0"/>
              <a:t>10/14/2025</a:t>
            </a:fld>
            <a:endParaRPr lang="en-US"/>
          </a:p>
        </p:txBody>
      </p:sp>
      <p:sp>
        <p:nvSpPr>
          <p:cNvPr id="4" name="Footer Placeholder 3">
            <a:extLst>
              <a:ext uri="{FF2B5EF4-FFF2-40B4-BE49-F238E27FC236}">
                <a16:creationId xmlns:a16="http://schemas.microsoft.com/office/drawing/2014/main" xmlns="" id="{32370C2F-A669-40CB-8499-27251E130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801F36B-76BA-40B3-827F-39E846F1F6B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193896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FBEDDAF-9D1E-4406-904C-A2A77C2AA514}"/>
              </a:ext>
            </a:extLst>
          </p:cNvPr>
          <p:cNvSpPr>
            <a:spLocks noGrp="1"/>
          </p:cNvSpPr>
          <p:nvPr>
            <p:ph type="dt" sz="half" idx="10"/>
          </p:nvPr>
        </p:nvSpPr>
        <p:spPr/>
        <p:txBody>
          <a:bodyPr/>
          <a:lstStyle/>
          <a:p>
            <a:fld id="{818AE6BD-C4C9-4EC9-A9B3-FE42EF4571DE}" type="datetimeFigureOut">
              <a:rPr lang="en-US" smtClean="0"/>
              <a:t>10/14/2025</a:t>
            </a:fld>
            <a:endParaRPr lang="en-US"/>
          </a:p>
        </p:txBody>
      </p:sp>
      <p:sp>
        <p:nvSpPr>
          <p:cNvPr id="3" name="Footer Placeholder 2">
            <a:extLst>
              <a:ext uri="{FF2B5EF4-FFF2-40B4-BE49-F238E27FC236}">
                <a16:creationId xmlns:a16="http://schemas.microsoft.com/office/drawing/2014/main" xmlns="" id="{0069BC5B-ED6C-4B5A-A229-974E7F20F0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0A3AF93-15F6-4111-9872-9D57AC750CD0}"/>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85018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6"/>
        <p:cNvGrpSpPr/>
        <p:nvPr/>
      </p:nvGrpSpPr>
      <p:grpSpPr>
        <a:xfrm>
          <a:off x="0" y="0"/>
          <a:ext cx="0" cy="0"/>
          <a:chOff x="0" y="0"/>
          <a:chExt cx="0" cy="0"/>
        </a:xfrm>
      </p:grpSpPr>
      <p:pic>
        <p:nvPicPr>
          <p:cNvPr id="37" name="Google Shape;37;p28"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8" name="Google Shape;38;p28"/>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9" name="Google Shape;39;p28"/>
          <p:cNvGrpSpPr/>
          <p:nvPr/>
        </p:nvGrpSpPr>
        <p:grpSpPr>
          <a:xfrm>
            <a:off x="311085" y="263951"/>
            <a:ext cx="11528981" cy="6193410"/>
            <a:chOff x="676404" y="1039661"/>
            <a:chExt cx="7766137" cy="3244240"/>
          </a:xfrm>
        </p:grpSpPr>
        <p:sp>
          <p:nvSpPr>
            <p:cNvPr id="40" name="Google Shape;40;p28"/>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28"/>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42" name="Google Shape;42;p28"/>
          <p:cNvPicPr preferRelativeResize="0"/>
          <p:nvPr/>
        </p:nvPicPr>
        <p:blipFill rotWithShape="1">
          <a:blip r:embed="rId4">
            <a:alphaModFix/>
          </a:blip>
          <a:srcRect/>
          <a:stretch/>
        </p:blipFill>
        <p:spPr>
          <a:xfrm>
            <a:off x="10171522" y="4769963"/>
            <a:ext cx="1872042" cy="2014923"/>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11B698-51E5-4FE8-94CB-43F045ADE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56D96D7-A122-4E37-84D9-E224DF95B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C76CB78-12A0-4F3B-9AAE-0E4C6A81C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F54D0E2-FC2C-4233-95C0-2738726DBADC}"/>
              </a:ext>
            </a:extLst>
          </p:cNvPr>
          <p:cNvSpPr>
            <a:spLocks noGrp="1"/>
          </p:cNvSpPr>
          <p:nvPr>
            <p:ph type="dt" sz="half" idx="10"/>
          </p:nvPr>
        </p:nvSpPr>
        <p:spPr/>
        <p:txBody>
          <a:bodyPr/>
          <a:lstStyle/>
          <a:p>
            <a:fld id="{818AE6BD-C4C9-4EC9-A9B3-FE42EF4571DE}" type="datetimeFigureOut">
              <a:rPr lang="en-US" smtClean="0"/>
              <a:t>10/14/2025</a:t>
            </a:fld>
            <a:endParaRPr lang="en-US"/>
          </a:p>
        </p:txBody>
      </p:sp>
      <p:sp>
        <p:nvSpPr>
          <p:cNvPr id="6" name="Footer Placeholder 5">
            <a:extLst>
              <a:ext uri="{FF2B5EF4-FFF2-40B4-BE49-F238E27FC236}">
                <a16:creationId xmlns:a16="http://schemas.microsoft.com/office/drawing/2014/main" xmlns="" id="{87733E7A-117C-4440-83E4-4E5F99FCD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AF19032-973A-4465-B210-237582D9D0D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677318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72BEA3-6ECC-4856-8708-299FC5E281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400FF6F-43CD-4CE0-9ECB-180D2ED9B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C6EBEF9-65A2-46CD-8518-7A0862841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5B53B99-CDBD-40B6-9577-96C50AA08FD8}"/>
              </a:ext>
            </a:extLst>
          </p:cNvPr>
          <p:cNvSpPr>
            <a:spLocks noGrp="1"/>
          </p:cNvSpPr>
          <p:nvPr>
            <p:ph type="dt" sz="half" idx="10"/>
          </p:nvPr>
        </p:nvSpPr>
        <p:spPr/>
        <p:txBody>
          <a:bodyPr/>
          <a:lstStyle/>
          <a:p>
            <a:fld id="{818AE6BD-C4C9-4EC9-A9B3-FE42EF4571DE}" type="datetimeFigureOut">
              <a:rPr lang="en-US" smtClean="0"/>
              <a:t>10/14/2025</a:t>
            </a:fld>
            <a:endParaRPr lang="en-US"/>
          </a:p>
        </p:txBody>
      </p:sp>
      <p:sp>
        <p:nvSpPr>
          <p:cNvPr id="6" name="Footer Placeholder 5">
            <a:extLst>
              <a:ext uri="{FF2B5EF4-FFF2-40B4-BE49-F238E27FC236}">
                <a16:creationId xmlns:a16="http://schemas.microsoft.com/office/drawing/2014/main" xmlns="" id="{EE66A471-7CCA-47A6-8D34-04724F292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4D671F7-6DE1-4D52-A445-7D47C646963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789148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06D77-728C-4729-B7BE-4CCF52BD1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DDFE5EF-E26C-4962-BC17-127E605FD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28AD27-70D0-4148-BB4D-E24E68D9D566}"/>
              </a:ext>
            </a:extLst>
          </p:cNvPr>
          <p:cNvSpPr>
            <a:spLocks noGrp="1"/>
          </p:cNvSpPr>
          <p:nvPr>
            <p:ph type="dt" sz="half" idx="10"/>
          </p:nvPr>
        </p:nvSpPr>
        <p:spPr/>
        <p:txBody>
          <a:bodyPr/>
          <a:lstStyle/>
          <a:p>
            <a:fld id="{818AE6BD-C4C9-4EC9-A9B3-FE42EF4571DE}" type="datetimeFigureOut">
              <a:rPr lang="en-US" smtClean="0"/>
              <a:t>10/14/2025</a:t>
            </a:fld>
            <a:endParaRPr lang="en-US"/>
          </a:p>
        </p:txBody>
      </p:sp>
      <p:sp>
        <p:nvSpPr>
          <p:cNvPr id="5" name="Footer Placeholder 4">
            <a:extLst>
              <a:ext uri="{FF2B5EF4-FFF2-40B4-BE49-F238E27FC236}">
                <a16:creationId xmlns:a16="http://schemas.microsoft.com/office/drawing/2014/main" xmlns="" id="{BECECD1E-EC5D-4928-B2A3-ABD25A900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43D245F-5FC6-4AB3-8CD1-1E988C7E4CA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503921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41D42AB-9C16-48F0-AAAC-CCE071200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4BD26D5-0B02-4104-B93D-98242E71DB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3654D9-CD81-4825-8E7D-7F9F0BC905B5}"/>
              </a:ext>
            </a:extLst>
          </p:cNvPr>
          <p:cNvSpPr>
            <a:spLocks noGrp="1"/>
          </p:cNvSpPr>
          <p:nvPr>
            <p:ph type="dt" sz="half" idx="10"/>
          </p:nvPr>
        </p:nvSpPr>
        <p:spPr/>
        <p:txBody>
          <a:bodyPr/>
          <a:lstStyle/>
          <a:p>
            <a:fld id="{818AE6BD-C4C9-4EC9-A9B3-FE42EF4571DE}" type="datetimeFigureOut">
              <a:rPr lang="en-US" smtClean="0"/>
              <a:t>10/14/2025</a:t>
            </a:fld>
            <a:endParaRPr lang="en-US"/>
          </a:p>
        </p:txBody>
      </p:sp>
      <p:sp>
        <p:nvSpPr>
          <p:cNvPr id="5" name="Footer Placeholder 4">
            <a:extLst>
              <a:ext uri="{FF2B5EF4-FFF2-40B4-BE49-F238E27FC236}">
                <a16:creationId xmlns:a16="http://schemas.microsoft.com/office/drawing/2014/main" xmlns="" id="{5C1AA5EE-D8E4-4AC1-829D-7B1B3DBB3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1FECEC-1835-4E5A-A9BA-0C96500D609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49928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标题和竖排文字">
  <p:cSld name="1_标题和竖排文字">
    <p:spTree>
      <p:nvGrpSpPr>
        <p:cNvPr id="1" name="Shape 61"/>
        <p:cNvGrpSpPr/>
        <p:nvPr/>
      </p:nvGrpSpPr>
      <p:grpSpPr>
        <a:xfrm>
          <a:off x="0" y="0"/>
          <a:ext cx="0" cy="0"/>
          <a:chOff x="0" y="0"/>
          <a:chExt cx="0" cy="0"/>
        </a:xfrm>
      </p:grpSpPr>
      <p:pic>
        <p:nvPicPr>
          <p:cNvPr id="62" name="Google Shape;62;p31"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63" name="Google Shape;63;p31"/>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64" name="Google Shape;64;p31"/>
          <p:cNvGrpSpPr/>
          <p:nvPr/>
        </p:nvGrpSpPr>
        <p:grpSpPr>
          <a:xfrm>
            <a:off x="2212931" y="1495486"/>
            <a:ext cx="7766137" cy="3244240"/>
            <a:chOff x="676404" y="1039661"/>
            <a:chExt cx="7766137" cy="3244240"/>
          </a:xfrm>
        </p:grpSpPr>
        <p:sp>
          <p:nvSpPr>
            <p:cNvPr id="65" name="Google Shape;65;p31"/>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 name="Google Shape;66;p31"/>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67" name="Google Shape;67;p31"/>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68" name="Google Shape;68;p31"/>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69" name="Google Shape;69;p31"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70"/>
        <p:cNvGrpSpPr/>
        <p:nvPr/>
      </p:nvGrpSpPr>
      <p:grpSpPr>
        <a:xfrm>
          <a:off x="0" y="0"/>
          <a:ext cx="0" cy="0"/>
          <a:chOff x="0" y="0"/>
          <a:chExt cx="0" cy="0"/>
        </a:xfrm>
      </p:grpSpPr>
      <p:pic>
        <p:nvPicPr>
          <p:cNvPr id="71" name="Google Shape;71;p32"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72" name="Google Shape;72;p32"/>
          <p:cNvGrpSpPr/>
          <p:nvPr/>
        </p:nvGrpSpPr>
        <p:grpSpPr>
          <a:xfrm>
            <a:off x="4217096" y="1407723"/>
            <a:ext cx="3757808" cy="3757808"/>
            <a:chOff x="1161424" y="1002082"/>
            <a:chExt cx="3757808" cy="3757808"/>
          </a:xfrm>
        </p:grpSpPr>
        <p:sp>
          <p:nvSpPr>
            <p:cNvPr id="73" name="Google Shape;73;p32"/>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32"/>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75" name="Google Shape;75;p32"/>
          <p:cNvPicPr preferRelativeResize="0"/>
          <p:nvPr/>
        </p:nvPicPr>
        <p:blipFill rotWithShape="1">
          <a:blip r:embed="rId3">
            <a:alphaModFix/>
          </a:blip>
          <a:srcRect/>
          <a:stretch/>
        </p:blipFill>
        <p:spPr>
          <a:xfrm>
            <a:off x="2035332" y="2440554"/>
            <a:ext cx="2691692" cy="3571050"/>
          </a:xfrm>
          <a:prstGeom prst="rect">
            <a:avLst/>
          </a:prstGeom>
          <a:noFill/>
          <a:ln>
            <a:noFill/>
          </a:ln>
          <a:effectLst>
            <a:outerShdw blurRad="50800" dist="38100" dir="8100000" algn="tr" rotWithShape="0">
              <a:srgbClr val="000000">
                <a:alpha val="40000"/>
              </a:srgbClr>
            </a:outerShdw>
          </a:effectLst>
        </p:spPr>
      </p:pic>
      <p:pic>
        <p:nvPicPr>
          <p:cNvPr id="76" name="Google Shape;76;p32"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77"/>
        <p:cNvGrpSpPr/>
        <p:nvPr/>
      </p:nvGrpSpPr>
      <p:grpSpPr>
        <a:xfrm>
          <a:off x="0" y="0"/>
          <a:ext cx="0" cy="0"/>
          <a:chOff x="0" y="0"/>
          <a:chExt cx="0" cy="0"/>
        </a:xfrm>
      </p:grpSpPr>
      <p:pic>
        <p:nvPicPr>
          <p:cNvPr id="78" name="Google Shape;78;p33"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79" name="Google Shape;79;p33"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pic>
        <p:nvPicPr>
          <p:cNvPr id="80" name="Google Shape;80;p33"/>
          <p:cNvPicPr preferRelativeResize="0"/>
          <p:nvPr/>
        </p:nvPicPr>
        <p:blipFill rotWithShape="1">
          <a:blip r:embed="rId4">
            <a:alphaModFix/>
          </a:blip>
          <a:srcRect/>
          <a:stretch/>
        </p:blipFill>
        <p:spPr>
          <a:xfrm rot="2384629">
            <a:off x="6541576" y="249338"/>
            <a:ext cx="1579614" cy="2316768"/>
          </a:xfrm>
          <a:prstGeom prst="rect">
            <a:avLst/>
          </a:prstGeom>
          <a:noFill/>
          <a:ln>
            <a:noFill/>
          </a:ln>
        </p:spPr>
      </p:pic>
      <p:grpSp>
        <p:nvGrpSpPr>
          <p:cNvPr id="81" name="Google Shape;81;p33"/>
          <p:cNvGrpSpPr/>
          <p:nvPr/>
        </p:nvGrpSpPr>
        <p:grpSpPr>
          <a:xfrm>
            <a:off x="4217096" y="1407723"/>
            <a:ext cx="3757808" cy="3757808"/>
            <a:chOff x="1161424" y="1002082"/>
            <a:chExt cx="3757808" cy="3757808"/>
          </a:xfrm>
        </p:grpSpPr>
        <p:sp>
          <p:nvSpPr>
            <p:cNvPr id="82" name="Google Shape;82;p33"/>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33"/>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84"/>
        <p:cNvGrpSpPr/>
        <p:nvPr/>
      </p:nvGrpSpPr>
      <p:grpSpPr>
        <a:xfrm>
          <a:off x="0" y="0"/>
          <a:ext cx="0" cy="0"/>
          <a:chOff x="0" y="0"/>
          <a:chExt cx="0" cy="0"/>
        </a:xfrm>
      </p:grpSpPr>
      <p:pic>
        <p:nvPicPr>
          <p:cNvPr id="85" name="Google Shape;85;p34"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86" name="Google Shape;86;p34"/>
          <p:cNvGrpSpPr/>
          <p:nvPr/>
        </p:nvGrpSpPr>
        <p:grpSpPr>
          <a:xfrm>
            <a:off x="4217096" y="1407723"/>
            <a:ext cx="3757808" cy="3757808"/>
            <a:chOff x="1161424" y="1002082"/>
            <a:chExt cx="3757808" cy="3757808"/>
          </a:xfrm>
        </p:grpSpPr>
        <p:sp>
          <p:nvSpPr>
            <p:cNvPr id="87" name="Google Shape;87;p34"/>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34"/>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89" name="Google Shape;89;p34" descr="图片包含 运输&#10;&#10;描述已自动生成"/>
          <p:cNvPicPr preferRelativeResize="0"/>
          <p:nvPr/>
        </p:nvPicPr>
        <p:blipFill rotWithShape="1">
          <a:blip r:embed="rId3">
            <a:alphaModFix/>
          </a:blip>
          <a:srcRect/>
          <a:stretch/>
        </p:blipFill>
        <p:spPr>
          <a:xfrm flipH="1">
            <a:off x="2393601" y="2804932"/>
            <a:ext cx="2234921" cy="2971428"/>
          </a:xfrm>
          <a:prstGeom prst="rect">
            <a:avLst/>
          </a:prstGeom>
          <a:noFill/>
          <a:ln>
            <a:noFill/>
          </a:ln>
          <a:effectLst>
            <a:outerShdw blurRad="50800" dist="38100" dir="8100000" algn="tr" rotWithShape="0">
              <a:srgbClr val="000000">
                <a:alpha val="40000"/>
              </a:srgbClr>
            </a:outerShdw>
          </a:effectLst>
        </p:spPr>
      </p:pic>
      <p:pic>
        <p:nvPicPr>
          <p:cNvPr id="90" name="Google Shape;90;p34"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p:cSld name="内容与标题">
    <p:spTree>
      <p:nvGrpSpPr>
        <p:cNvPr id="1" name="Shape 91"/>
        <p:cNvGrpSpPr/>
        <p:nvPr/>
      </p:nvGrpSpPr>
      <p:grpSpPr>
        <a:xfrm>
          <a:off x="0" y="0"/>
          <a:ext cx="0" cy="0"/>
          <a:chOff x="0" y="0"/>
          <a:chExt cx="0" cy="0"/>
        </a:xfrm>
      </p:grpSpPr>
      <p:pic>
        <p:nvPicPr>
          <p:cNvPr id="92" name="Google Shape;92;p3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93" name="Google Shape;93;p3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94" name="Google Shape;94;p35"/>
          <p:cNvGrpSpPr/>
          <p:nvPr/>
        </p:nvGrpSpPr>
        <p:grpSpPr>
          <a:xfrm>
            <a:off x="659703" y="802749"/>
            <a:ext cx="10897644" cy="5252499"/>
            <a:chOff x="676404" y="1039661"/>
            <a:chExt cx="7766137" cy="3244240"/>
          </a:xfrm>
        </p:grpSpPr>
        <p:sp>
          <p:nvSpPr>
            <p:cNvPr id="95" name="Google Shape;95;p3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3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97" name="Google Shape;97;p35"/>
          <p:cNvPicPr preferRelativeResize="0"/>
          <p:nvPr/>
        </p:nvPicPr>
        <p:blipFill rotWithShape="1">
          <a:blip r:embed="rId4">
            <a:alphaModFix/>
          </a:blip>
          <a:srcRect/>
          <a:stretch/>
        </p:blipFill>
        <p:spPr>
          <a:xfrm>
            <a:off x="209609" y="4079063"/>
            <a:ext cx="1986374" cy="2635309"/>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p:cSld name="图片与标题">
    <p:spTree>
      <p:nvGrpSpPr>
        <p:cNvPr id="1" name="Shape 98"/>
        <p:cNvGrpSpPr/>
        <p:nvPr/>
      </p:nvGrpSpPr>
      <p:grpSpPr>
        <a:xfrm>
          <a:off x="0" y="0"/>
          <a:ext cx="0" cy="0"/>
          <a:chOff x="0" y="0"/>
          <a:chExt cx="0" cy="0"/>
        </a:xfrm>
      </p:grpSpPr>
      <p:pic>
        <p:nvPicPr>
          <p:cNvPr id="99" name="Google Shape;99;p3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0" name="Google Shape;100;p36"/>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1" name="Google Shape;101;p36"/>
          <p:cNvGrpSpPr/>
          <p:nvPr/>
        </p:nvGrpSpPr>
        <p:grpSpPr>
          <a:xfrm>
            <a:off x="659703" y="585592"/>
            <a:ext cx="10897644" cy="5686815"/>
            <a:chOff x="676404" y="1039661"/>
            <a:chExt cx="7766137" cy="3244240"/>
          </a:xfrm>
        </p:grpSpPr>
        <p:sp>
          <p:nvSpPr>
            <p:cNvPr id="102" name="Google Shape;102;p3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3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4" name="Google Shape;104;p36"/>
          <p:cNvPicPr preferRelativeResize="0"/>
          <p:nvPr/>
        </p:nvPicPr>
        <p:blipFill rotWithShape="1">
          <a:blip r:embed="rId4">
            <a:alphaModFix/>
          </a:blip>
          <a:srcRect/>
          <a:stretch/>
        </p:blipFill>
        <p:spPr>
          <a:xfrm>
            <a:off x="659703" y="3832879"/>
            <a:ext cx="1986374" cy="2635309"/>
          </a:xfrm>
          <a:prstGeom prst="rect">
            <a:avLst/>
          </a:prstGeom>
          <a:noFill/>
          <a:ln>
            <a:noFill/>
          </a:ln>
          <a:effectLst>
            <a:outerShdw blurRad="50800" dist="38100" dir="8100000" algn="tr" rotWithShape="0">
              <a:srgbClr val="000000">
                <a:alpha val="40000"/>
              </a:srgbClr>
            </a:outerShdw>
          </a:effectLst>
        </p:spPr>
      </p:pic>
      <p:pic>
        <p:nvPicPr>
          <p:cNvPr id="105" name="Google Shape;105;p36" descr="图片包含 植物, 仙人掌&#10;&#10;描述已自动生成"/>
          <p:cNvPicPr preferRelativeResize="0"/>
          <p:nvPr/>
        </p:nvPicPr>
        <p:blipFill rotWithShape="1">
          <a:blip r:embed="rId5">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9Slide.vn - 2019">
            <a:extLst>
              <a:ext uri="{FF2B5EF4-FFF2-40B4-BE49-F238E27FC236}">
                <a16:creationId xmlns:a16="http://schemas.microsoft.com/office/drawing/2014/main" xmlns="" id="{9D9EDC6A-7F56-E336-4CC1-CF025028326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Lst>
  <p:transition spd="slow">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9Slide.vn - 2019">
            <a:extLst>
              <a:ext uri="{FF2B5EF4-FFF2-40B4-BE49-F238E27FC236}">
                <a16:creationId xmlns:a16="http://schemas.microsoft.com/office/drawing/2014/main" xmlns="" id="{BBE2D469-A03F-7CB9-7529-B49A3D561C6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29007548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87" r:id="rId12"/>
  </p:sldLayoutIdLst>
  <p:transition spd="slow">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EB935E99-805C-36E9-D1D2-14431D66B3A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FF6F8AA3-5FEA-48FA-A685-F07CDE29B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DCA72B8-C33C-4FCF-AD4F-E4F7BC6FB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3882113-6C28-49DC-8201-5AE847BB5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AE6BD-C4C9-4EC9-A9B3-FE42EF4571DE}" type="datetimeFigureOut">
              <a:rPr lang="en-US" smtClean="0"/>
              <a:t>10/14/2025</a:t>
            </a:fld>
            <a:endParaRPr lang="en-US"/>
          </a:p>
        </p:txBody>
      </p:sp>
      <p:sp>
        <p:nvSpPr>
          <p:cNvPr id="5" name="Footer Placeholder 4">
            <a:extLst>
              <a:ext uri="{FF2B5EF4-FFF2-40B4-BE49-F238E27FC236}">
                <a16:creationId xmlns:a16="http://schemas.microsoft.com/office/drawing/2014/main" xmlns="" id="{A306D41C-9E28-4C9D-B0A1-328357820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54CBB75-6783-4BD1-B774-1F68F5261D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81389-269E-4CFB-87A5-138DCDB91D68}" type="slidenum">
              <a:rPr lang="en-US" smtClean="0"/>
              <a:t>‹#›</a:t>
            </a:fld>
            <a:endParaRPr lang="en-US"/>
          </a:p>
        </p:txBody>
      </p:sp>
    </p:spTree>
    <p:extLst>
      <p:ext uri="{BB962C8B-B14F-4D97-AF65-F5344CB8AC3E}">
        <p14:creationId xmlns:p14="http://schemas.microsoft.com/office/powerpoint/2010/main" val="4984879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image" Target="../media/image54.sv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36.png"/><Relationship Id="rId4" Type="http://schemas.openxmlformats.org/officeDocument/2006/relationships/image" Target="../media/image58.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39.png"/><Relationship Id="rId4" Type="http://schemas.openxmlformats.org/officeDocument/2006/relationships/image" Target="../media/image62.sv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41.png"/><Relationship Id="rId4" Type="http://schemas.openxmlformats.org/officeDocument/2006/relationships/image" Target="../media/image65.sv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13.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image" Target="../media/image10.png"/><Relationship Id="rId21" Type="http://schemas.openxmlformats.org/officeDocument/2006/relationships/image" Target="../media/image38.svg"/><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34.svg"/><Relationship Id="rId2" Type="http://schemas.openxmlformats.org/officeDocument/2006/relationships/notesSlide" Target="../notesSlides/notesSlide6.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3.svg"/><Relationship Id="rId11" Type="http://schemas.openxmlformats.org/officeDocument/2006/relationships/image" Target="../media/image14.png"/><Relationship Id="rId24" Type="http://schemas.microsoft.com/office/2007/relationships/hdphoto" Target="../media/hdphoto1.wdp"/><Relationship Id="rId5" Type="http://schemas.openxmlformats.org/officeDocument/2006/relationships/image" Target="../media/image11.png"/><Relationship Id="rId15" Type="http://schemas.openxmlformats.org/officeDocument/2006/relationships/image" Target="../media/image18.png"/><Relationship Id="rId23" Type="http://schemas.openxmlformats.org/officeDocument/2006/relationships/image" Target="../media/image23.png"/><Relationship Id="rId10" Type="http://schemas.openxmlformats.org/officeDocument/2006/relationships/image" Target="../media/image27.svg"/><Relationship Id="rId19" Type="http://schemas.openxmlformats.org/officeDocument/2006/relationships/image" Target="../media/image36.svg"/><Relationship Id="rId4" Type="http://schemas.openxmlformats.org/officeDocument/2006/relationships/image" Target="../media/image21.svg"/><Relationship Id="rId9" Type="http://schemas.openxmlformats.org/officeDocument/2006/relationships/image" Target="../media/image13.png"/><Relationship Id="rId14" Type="http://schemas.openxmlformats.org/officeDocument/2006/relationships/image" Target="../media/image17.png"/><Relationship Id="rId22"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7" name="Google Shape;127;p1"/>
          <p:cNvSpPr/>
          <p:nvPr/>
        </p:nvSpPr>
        <p:spPr>
          <a:xfrm>
            <a:off x="5344510" y="5175960"/>
            <a:ext cx="4131457" cy="543549"/>
          </a:xfrm>
          <a:prstGeom prst="roundRect">
            <a:avLst>
              <a:gd name="adj" fmla="val 50000"/>
            </a:avLst>
          </a:prstGeom>
          <a:solidFill>
            <a:srgbClr val="385623"/>
          </a:solid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1" u="none" strike="noStrike" cap="none" dirty="0">
                <a:solidFill>
                  <a:schemeClr val="lt1"/>
                </a:solidFill>
                <a:latin typeface="Tahoma"/>
                <a:ea typeface="Tahoma"/>
                <a:cs typeface="Tahoma"/>
                <a:sym typeface="Tahoma"/>
              </a:rPr>
              <a:t>Theo</a:t>
            </a:r>
            <a:r>
              <a:rPr lang="en-US" sz="2400" b="0" i="0" u="none" strike="noStrike" cap="none" dirty="0">
                <a:solidFill>
                  <a:schemeClr val="lt1"/>
                </a:solidFill>
                <a:latin typeface="Tahoma"/>
                <a:ea typeface="Tahoma"/>
                <a:cs typeface="Tahoma"/>
                <a:sym typeface="Tahoma"/>
              </a:rPr>
              <a:t> </a:t>
            </a:r>
            <a:r>
              <a:rPr lang="en-US" sz="2400" b="0" i="0" u="none" strike="noStrike" cap="none" dirty="0" err="1">
                <a:solidFill>
                  <a:schemeClr val="lt1"/>
                </a:solidFill>
                <a:latin typeface="Tahoma"/>
                <a:ea typeface="Tahoma"/>
                <a:cs typeface="Tahoma"/>
                <a:sym typeface="Tahoma"/>
              </a:rPr>
              <a:t>Nguyễn</a:t>
            </a:r>
            <a:r>
              <a:rPr lang="en-US" sz="2400" b="0" i="0" u="none" strike="noStrike" cap="none" dirty="0">
                <a:solidFill>
                  <a:schemeClr val="lt1"/>
                </a:solidFill>
                <a:latin typeface="Tahoma"/>
                <a:ea typeface="Tahoma"/>
                <a:cs typeface="Tahoma"/>
                <a:sym typeface="Tahoma"/>
              </a:rPr>
              <a:t> Phan </a:t>
            </a:r>
            <a:r>
              <a:rPr lang="en-US" sz="2400" b="0" i="0" u="none" strike="noStrike" cap="none" dirty="0" err="1">
                <a:solidFill>
                  <a:schemeClr val="lt1"/>
                </a:solidFill>
                <a:latin typeface="Tahoma"/>
                <a:ea typeface="Tahoma"/>
                <a:cs typeface="Tahoma"/>
                <a:sym typeface="Tahoma"/>
              </a:rPr>
              <a:t>Hách</a:t>
            </a:r>
            <a:endParaRPr sz="2400" b="0" i="0" u="none" strike="noStrike" cap="none" dirty="0">
              <a:solidFill>
                <a:schemeClr val="lt1"/>
              </a:solidFill>
              <a:latin typeface="Tahoma"/>
              <a:ea typeface="Tahoma"/>
              <a:cs typeface="Tahoma"/>
              <a:sym typeface="Tahoma"/>
            </a:endParaRPr>
          </a:p>
        </p:txBody>
      </p:sp>
      <p:sp>
        <p:nvSpPr>
          <p:cNvPr id="5" name="Rectangle 4">
            <a:extLst>
              <a:ext uri="{FF2B5EF4-FFF2-40B4-BE49-F238E27FC236}">
                <a16:creationId xmlns:a16="http://schemas.microsoft.com/office/drawing/2014/main" xmlns="" id="{587E94D6-07D2-4DA5-8CB9-4508372DF910}"/>
              </a:ext>
            </a:extLst>
          </p:cNvPr>
          <p:cNvSpPr/>
          <p:nvPr/>
        </p:nvSpPr>
        <p:spPr>
          <a:xfrm>
            <a:off x="2246243" y="2044005"/>
            <a:ext cx="7345017" cy="1077218"/>
          </a:xfrm>
          <a:prstGeom prst="rect">
            <a:avLst/>
          </a:prstGeom>
        </p:spPr>
        <p:txBody>
          <a:bodyPr wrap="square">
            <a:spAutoFit/>
          </a:bodyPr>
          <a:lstStyle/>
          <a:p>
            <a:pPr algn="ctr"/>
            <a:r>
              <a:rPr lang="en-US" sz="3200" dirty="0" smtClean="0">
                <a:solidFill>
                  <a:srgbClr val="0000CC"/>
                </a:solidFill>
                <a:latin typeface="Times New Roman" pitchFamily="18" charset="0"/>
                <a:cs typeface="Times New Roman" pitchFamily="18" charset="0"/>
              </a:rPr>
              <a:t>Tiếng </a:t>
            </a:r>
            <a:r>
              <a:rPr lang="en-US" sz="3200" dirty="0">
                <a:solidFill>
                  <a:srgbClr val="0000CC"/>
                </a:solidFill>
                <a:latin typeface="Times New Roman" pitchFamily="18" charset="0"/>
                <a:cs typeface="Times New Roman" pitchFamily="18" charset="0"/>
              </a:rPr>
              <a:t>Việt</a:t>
            </a:r>
          </a:p>
          <a:p>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Đọc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Kì</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diệu</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rừng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xanh</a:t>
            </a:r>
            <a:endParaRPr lang="en-US" sz="3200" dirty="0">
              <a:solidFill>
                <a:srgbClr val="0000CC"/>
              </a:solidFill>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250"/>
                                        <p:tgtEl>
                                          <p:spTgt spid="127"/>
                                        </p:tgtEl>
                                        <p:attrNameLst>
                                          <p:attrName>ppt_w</p:attrName>
                                        </p:attrNameLst>
                                      </p:cBhvr>
                                      <p:tavLst>
                                        <p:tav tm="0">
                                          <p:val>
                                            <p:strVal val="0"/>
                                          </p:val>
                                        </p:tav>
                                        <p:tav tm="100000">
                                          <p:val>
                                            <p:strVal val="#ppt_w"/>
                                          </p:val>
                                        </p:tav>
                                      </p:tavLst>
                                    </p:anim>
                                    <p:anim calcmode="lin" valueType="num">
                                      <p:cBhvr additive="base">
                                        <p:cTn id="8" dur="250"/>
                                        <p:tgtEl>
                                          <p:spTgt spid="1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8" descr="Ảnh có chứa văn bản&#10;&#10;Mô tả được tạo tự động">
            <a:extLst>
              <a:ext uri="{FF2B5EF4-FFF2-40B4-BE49-F238E27FC236}">
                <a16:creationId xmlns:a16="http://schemas.microsoft.com/office/drawing/2014/main" xmlns="" id="{87684B18-3FBD-0B41-4CC4-AB24DEC8A3B8}"/>
              </a:ext>
            </a:extLst>
          </p:cNvPr>
          <p:cNvPicPr>
            <a:picLocks noChangeAspect="1"/>
          </p:cNvPicPr>
          <p:nvPr/>
        </p:nvPicPr>
        <p:blipFill>
          <a:blip r:embed="rId2"/>
          <a:stretch>
            <a:fillRect/>
          </a:stretch>
        </p:blipFill>
        <p:spPr>
          <a:xfrm>
            <a:off x="783300" y="1379041"/>
            <a:ext cx="6193574" cy="2558634"/>
          </a:xfrm>
          <a:prstGeom prst="rect">
            <a:avLst/>
          </a:prstGeom>
        </p:spPr>
      </p:pic>
      <p:pic>
        <p:nvPicPr>
          <p:cNvPr id="3" name="Hình ảnh 2" descr="Ảnh có chứa văn bản, trong nhà&#10;&#10;Mô tả được tạo tự động">
            <a:extLst>
              <a:ext uri="{FF2B5EF4-FFF2-40B4-BE49-F238E27FC236}">
                <a16:creationId xmlns:a16="http://schemas.microsoft.com/office/drawing/2014/main" xmlns="" id="{CD885BB8-361F-51D3-2AF6-3032DA81DB9D}"/>
              </a:ext>
            </a:extLst>
          </p:cNvPr>
          <p:cNvPicPr>
            <a:picLocks noChangeAspect="1"/>
          </p:cNvPicPr>
          <p:nvPr/>
        </p:nvPicPr>
        <p:blipFill>
          <a:blip r:embed="rId3"/>
          <a:stretch>
            <a:fillRect/>
          </a:stretch>
        </p:blipFill>
        <p:spPr>
          <a:xfrm>
            <a:off x="6277411" y="3711686"/>
            <a:ext cx="3889199" cy="2275151"/>
          </a:xfrm>
          <a:prstGeom prst="rect">
            <a:avLst/>
          </a:prstGeom>
        </p:spPr>
      </p:pic>
      <p:sp>
        <p:nvSpPr>
          <p:cNvPr id="4" name="TextBox 3">
            <a:extLst>
              <a:ext uri="{FF2B5EF4-FFF2-40B4-BE49-F238E27FC236}">
                <a16:creationId xmlns:a16="http://schemas.microsoft.com/office/drawing/2014/main" xmlns="" id="{C8CE9CCB-F97D-1D68-4879-F1C9F90C4B2D}"/>
              </a:ext>
            </a:extLst>
          </p:cNvPr>
          <p:cNvSpPr txBox="1"/>
          <p:nvPr/>
        </p:nvSpPr>
        <p:spPr>
          <a:xfrm>
            <a:off x="1371464" y="609600"/>
            <a:ext cx="8985730" cy="769441"/>
          </a:xfrm>
          <a:prstGeom prst="rect">
            <a:avLst/>
          </a:prstGeom>
          <a:noFill/>
        </p:spPr>
        <p:txBody>
          <a:bodyPr wrap="square" rtlCol="0">
            <a:spAutoFit/>
          </a:bodyPr>
          <a:lstStyle/>
          <a:p>
            <a:pPr algn="ctr"/>
            <a:r>
              <a:rPr lang="vi-V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LUYỆN ĐỌC TRƯỚC LỚP</a:t>
            </a:r>
            <a:endPar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9354523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xmlns="" id="{4DA015A5-CFDE-5006-1A7E-A9188B995F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323381"/>
            <a:ext cx="10987789" cy="1515579"/>
          </a:xfrm>
          <a:prstGeom prst="rect">
            <a:avLst/>
          </a:prstGeom>
        </p:spPr>
      </p:pic>
      <p:pic>
        <p:nvPicPr>
          <p:cNvPr id="3" name="Picture 4" descr="Clip nghệ thuật số - hình mẫu phim hoạt hình số 1 png tải về - Miễn phí  trong suốt điện Thoại Di động Phụ Kiện png Tải về.">
            <a:extLst>
              <a:ext uri="{FF2B5EF4-FFF2-40B4-BE49-F238E27FC236}">
                <a16:creationId xmlns:a16="http://schemas.microsoft.com/office/drawing/2014/main" xmlns="" id="{9FED98FF-E5F6-4B63-7C1E-3ACD77B459F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627" b="94851" l="7333" r="92111">
                        <a14:foregroundMark x1="28333" y1="8955" x2="28333" y2="8955"/>
                        <a14:foregroundMark x1="43000" y1="6119" x2="53667" y2="6567"/>
                        <a14:foregroundMark x1="46889" y1="11791" x2="67667" y2="22537"/>
                        <a14:foregroundMark x1="83667" y1="9851" x2="90444" y2="31269"/>
                        <a14:foregroundMark x1="88889" y1="40672" x2="92444" y2="67687"/>
                        <a14:foregroundMark x1="92444" y1="67687" x2="84889" y2="81940"/>
                        <a14:foregroundMark x1="68667" y1="91567" x2="80000" y2="94851"/>
                        <a14:foregroundMark x1="7444" y1="33657" x2="12667" y2="40448"/>
                        <a14:foregroundMark x1="71889" y1="4627" x2="71889" y2="4627"/>
                      </a14:backgroundRemoval>
                    </a14:imgEffect>
                  </a14:imgLayer>
                </a14:imgProps>
              </a:ext>
              <a:ext uri="{28A0092B-C50C-407E-A947-70E740481C1C}">
                <a14:useLocalDpi xmlns:a14="http://schemas.microsoft.com/office/drawing/2010/main" val="0"/>
              </a:ext>
            </a:extLst>
          </a:blip>
          <a:srcRect/>
          <a:stretch>
            <a:fillRect/>
          </a:stretch>
        </p:blipFill>
        <p:spPr bwMode="auto">
          <a:xfrm rot="452372">
            <a:off x="97724" y="61924"/>
            <a:ext cx="1046593" cy="1558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8947B0E-A7E1-5B06-C95C-0B5C9998BA75}"/>
              </a:ext>
            </a:extLst>
          </p:cNvPr>
          <p:cNvSpPr txBox="1"/>
          <p:nvPr/>
        </p:nvSpPr>
        <p:spPr>
          <a:xfrm>
            <a:off x="1346434" y="397141"/>
            <a:ext cx="10032766" cy="1077218"/>
          </a:xfrm>
          <a:prstGeom prst="rect">
            <a:avLst/>
          </a:prstGeom>
          <a:noFill/>
        </p:spPr>
        <p:txBody>
          <a:bodyPr wrap="square" rtlCol="0">
            <a:spAutoFit/>
          </a:bodyPr>
          <a:lstStyle/>
          <a:p>
            <a:pPr algn="just"/>
            <a:r>
              <a:rPr lang="vi-VN" sz="3200" b="1" dirty="0">
                <a:latin typeface="Calibri" panose="020F0502020204030204" pitchFamily="34" charset="0"/>
                <a:cs typeface="Calibri" panose="020F0502020204030204" pitchFamily="34" charset="0"/>
              </a:rPr>
              <a:t>Vì sao những người đi rừng có cảm giác đi lạc vào kinh đô của vương quốc những người tí hon?</a:t>
            </a:r>
          </a:p>
        </p:txBody>
      </p:sp>
      <p:sp>
        <p:nvSpPr>
          <p:cNvPr id="29" name="TextBox 28">
            <a:extLst>
              <a:ext uri="{FF2B5EF4-FFF2-40B4-BE49-F238E27FC236}">
                <a16:creationId xmlns:a16="http://schemas.microsoft.com/office/drawing/2014/main" xmlns="" id="{1B5B4E27-9F38-066E-69E5-46392EAAD99C}"/>
              </a:ext>
            </a:extLst>
          </p:cNvPr>
          <p:cNvSpPr txBox="1"/>
          <p:nvPr/>
        </p:nvSpPr>
        <p:spPr>
          <a:xfrm>
            <a:off x="1107440" y="1889760"/>
            <a:ext cx="6248400" cy="3970318"/>
          </a:xfrm>
          <a:prstGeom prst="rect">
            <a:avLst/>
          </a:prstGeom>
          <a:noFill/>
        </p:spPr>
        <p:txBody>
          <a:bodyPr wrap="square" rtlCol="0">
            <a:spAutoFit/>
          </a:bodyPr>
          <a:lstStyle/>
          <a:p>
            <a:pPr algn="just" rtl="0">
              <a:spcBef>
                <a:spcPts val="0"/>
              </a:spcBef>
              <a:spcAft>
                <a:spcPts val="500"/>
              </a:spcAft>
            </a:pPr>
            <a:r>
              <a:rPr lang="en-US" sz="2800" b="1" dirty="0">
                <a:solidFill>
                  <a:srgbClr val="FF0000"/>
                </a:solidFill>
                <a:latin typeface="Calibri" panose="020F0502020204030204" pitchFamily="34" charset="0"/>
                <a:cs typeface="Calibri" panose="020F0502020204030204" pitchFamily="34" charset="0"/>
              </a:rPr>
              <a:t>   N</a:t>
            </a:r>
            <a:r>
              <a:rPr lang="vi-VN" sz="2800" b="1" i="0" u="none" strike="noStrike" dirty="0">
                <a:solidFill>
                  <a:srgbClr val="FF0000"/>
                </a:solidFill>
                <a:effectLst/>
                <a:latin typeface="Calibri" panose="020F0502020204030204" pitchFamily="34" charset="0"/>
                <a:cs typeface="Calibri" panose="020F0502020204030204" pitchFamily="34" charset="0"/>
              </a:rPr>
              <a:t>hân vật tôi bị cuốn hút bởi những cây nấm trong rừng, những cây nấm to khác thường (bằng cái ấm tích). Những vạt nấm dại đủ màu sắc rực rỡ, hình dáng của những cây nấm trông như những đền đài, miếu mạo, lâu đài, cung điện... của người tí hon. Nhân vật tôi bỗng dưng trở thành “người khổng lồ” ở vương quốc ấy.</a:t>
            </a:r>
            <a:endParaRPr lang="vi-VN" sz="2000" b="1" dirty="0">
              <a:solidFill>
                <a:srgbClr val="FF0000"/>
              </a:solidFill>
              <a:effectLst/>
              <a:latin typeface="Calibri" panose="020F0502020204030204" pitchFamily="34" charset="0"/>
              <a:cs typeface="Calibri" panose="020F0502020204030204" pitchFamily="34" charset="0"/>
            </a:endParaRPr>
          </a:p>
        </p:txBody>
      </p:sp>
      <p:pic>
        <p:nvPicPr>
          <p:cNvPr id="30" name="Picture 29" descr="A red and white mushrooms with white dots&#10;&#10;Description automatically generated">
            <a:extLst>
              <a:ext uri="{FF2B5EF4-FFF2-40B4-BE49-F238E27FC236}">
                <a16:creationId xmlns:a16="http://schemas.microsoft.com/office/drawing/2014/main" xmlns="" id="{6E73E0CE-24E8-9B3B-4067-8D601FCAB3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3688" y="2275841"/>
            <a:ext cx="4407242" cy="4480560"/>
          </a:xfrm>
          <a:prstGeom prst="rect">
            <a:avLst/>
          </a:prstGeom>
        </p:spPr>
      </p:pic>
    </p:spTree>
    <p:extLst>
      <p:ext uri="{BB962C8B-B14F-4D97-AF65-F5344CB8AC3E}">
        <p14:creationId xmlns:p14="http://schemas.microsoft.com/office/powerpoint/2010/main" val="25638451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xmlns="" id="{537FB84F-A174-8DE0-98DF-FA09F00751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173480"/>
            <a:ext cx="10987789" cy="1594360"/>
          </a:xfrm>
          <a:prstGeom prst="rect">
            <a:avLst/>
          </a:prstGeom>
        </p:spPr>
      </p:pic>
      <p:sp>
        <p:nvSpPr>
          <p:cNvPr id="5" name="TextBox 4">
            <a:extLst>
              <a:ext uri="{FF2B5EF4-FFF2-40B4-BE49-F238E27FC236}">
                <a16:creationId xmlns:a16="http://schemas.microsoft.com/office/drawing/2014/main" xmlns="" id="{00E17ABA-B312-0CD9-7497-3B3EF33A1D7F}"/>
              </a:ext>
            </a:extLst>
          </p:cNvPr>
          <p:cNvSpPr txBox="1"/>
          <p:nvPr/>
        </p:nvSpPr>
        <p:spPr>
          <a:xfrm>
            <a:off x="1384263" y="385643"/>
            <a:ext cx="9608857" cy="1077218"/>
          </a:xfrm>
          <a:prstGeom prst="rect">
            <a:avLst/>
          </a:prstGeom>
          <a:noFill/>
        </p:spPr>
        <p:txBody>
          <a:bodyPr wrap="square" rtlCol="0">
            <a:spAutoFit/>
          </a:bodyPr>
          <a:lstStyle/>
          <a:p>
            <a:pPr lvl="0" algn="ctr">
              <a:buClrTx/>
              <a:defRPr/>
            </a:pPr>
            <a:r>
              <a:rPr lang="vi-VN" sz="3200" b="1" dirty="0">
                <a:latin typeface="Calibri" panose="020F0502020204030204" pitchFamily="34" charset="0"/>
                <a:cs typeface="Calibri" panose="020F0502020204030204" pitchFamily="34" charset="0"/>
              </a:rPr>
              <a:t>Muông thú trong rừng được miêu tả th</a:t>
            </a:r>
            <a:r>
              <a:rPr lang="en-US" sz="3200" b="1" dirty="0">
                <a:latin typeface="Calibri" panose="020F0502020204030204" pitchFamily="34" charset="0"/>
                <a:cs typeface="Calibri" panose="020F0502020204030204" pitchFamily="34" charset="0"/>
              </a:rPr>
              <a:t>ế</a:t>
            </a:r>
            <a:r>
              <a:rPr lang="vi-VN" sz="3200" b="1" dirty="0">
                <a:latin typeface="Calibri" panose="020F0502020204030204" pitchFamily="34" charset="0"/>
                <a:cs typeface="Calibri" panose="020F0502020204030204" pitchFamily="34" charset="0"/>
              </a:rPr>
              <a:t> nào? Theo em, sự có mặt của chúng mang lại vẻ đẹp gì cho rừng?</a:t>
            </a:r>
            <a:endParaRPr kumimoji="0" lang="en-US" sz="7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2" descr="Clip nghệ thuật số - số 2 png tải về - Miễn phí trong suốt Khu Vực png Tải  về.">
            <a:extLst>
              <a:ext uri="{FF2B5EF4-FFF2-40B4-BE49-F238E27FC236}">
                <a16:creationId xmlns:a16="http://schemas.microsoft.com/office/drawing/2014/main" xmlns="" id="{E88D5B15-F8F4-6941-CA8B-D984BD95993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67" b="95152" l="10000" r="90000">
                        <a14:foregroundMark x1="32222" y1="6667" x2="40444" y2="8333"/>
                        <a14:foregroundMark x1="36222" y1="95152" x2="39222" y2="88030"/>
                      </a14:backgroundRemoval>
                    </a14:imgEffect>
                  </a14:imgLayer>
                </a14:imgProps>
              </a:ext>
              <a:ext uri="{28A0092B-C50C-407E-A947-70E740481C1C}">
                <a14:useLocalDpi xmlns:a14="http://schemas.microsoft.com/office/drawing/2010/main" val="0"/>
              </a:ext>
            </a:extLst>
          </a:blip>
          <a:srcRect/>
          <a:stretch>
            <a:fillRect/>
          </a:stretch>
        </p:blipFill>
        <p:spPr bwMode="auto">
          <a:xfrm>
            <a:off x="-286051" y="284043"/>
            <a:ext cx="2145331" cy="15732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A1F5B588-D9B0-25FA-9B0C-31C944209CAD}"/>
              </a:ext>
            </a:extLst>
          </p:cNvPr>
          <p:cNvSpPr txBox="1"/>
          <p:nvPr/>
        </p:nvSpPr>
        <p:spPr>
          <a:xfrm>
            <a:off x="975360" y="2072640"/>
            <a:ext cx="6299200" cy="2308324"/>
          </a:xfrm>
          <a:prstGeom prst="rect">
            <a:avLst/>
          </a:prstGeom>
          <a:noFill/>
        </p:spPr>
        <p:txBody>
          <a:bodyPr wrap="square" rtlCol="0">
            <a:spAutoFit/>
          </a:bodyPr>
          <a:lstStyle/>
          <a:p>
            <a:pPr algn="just"/>
            <a:r>
              <a:rPr lang="en-US"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Muông thú trong rừng được miêu tả: </a:t>
            </a:r>
            <a:r>
              <a:rPr lang="vi-VN" sz="2400" b="0"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Những con vượn bạc má ôm con gọn ghẽ chuyền nhanh như tia chớp. Những con chồn sóc với chùm lông đuôi to đẹp vút qua không kịp đưa mắt nhìn theo. Mấy con mang vàng hệt như màu lá đang ăn cỏ non.</a:t>
            </a:r>
            <a:endParaRPr lang="en-US" sz="2400" dirty="0">
              <a:latin typeface="Calibri" panose="020F0502020204030204" pitchFamily="34" charset="0"/>
              <a:ea typeface="Cambria" panose="02040503050406030204" pitchFamily="18" charset="0"/>
              <a:cs typeface="Calibri" panose="020F0502020204030204" pitchFamily="34" charset="0"/>
            </a:endParaRPr>
          </a:p>
        </p:txBody>
      </p:sp>
      <p:pic>
        <p:nvPicPr>
          <p:cNvPr id="11" name="Picture 10">
            <a:extLst>
              <a:ext uri="{FF2B5EF4-FFF2-40B4-BE49-F238E27FC236}">
                <a16:creationId xmlns:a16="http://schemas.microsoft.com/office/drawing/2014/main" xmlns="" id="{608FF1FB-763E-F070-E282-04B226162BAA}"/>
              </a:ext>
            </a:extLst>
          </p:cNvPr>
          <p:cNvPicPr>
            <a:picLocks noChangeAspect="1"/>
          </p:cNvPicPr>
          <p:nvPr/>
        </p:nvPicPr>
        <p:blipFill>
          <a:blip r:embed="rId7"/>
          <a:stretch>
            <a:fillRect/>
          </a:stretch>
        </p:blipFill>
        <p:spPr>
          <a:xfrm>
            <a:off x="7463155" y="2535237"/>
            <a:ext cx="3829050" cy="1685925"/>
          </a:xfrm>
          <a:prstGeom prst="rect">
            <a:avLst/>
          </a:prstGeom>
        </p:spPr>
      </p:pic>
      <p:sp>
        <p:nvSpPr>
          <p:cNvPr id="12" name="TextBox 11">
            <a:extLst>
              <a:ext uri="{FF2B5EF4-FFF2-40B4-BE49-F238E27FC236}">
                <a16:creationId xmlns:a16="http://schemas.microsoft.com/office/drawing/2014/main" xmlns="" id="{E137C686-5B2E-4298-EC3C-C07F7A9B0D80}"/>
              </a:ext>
            </a:extLst>
          </p:cNvPr>
          <p:cNvSpPr txBox="1"/>
          <p:nvPr/>
        </p:nvSpPr>
        <p:spPr>
          <a:xfrm>
            <a:off x="1066800" y="4409440"/>
            <a:ext cx="9276080" cy="1077218"/>
          </a:xfrm>
          <a:prstGeom prst="rect">
            <a:avLst/>
          </a:prstGeom>
          <a:noFill/>
        </p:spPr>
        <p:txBody>
          <a:bodyPr wrap="square" rtlCol="0">
            <a:spAutoFit/>
          </a:bodyPr>
          <a:lstStyle/>
          <a:p>
            <a:pPr algn="just"/>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=&gt;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Muông</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thú</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thoắt</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ẩn</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thoắt</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hiện</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làm</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cho</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cảnh</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rừng</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thêm</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sống</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động</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bất</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ngờ</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bí</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ẩn</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a:t>
            </a:r>
            <a:endParaRPr lang="en-US" sz="3200"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0964562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xmlns="" id="{25BF7D22-027E-EE56-86B8-C570E77F00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173480"/>
            <a:ext cx="10987789" cy="1746760"/>
          </a:xfrm>
          <a:prstGeom prst="rect">
            <a:avLst/>
          </a:prstGeom>
        </p:spPr>
      </p:pic>
      <p:sp>
        <p:nvSpPr>
          <p:cNvPr id="3" name="TextBox 2">
            <a:extLst>
              <a:ext uri="{FF2B5EF4-FFF2-40B4-BE49-F238E27FC236}">
                <a16:creationId xmlns:a16="http://schemas.microsoft.com/office/drawing/2014/main" xmlns="" id="{DEE69905-9E5C-B7E5-675E-5F4A2B440DEE}"/>
              </a:ext>
            </a:extLst>
          </p:cNvPr>
          <p:cNvSpPr txBox="1"/>
          <p:nvPr/>
        </p:nvSpPr>
        <p:spPr>
          <a:xfrm>
            <a:off x="1252183" y="336650"/>
            <a:ext cx="10224546" cy="1200329"/>
          </a:xfrm>
          <a:prstGeom prst="rect">
            <a:avLst/>
          </a:prstGeom>
          <a:noFill/>
        </p:spPr>
        <p:txBody>
          <a:bodyPr wrap="square" rtlCol="0">
            <a:spAutoFit/>
          </a:bodyPr>
          <a:lstStyle/>
          <a:p>
            <a:pPr algn="ctr"/>
            <a:r>
              <a:rPr lang="vi-VN" sz="3600" b="1" dirty="0">
                <a:latin typeface="Calibri" panose="020F0502020204030204" pitchFamily="34" charset="0"/>
                <a:cs typeface="Calibri" panose="020F0502020204030204" pitchFamily="34" charset="0"/>
              </a:rPr>
              <a:t>Vì sao cảnh vật rừng khộp được gọi là “giang sơn vàng rợi"?</a:t>
            </a:r>
          </a:p>
        </p:txBody>
      </p:sp>
      <p:pic>
        <p:nvPicPr>
          <p:cNvPr id="4" name="Picture 2" descr="Mua Miếng Sứ Trang Trí In Hình Những Con Số Ngộ Nghĩnh Đáng Yêu - Mẫu008 |  Tiki">
            <a:extLst>
              <a:ext uri="{FF2B5EF4-FFF2-40B4-BE49-F238E27FC236}">
                <a16:creationId xmlns:a16="http://schemas.microsoft.com/office/drawing/2014/main" xmlns="" id="{04777EA3-061E-765C-3B8A-A6B9A0CCEDD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9750" y1="24500" x2="49750" y2="24500"/>
                        <a14:backgroundMark x1="69500" y1="37500" x2="69500" y2="37500"/>
                        <a14:backgroundMark x1="73250" y1="41750" x2="78500" y2="59250"/>
                        <a14:backgroundMark x1="27250" y1="39500" x2="29000" y2="57500"/>
                        <a14:backgroundMark x1="40750" y1="51250" x2="40750" y2="51250"/>
                        <a14:backgroundMark x1="42750" y1="51750" x2="47750" y2="63000"/>
                        <a14:backgroundMark x1="50250" y1="40250" x2="50250" y2="42500"/>
                        <a14:backgroundMark x1="27750" y1="69750" x2="36750" y2="81500"/>
                      </a14:backgroundRemoval>
                    </a14:imgEffect>
                  </a14:imgLayer>
                </a14:imgProps>
              </a:ext>
              <a:ext uri="{28A0092B-C50C-407E-A947-70E740481C1C}">
                <a14:useLocalDpi xmlns:a14="http://schemas.microsoft.com/office/drawing/2010/main" val="0"/>
              </a:ext>
            </a:extLst>
          </a:blip>
          <a:srcRect l="20915" t="22832" r="18166" b="6484"/>
          <a:stretch/>
        </p:blipFill>
        <p:spPr bwMode="auto">
          <a:xfrm>
            <a:off x="0" y="334843"/>
            <a:ext cx="1657192" cy="19228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xmlns="" id="{E3956B31-0E0C-8992-7715-75AF009F82B5}"/>
              </a:ext>
            </a:extLst>
          </p:cNvPr>
          <p:cNvSpPr/>
          <p:nvPr/>
        </p:nvSpPr>
        <p:spPr>
          <a:xfrm>
            <a:off x="670560" y="2251711"/>
            <a:ext cx="11013440" cy="4453890"/>
          </a:xfrm>
          <a:prstGeom prst="roundRect">
            <a:avLst/>
          </a:prstGeom>
          <a:solidFill>
            <a:srgbClr val="FFFFFF">
              <a:alpha val="89804"/>
            </a:srgbClr>
          </a:solidFill>
          <a:ln w="571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ysClr val="windowText" lastClr="000000"/>
                </a:solidFill>
                <a:latin typeface="Calibri" panose="020F0502020204030204"/>
              </a:rPr>
              <a:t>   </a:t>
            </a:r>
            <a:r>
              <a:rPr lang="vi-VN" sz="3200" dirty="0">
                <a:solidFill>
                  <a:sysClr val="windowText" lastClr="000000"/>
                </a:solidFill>
                <a:latin typeface="Calibri" panose="020F0502020204030204"/>
              </a:rPr>
              <a:t>Sau một hồi len lách mải miết, rẽ bụi rậm, chúng tôi nhìn thấy một bãi cây thưa thớt. Rừng khộp hiện ra trước mắt chúng tôi, lá úa vàng như cảnh mùa thu. Tôi dụi mắt. Những sắc vàng động đậy. Mấy con mang vàng hệt như màu lá đang ăn cỏ non. Những chiếc chân vàng giẫm lên thảm là vàng và sắc nắng cũng rực vàng trên lưng nó. Chỉ có mấy vạt cỏ xanh biếc là rực lên giữa cái giang sơn vàng rợi.</a:t>
            </a:r>
          </a:p>
          <a:p>
            <a:pPr lvl="0" algn="just">
              <a:defRPr/>
            </a:pPr>
            <a:r>
              <a:rPr lang="vi-VN" sz="3200" dirty="0">
                <a:solidFill>
                  <a:sysClr val="windowText" lastClr="000000"/>
                </a:solidFill>
                <a:latin typeface="Calibri" panose="020F0502020204030204"/>
              </a:rPr>
              <a:t>   Tôi có cảm giác mình lạc vào một thế giới thần bí.</a:t>
            </a:r>
          </a:p>
        </p:txBody>
      </p:sp>
      <p:sp>
        <p:nvSpPr>
          <p:cNvPr id="9" name="Rectangle 8">
            <a:extLst>
              <a:ext uri="{FF2B5EF4-FFF2-40B4-BE49-F238E27FC236}">
                <a16:creationId xmlns:a16="http://schemas.microsoft.com/office/drawing/2014/main" xmlns="" id="{31472646-DE8C-CD92-632B-C19E9260C4B5}"/>
              </a:ext>
            </a:extLst>
          </p:cNvPr>
          <p:cNvSpPr/>
          <p:nvPr/>
        </p:nvSpPr>
        <p:spPr>
          <a:xfrm>
            <a:off x="2753360" y="3484880"/>
            <a:ext cx="184912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5E5C7A2-28CE-3B7B-B737-3983C5A58934}"/>
              </a:ext>
            </a:extLst>
          </p:cNvPr>
          <p:cNvSpPr/>
          <p:nvPr/>
        </p:nvSpPr>
        <p:spPr>
          <a:xfrm>
            <a:off x="975360" y="4003040"/>
            <a:ext cx="324104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411B98F-0B41-5AD8-D113-B1B080D34AD0}"/>
              </a:ext>
            </a:extLst>
          </p:cNvPr>
          <p:cNvSpPr/>
          <p:nvPr/>
        </p:nvSpPr>
        <p:spPr>
          <a:xfrm>
            <a:off x="4297680" y="4003040"/>
            <a:ext cx="338328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5473DB8-E2C5-5AD2-3128-E1FE7F226758}"/>
              </a:ext>
            </a:extLst>
          </p:cNvPr>
          <p:cNvSpPr/>
          <p:nvPr/>
        </p:nvSpPr>
        <p:spPr>
          <a:xfrm>
            <a:off x="2976880" y="4541520"/>
            <a:ext cx="397256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6BCC7558-AF2C-9E33-23F5-575F3C489133}"/>
              </a:ext>
            </a:extLst>
          </p:cNvPr>
          <p:cNvSpPr/>
          <p:nvPr/>
        </p:nvSpPr>
        <p:spPr>
          <a:xfrm>
            <a:off x="955040" y="5069840"/>
            <a:ext cx="397256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F9ACC5F5-8BDF-A8AE-EBA8-ECD7A9D3AC87}"/>
              </a:ext>
            </a:extLst>
          </p:cNvPr>
          <p:cNvSpPr txBox="1"/>
          <p:nvPr/>
        </p:nvSpPr>
        <p:spPr>
          <a:xfrm>
            <a:off x="1158240" y="2712720"/>
            <a:ext cx="10129520" cy="2862322"/>
          </a:xfrm>
          <a:prstGeom prst="rect">
            <a:avLst/>
          </a:prstGeom>
          <a:noFill/>
        </p:spPr>
        <p:txBody>
          <a:bodyPr wrap="square" rtlCol="0">
            <a:spAutoFit/>
          </a:bodyPr>
          <a:lstStyle/>
          <a:p>
            <a:pPr algn="just">
              <a:spcAft>
                <a:spcPts val="500"/>
              </a:spcAft>
            </a:pP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Nơi đây được gọi là “giang sơn vàng rợi” vì có sự cộng hưởng (kết hợp, tụ hội) của nhiều sắc vàng trong một không gian rộng lớn: lá vàng trên cây, lá vàng rụng dưới gốc, những con mang có bộ lông vàng nâu quyện hoà với ánh nắng vàng,...</a:t>
            </a:r>
          </a:p>
        </p:txBody>
      </p:sp>
    </p:spTree>
    <p:extLst>
      <p:ext uri="{BB962C8B-B14F-4D97-AF65-F5344CB8AC3E}">
        <p14:creationId xmlns:p14="http://schemas.microsoft.com/office/powerpoint/2010/main" val="12343468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6"/>
                                        </p:tgtEl>
                                      </p:cBhvr>
                                    </p:animEffect>
                                    <p:set>
                                      <p:cBhvr>
                                        <p:cTn id="64" dur="1" fill="hold">
                                          <p:stCondLst>
                                            <p:cond delay="499"/>
                                          </p:stCondLst>
                                        </p:cTn>
                                        <p:tgtEl>
                                          <p:spTgt spid="1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8" grpId="1" animBg="1"/>
      <p:bldP spid="9" grpId="0" animBg="1"/>
      <p:bldP spid="9" grpId="1" animBg="1"/>
      <p:bldP spid="11" grpId="0" animBg="1"/>
      <p:bldP spid="11" grpId="1" animBg="1"/>
      <p:bldP spid="12" grpId="0" animBg="1"/>
      <p:bldP spid="12" grpId="1" animBg="1"/>
      <p:bldP spid="15" grpId="0" animBg="1"/>
      <p:bldP spid="15" grpId="1" animBg="1"/>
      <p:bldP spid="16" grpId="0" animBg="1"/>
      <p:bldP spid="16" grpId="1"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xmlns="" id="{A5F2EB8B-9389-B7AD-66BC-13CC556648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173480"/>
            <a:ext cx="10987789" cy="1746760"/>
          </a:xfrm>
          <a:prstGeom prst="rect">
            <a:avLst/>
          </a:prstGeom>
        </p:spPr>
      </p:pic>
      <p:sp>
        <p:nvSpPr>
          <p:cNvPr id="3" name="TextBox 2">
            <a:extLst>
              <a:ext uri="{FF2B5EF4-FFF2-40B4-BE49-F238E27FC236}">
                <a16:creationId xmlns:a16="http://schemas.microsoft.com/office/drawing/2014/main" xmlns="" id="{13AE1192-F059-17DE-DCBC-FB5971662F2D}"/>
              </a:ext>
            </a:extLst>
          </p:cNvPr>
          <p:cNvSpPr txBox="1"/>
          <p:nvPr/>
        </p:nvSpPr>
        <p:spPr>
          <a:xfrm>
            <a:off x="1288130" y="391341"/>
            <a:ext cx="10224546" cy="1200329"/>
          </a:xfrm>
          <a:prstGeom prst="rect">
            <a:avLst/>
          </a:prstGeom>
          <a:noFill/>
        </p:spPr>
        <p:txBody>
          <a:bodyPr wrap="square" rtlCol="0">
            <a:spAutoFit/>
          </a:bodyPr>
          <a:lstStyle/>
          <a:p>
            <a:pPr algn="ctr"/>
            <a:r>
              <a:rPr lang="vi-VN" sz="3600" b="1" dirty="0">
                <a:latin typeface="Calibri" panose="020F0502020204030204" pitchFamily="34" charset="0"/>
                <a:cs typeface="Calibri" panose="020F0502020204030204" pitchFamily="34" charset="0"/>
              </a:rPr>
              <a:t>Dựa vào nội dung đã tìm hiểu, em hãy đặt tên cho mỗi đoạn trong bài.</a:t>
            </a:r>
            <a:endParaRPr lang="en-US" sz="3600" b="1" dirty="0">
              <a:latin typeface="Calibri" panose="020F0502020204030204" pitchFamily="34" charset="0"/>
              <a:cs typeface="Calibri" panose="020F0502020204030204" pitchFamily="34" charset="0"/>
            </a:endParaRPr>
          </a:p>
        </p:txBody>
      </p:sp>
      <p:pic>
        <p:nvPicPr>
          <p:cNvPr id="4" name="Picture 2" descr="Bài Không Tên Số 4 🕊 - Song Lyrics and Music by Tone Nữ / 🎻 Vũ Thành An /  Bài Không Tên Số 4 arranged by 166NhaUyen on Smule Social Singing app">
            <a:extLst>
              <a:ext uri="{FF2B5EF4-FFF2-40B4-BE49-F238E27FC236}">
                <a16:creationId xmlns:a16="http://schemas.microsoft.com/office/drawing/2014/main" xmlns="" id="{774D5738-7CD6-CF05-8BF8-D8AFADE9DAB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516" b="98047" l="9766" r="89844">
                        <a14:foregroundMark x1="68750" y1="3906" x2="68750" y2="3906"/>
                        <a14:foregroundMark x1="63281" y1="83594" x2="64453" y2="98047"/>
                      </a14:backgroundRemoval>
                    </a14:imgEffect>
                  </a14:imgLayer>
                </a14:imgProps>
              </a:ext>
              <a:ext uri="{28A0092B-C50C-407E-A947-70E740481C1C}">
                <a14:useLocalDpi xmlns:a14="http://schemas.microsoft.com/office/drawing/2010/main" val="0"/>
              </a:ext>
            </a:extLst>
          </a:blip>
          <a:srcRect/>
          <a:stretch>
            <a:fillRect/>
          </a:stretch>
        </p:blipFill>
        <p:spPr bwMode="auto">
          <a:xfrm>
            <a:off x="121714" y="354920"/>
            <a:ext cx="1351486" cy="13514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10">
            <a:extLst>
              <a:ext uri="{FF2B5EF4-FFF2-40B4-BE49-F238E27FC236}">
                <a16:creationId xmlns:a16="http://schemas.microsoft.com/office/drawing/2014/main" xmlns="" id="{0A565ACA-54FD-A02F-D7EC-EFEEBBC36855}"/>
              </a:ext>
            </a:extLst>
          </p:cNvPr>
          <p:cNvGraphicFramePr>
            <a:graphicFrameLocks noGrp="1"/>
          </p:cNvGraphicFramePr>
          <p:nvPr>
            <p:extLst>
              <p:ext uri="{D42A27DB-BD31-4B8C-83A1-F6EECF244321}">
                <p14:modId xmlns:p14="http://schemas.microsoft.com/office/powerpoint/2010/main" val="3628449076"/>
              </p:ext>
            </p:extLst>
          </p:nvPr>
        </p:nvGraphicFramePr>
        <p:xfrm>
          <a:off x="1838960" y="2040466"/>
          <a:ext cx="9113520" cy="3191932"/>
        </p:xfrm>
        <a:graphic>
          <a:graphicData uri="http://schemas.openxmlformats.org/drawingml/2006/table">
            <a:tbl>
              <a:tblPr firstRow="1" bandRow="1">
                <a:tableStyleId>{5C22544A-7EE6-4342-B048-85BDC9FD1C3A}</a:tableStyleId>
              </a:tblPr>
              <a:tblGrid>
                <a:gridCol w="1764601">
                  <a:extLst>
                    <a:ext uri="{9D8B030D-6E8A-4147-A177-3AD203B41FA5}">
                      <a16:colId xmlns:a16="http://schemas.microsoft.com/office/drawing/2014/main" xmlns="" val="3789853806"/>
                    </a:ext>
                  </a:extLst>
                </a:gridCol>
                <a:gridCol w="7348919">
                  <a:extLst>
                    <a:ext uri="{9D8B030D-6E8A-4147-A177-3AD203B41FA5}">
                      <a16:colId xmlns:a16="http://schemas.microsoft.com/office/drawing/2014/main" xmlns="" val="3384888323"/>
                    </a:ext>
                  </a:extLst>
                </a:gridCol>
              </a:tblGrid>
              <a:tr h="797983">
                <a:tc>
                  <a:txBody>
                    <a:bodyPr/>
                    <a:lstStyle/>
                    <a:p>
                      <a:pPr algn="ctr"/>
                      <a:r>
                        <a:rPr lang="en-US" sz="3600" dirty="0" err="1">
                          <a:solidFill>
                            <a:srgbClr val="002060"/>
                          </a:solidFill>
                          <a:latin typeface="Calibri" panose="020F0502020204030204" pitchFamily="34" charset="0"/>
                          <a:cs typeface="Calibri" panose="020F0502020204030204" pitchFamily="34" charset="0"/>
                        </a:rPr>
                        <a:t>Đoạn</a:t>
                      </a:r>
                      <a:endParaRPr lang="en-US" sz="3600"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latin typeface="Calibri" panose="020F0502020204030204" pitchFamily="34" charset="0"/>
                          <a:cs typeface="Calibri" panose="020F0502020204030204" pitchFamily="34" charset="0"/>
                        </a:rPr>
                        <a:t>Đặt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tên</a:t>
                      </a:r>
                      <a:endParaRPr lang="en-US" sz="3600"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444921335"/>
                  </a:ext>
                </a:extLst>
              </a:tr>
              <a:tr h="797983">
                <a:tc>
                  <a:txBody>
                    <a:bodyPr/>
                    <a:lstStyle/>
                    <a:p>
                      <a:pPr algn="ctr"/>
                      <a:r>
                        <a:rPr lang="en-US" sz="3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61145558"/>
                  </a:ext>
                </a:extLst>
              </a:tr>
              <a:tr h="797983">
                <a:tc>
                  <a:txBody>
                    <a:bodyPr/>
                    <a:lstStyle/>
                    <a:p>
                      <a:pPr algn="ctr"/>
                      <a:r>
                        <a:rPr lang="en-US" sz="3200" dirty="0">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87970576"/>
                  </a:ext>
                </a:extLst>
              </a:tr>
              <a:tr h="797983">
                <a:tc>
                  <a:txBody>
                    <a:bodyPr/>
                    <a:lstStyle/>
                    <a:p>
                      <a:pPr algn="ctr"/>
                      <a:r>
                        <a:rPr lang="en-US" sz="3200" dirty="0">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9395258"/>
                  </a:ext>
                </a:extLst>
              </a:tr>
            </a:tbl>
          </a:graphicData>
        </a:graphic>
      </p:graphicFrame>
      <p:sp>
        <p:nvSpPr>
          <p:cNvPr id="11" name="TextBox 10">
            <a:extLst>
              <a:ext uri="{FF2B5EF4-FFF2-40B4-BE49-F238E27FC236}">
                <a16:creationId xmlns:a16="http://schemas.microsoft.com/office/drawing/2014/main" xmlns="" id="{F5D3C212-DB7F-BD3C-C2D4-C4D7357CB28E}"/>
              </a:ext>
            </a:extLst>
          </p:cNvPr>
          <p:cNvSpPr txBox="1"/>
          <p:nvPr/>
        </p:nvSpPr>
        <p:spPr>
          <a:xfrm>
            <a:off x="3647440" y="2966720"/>
            <a:ext cx="7284720" cy="400110"/>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Những cây nấm rừng/ Thành</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phố</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nấm/</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Vương quốc tí hon...</a:t>
            </a:r>
          </a:p>
        </p:txBody>
      </p:sp>
      <p:sp>
        <p:nvSpPr>
          <p:cNvPr id="12" name="TextBox 11">
            <a:extLst>
              <a:ext uri="{FF2B5EF4-FFF2-40B4-BE49-F238E27FC236}">
                <a16:creationId xmlns:a16="http://schemas.microsoft.com/office/drawing/2014/main" xmlns="" id="{E23B4E37-0BB1-9762-8745-48037DB9276B}"/>
              </a:ext>
            </a:extLst>
          </p:cNvPr>
          <p:cNvSpPr txBox="1"/>
          <p:nvPr/>
        </p:nvSpPr>
        <p:spPr>
          <a:xfrm>
            <a:off x="3799840" y="3749040"/>
            <a:ext cx="7284720" cy="400110"/>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Muông thú trong rừng/</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Nhịp sống rừng xanh/</a:t>
            </a:r>
          </a:p>
        </p:txBody>
      </p:sp>
      <p:sp>
        <p:nvSpPr>
          <p:cNvPr id="13" name="TextBox 12">
            <a:extLst>
              <a:ext uri="{FF2B5EF4-FFF2-40B4-BE49-F238E27FC236}">
                <a16:creationId xmlns:a16="http://schemas.microsoft.com/office/drawing/2014/main" xmlns="" id="{15C31EE8-22A5-891B-3298-3480D3B9C0F6}"/>
              </a:ext>
            </a:extLst>
          </p:cNvPr>
          <p:cNvSpPr txBox="1"/>
          <p:nvPr/>
        </p:nvSpPr>
        <p:spPr>
          <a:xfrm>
            <a:off x="3810000" y="4511040"/>
            <a:ext cx="7284720" cy="400110"/>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Giang sơn vàng rơi/</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Cánh rừng thơ mộng/...</a:t>
            </a:r>
          </a:p>
        </p:txBody>
      </p:sp>
    </p:spTree>
    <p:extLst>
      <p:ext uri="{BB962C8B-B14F-4D97-AF65-F5344CB8AC3E}">
        <p14:creationId xmlns:p14="http://schemas.microsoft.com/office/powerpoint/2010/main" val="9484892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aster Bunny Rabbit Sign Background Cartoon Hình minh họa Sẵn có - Tải  xuống Hình ảnh Ngay bây giờ - Thỏ Phục Sinh, Nhìn trộm, Phục sinh - iStock">
            <a:extLst>
              <a:ext uri="{FF2B5EF4-FFF2-40B4-BE49-F238E27FC236}">
                <a16:creationId xmlns:a16="http://schemas.microsoft.com/office/drawing/2014/main" xmlns="" id="{B6DBE84A-9650-973B-673F-5BA6764FC97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06" b="94895" l="7678" r="97313">
                        <a14:foregroundMark x1="30518" y1="11411" x2="30518" y2="11411"/>
                        <a14:foregroundMark x1="8061" y1="18619" x2="8061" y2="18619"/>
                        <a14:foregroundMark x1="35893" y1="6306" x2="35893" y2="6306"/>
                        <a14:foregroundMark x1="41459" y1="17117" x2="70441" y2="92492"/>
                        <a14:foregroundMark x1="91171" y1="17117" x2="95419" y2="59070"/>
                        <a14:foregroundMark x1="95343" y1="82946" x2="90787" y2="94895"/>
                        <a14:foregroundMark x1="57965" y1="24324" x2="88292" y2="66066"/>
                        <a14:backgroundMark x1="98273" y1="59159" x2="98081" y2="74174"/>
                        <a14:backgroundMark x1="97313" y1="73273" x2="96353" y2="83183"/>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270861"/>
            <a:ext cx="12120880" cy="55871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xmlns="" id="{7200F9D9-0B27-C43F-1413-856E13542A18}"/>
              </a:ext>
            </a:extLst>
          </p:cNvPr>
          <p:cNvGrpSpPr/>
          <p:nvPr/>
        </p:nvGrpSpPr>
        <p:grpSpPr>
          <a:xfrm>
            <a:off x="751872" y="389898"/>
            <a:ext cx="11239839" cy="1015663"/>
            <a:chOff x="751872" y="389898"/>
            <a:chExt cx="11239839" cy="1015663"/>
          </a:xfrm>
        </p:grpSpPr>
        <p:sp>
          <p:nvSpPr>
            <p:cNvPr id="4" name="Rectangle: Rounded Corners 8">
              <a:extLst>
                <a:ext uri="{FF2B5EF4-FFF2-40B4-BE49-F238E27FC236}">
                  <a16:creationId xmlns:a16="http://schemas.microsoft.com/office/drawing/2014/main" xmlns="" id="{AA13376F-F0BE-FF72-5BB8-7CF3B534B48E}"/>
                </a:ext>
              </a:extLst>
            </p:cNvPr>
            <p:cNvSpPr/>
            <p:nvPr/>
          </p:nvSpPr>
          <p:spPr>
            <a:xfrm>
              <a:off x="751872" y="389898"/>
              <a:ext cx="10688255" cy="1015663"/>
            </a:xfrm>
            <a:custGeom>
              <a:avLst/>
              <a:gdLst>
                <a:gd name="connsiteX0" fmla="*/ 0 w 10688255"/>
                <a:gd name="connsiteY0" fmla="*/ 169281 h 1015663"/>
                <a:gd name="connsiteX1" fmla="*/ 169281 w 10688255"/>
                <a:gd name="connsiteY1" fmla="*/ 0 h 1015663"/>
                <a:gd name="connsiteX2" fmla="*/ 537270 w 10688255"/>
                <a:gd name="connsiteY2" fmla="*/ 0 h 1015663"/>
                <a:gd name="connsiteX3" fmla="*/ 1112253 w 10688255"/>
                <a:gd name="connsiteY3" fmla="*/ 0 h 1015663"/>
                <a:gd name="connsiteX4" fmla="*/ 1583739 w 10688255"/>
                <a:gd name="connsiteY4" fmla="*/ 0 h 1015663"/>
                <a:gd name="connsiteX5" fmla="*/ 1951728 w 10688255"/>
                <a:gd name="connsiteY5" fmla="*/ 0 h 1015663"/>
                <a:gd name="connsiteX6" fmla="*/ 2733705 w 10688255"/>
                <a:gd name="connsiteY6" fmla="*/ 0 h 1015663"/>
                <a:gd name="connsiteX7" fmla="*/ 3205191 w 10688255"/>
                <a:gd name="connsiteY7" fmla="*/ 0 h 1015663"/>
                <a:gd name="connsiteX8" fmla="*/ 3780174 w 10688255"/>
                <a:gd name="connsiteY8" fmla="*/ 0 h 1015663"/>
                <a:gd name="connsiteX9" fmla="*/ 4148163 w 10688255"/>
                <a:gd name="connsiteY9" fmla="*/ 0 h 1015663"/>
                <a:gd name="connsiteX10" fmla="*/ 4930140 w 10688255"/>
                <a:gd name="connsiteY10" fmla="*/ 0 h 1015663"/>
                <a:gd name="connsiteX11" fmla="*/ 5401626 w 10688255"/>
                <a:gd name="connsiteY11" fmla="*/ 0 h 1015663"/>
                <a:gd name="connsiteX12" fmla="*/ 6183603 w 10688255"/>
                <a:gd name="connsiteY12" fmla="*/ 0 h 1015663"/>
                <a:gd name="connsiteX13" fmla="*/ 6655089 w 10688255"/>
                <a:gd name="connsiteY13" fmla="*/ 0 h 1015663"/>
                <a:gd name="connsiteX14" fmla="*/ 7126575 w 10688255"/>
                <a:gd name="connsiteY14" fmla="*/ 0 h 1015663"/>
                <a:gd name="connsiteX15" fmla="*/ 7494564 w 10688255"/>
                <a:gd name="connsiteY15" fmla="*/ 0 h 1015663"/>
                <a:gd name="connsiteX16" fmla="*/ 8069547 w 10688255"/>
                <a:gd name="connsiteY16" fmla="*/ 0 h 1015663"/>
                <a:gd name="connsiteX17" fmla="*/ 8644530 w 10688255"/>
                <a:gd name="connsiteY17" fmla="*/ 0 h 1015663"/>
                <a:gd name="connsiteX18" fmla="*/ 9219513 w 10688255"/>
                <a:gd name="connsiteY18" fmla="*/ 0 h 1015663"/>
                <a:gd name="connsiteX19" fmla="*/ 9794495 w 10688255"/>
                <a:gd name="connsiteY19" fmla="*/ 0 h 1015663"/>
                <a:gd name="connsiteX20" fmla="*/ 10518974 w 10688255"/>
                <a:gd name="connsiteY20" fmla="*/ 0 h 1015663"/>
                <a:gd name="connsiteX21" fmla="*/ 10688255 w 10688255"/>
                <a:gd name="connsiteY21" fmla="*/ 169281 h 1015663"/>
                <a:gd name="connsiteX22" fmla="*/ 10688255 w 10688255"/>
                <a:gd name="connsiteY22" fmla="*/ 521374 h 1015663"/>
                <a:gd name="connsiteX23" fmla="*/ 10688255 w 10688255"/>
                <a:gd name="connsiteY23" fmla="*/ 846382 h 1015663"/>
                <a:gd name="connsiteX24" fmla="*/ 10518974 w 10688255"/>
                <a:gd name="connsiteY24" fmla="*/ 1015663 h 1015663"/>
                <a:gd name="connsiteX25" fmla="*/ 9840494 w 10688255"/>
                <a:gd name="connsiteY25" fmla="*/ 1015663 h 1015663"/>
                <a:gd name="connsiteX26" fmla="*/ 9265511 w 10688255"/>
                <a:gd name="connsiteY26" fmla="*/ 1015663 h 1015663"/>
                <a:gd name="connsiteX27" fmla="*/ 8690528 w 10688255"/>
                <a:gd name="connsiteY27" fmla="*/ 1015663 h 1015663"/>
                <a:gd name="connsiteX28" fmla="*/ 8426036 w 10688255"/>
                <a:gd name="connsiteY28" fmla="*/ 1015663 h 1015663"/>
                <a:gd name="connsiteX29" fmla="*/ 7954550 w 10688255"/>
                <a:gd name="connsiteY29" fmla="*/ 1015663 h 1015663"/>
                <a:gd name="connsiteX30" fmla="*/ 7276070 w 10688255"/>
                <a:gd name="connsiteY30" fmla="*/ 1015663 h 1015663"/>
                <a:gd name="connsiteX31" fmla="*/ 6701087 w 10688255"/>
                <a:gd name="connsiteY31" fmla="*/ 1015663 h 1015663"/>
                <a:gd name="connsiteX32" fmla="*/ 6436595 w 10688255"/>
                <a:gd name="connsiteY32" fmla="*/ 1015663 h 1015663"/>
                <a:gd name="connsiteX33" fmla="*/ 6068606 w 10688255"/>
                <a:gd name="connsiteY33" fmla="*/ 1015663 h 1015663"/>
                <a:gd name="connsiteX34" fmla="*/ 5597120 w 10688255"/>
                <a:gd name="connsiteY34" fmla="*/ 1015663 h 1015663"/>
                <a:gd name="connsiteX35" fmla="*/ 4815143 w 10688255"/>
                <a:gd name="connsiteY35" fmla="*/ 1015663 h 1015663"/>
                <a:gd name="connsiteX36" fmla="*/ 4447154 w 10688255"/>
                <a:gd name="connsiteY36" fmla="*/ 1015663 h 1015663"/>
                <a:gd name="connsiteX37" fmla="*/ 3665177 w 10688255"/>
                <a:gd name="connsiteY37" fmla="*/ 1015663 h 1015663"/>
                <a:gd name="connsiteX38" fmla="*/ 3297188 w 10688255"/>
                <a:gd name="connsiteY38" fmla="*/ 1015663 h 1015663"/>
                <a:gd name="connsiteX39" fmla="*/ 2825702 w 10688255"/>
                <a:gd name="connsiteY39" fmla="*/ 1015663 h 1015663"/>
                <a:gd name="connsiteX40" fmla="*/ 2250719 w 10688255"/>
                <a:gd name="connsiteY40" fmla="*/ 1015663 h 1015663"/>
                <a:gd name="connsiteX41" fmla="*/ 1779233 w 10688255"/>
                <a:gd name="connsiteY41" fmla="*/ 1015663 h 1015663"/>
                <a:gd name="connsiteX42" fmla="*/ 1514741 w 10688255"/>
                <a:gd name="connsiteY42" fmla="*/ 1015663 h 1015663"/>
                <a:gd name="connsiteX43" fmla="*/ 1043255 w 10688255"/>
                <a:gd name="connsiteY43" fmla="*/ 1015663 h 1015663"/>
                <a:gd name="connsiteX44" fmla="*/ 169281 w 10688255"/>
                <a:gd name="connsiteY44" fmla="*/ 1015663 h 1015663"/>
                <a:gd name="connsiteX45" fmla="*/ 0 w 10688255"/>
                <a:gd name="connsiteY45" fmla="*/ 846382 h 1015663"/>
                <a:gd name="connsiteX46" fmla="*/ 0 w 10688255"/>
                <a:gd name="connsiteY46" fmla="*/ 507832 h 1015663"/>
                <a:gd name="connsiteX47" fmla="*/ 0 w 10688255"/>
                <a:gd name="connsiteY47"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688255" h="1015663" fill="none" extrusionOk="0">
                  <a:moveTo>
                    <a:pt x="0" y="169281"/>
                  </a:moveTo>
                  <a:cubicBezTo>
                    <a:pt x="10315" y="52011"/>
                    <a:pt x="70489" y="-35"/>
                    <a:pt x="169281" y="0"/>
                  </a:cubicBezTo>
                  <a:cubicBezTo>
                    <a:pt x="283108" y="-34653"/>
                    <a:pt x="385480" y="6798"/>
                    <a:pt x="537270" y="0"/>
                  </a:cubicBezTo>
                  <a:cubicBezTo>
                    <a:pt x="689060" y="-6798"/>
                    <a:pt x="968271" y="23026"/>
                    <a:pt x="1112253" y="0"/>
                  </a:cubicBezTo>
                  <a:cubicBezTo>
                    <a:pt x="1256235" y="-23026"/>
                    <a:pt x="1391646" y="33686"/>
                    <a:pt x="1583739" y="0"/>
                  </a:cubicBezTo>
                  <a:cubicBezTo>
                    <a:pt x="1775832" y="-33686"/>
                    <a:pt x="1824697" y="35263"/>
                    <a:pt x="1951728" y="0"/>
                  </a:cubicBezTo>
                  <a:cubicBezTo>
                    <a:pt x="2078759" y="-35263"/>
                    <a:pt x="2566517" y="73456"/>
                    <a:pt x="2733705" y="0"/>
                  </a:cubicBezTo>
                  <a:cubicBezTo>
                    <a:pt x="2900893" y="-73456"/>
                    <a:pt x="3052490" y="48782"/>
                    <a:pt x="3205191" y="0"/>
                  </a:cubicBezTo>
                  <a:cubicBezTo>
                    <a:pt x="3357892" y="-48782"/>
                    <a:pt x="3621426" y="47355"/>
                    <a:pt x="3780174" y="0"/>
                  </a:cubicBezTo>
                  <a:cubicBezTo>
                    <a:pt x="3938922" y="-47355"/>
                    <a:pt x="4007962" y="31434"/>
                    <a:pt x="4148163" y="0"/>
                  </a:cubicBezTo>
                  <a:cubicBezTo>
                    <a:pt x="4288364" y="-31434"/>
                    <a:pt x="4644136" y="66666"/>
                    <a:pt x="4930140" y="0"/>
                  </a:cubicBezTo>
                  <a:cubicBezTo>
                    <a:pt x="5216144" y="-66666"/>
                    <a:pt x="5210794" y="10772"/>
                    <a:pt x="5401626" y="0"/>
                  </a:cubicBezTo>
                  <a:cubicBezTo>
                    <a:pt x="5592458" y="-10772"/>
                    <a:pt x="5910218" y="54230"/>
                    <a:pt x="6183603" y="0"/>
                  </a:cubicBezTo>
                  <a:cubicBezTo>
                    <a:pt x="6456988" y="-54230"/>
                    <a:pt x="6503055" y="31288"/>
                    <a:pt x="6655089" y="0"/>
                  </a:cubicBezTo>
                  <a:cubicBezTo>
                    <a:pt x="6807123" y="-31288"/>
                    <a:pt x="6988534" y="14533"/>
                    <a:pt x="7126575" y="0"/>
                  </a:cubicBezTo>
                  <a:cubicBezTo>
                    <a:pt x="7264616" y="-14533"/>
                    <a:pt x="7417103" y="22766"/>
                    <a:pt x="7494564" y="0"/>
                  </a:cubicBezTo>
                  <a:cubicBezTo>
                    <a:pt x="7572025" y="-22766"/>
                    <a:pt x="7895400" y="62693"/>
                    <a:pt x="8069547" y="0"/>
                  </a:cubicBezTo>
                  <a:cubicBezTo>
                    <a:pt x="8243694" y="-62693"/>
                    <a:pt x="8403892" y="28187"/>
                    <a:pt x="8644530" y="0"/>
                  </a:cubicBezTo>
                  <a:cubicBezTo>
                    <a:pt x="8885168" y="-28187"/>
                    <a:pt x="9046330" y="30695"/>
                    <a:pt x="9219513" y="0"/>
                  </a:cubicBezTo>
                  <a:cubicBezTo>
                    <a:pt x="9392696" y="-30695"/>
                    <a:pt x="9652624" y="59040"/>
                    <a:pt x="9794495" y="0"/>
                  </a:cubicBezTo>
                  <a:cubicBezTo>
                    <a:pt x="9936366" y="-59040"/>
                    <a:pt x="10321394" y="32174"/>
                    <a:pt x="10518974" y="0"/>
                  </a:cubicBezTo>
                  <a:cubicBezTo>
                    <a:pt x="10604150" y="-12846"/>
                    <a:pt x="10692043" y="49061"/>
                    <a:pt x="10688255" y="169281"/>
                  </a:cubicBezTo>
                  <a:cubicBezTo>
                    <a:pt x="10701868" y="296289"/>
                    <a:pt x="10664180" y="436528"/>
                    <a:pt x="10688255" y="521374"/>
                  </a:cubicBezTo>
                  <a:cubicBezTo>
                    <a:pt x="10712330" y="606220"/>
                    <a:pt x="10653006" y="771909"/>
                    <a:pt x="10688255" y="846382"/>
                  </a:cubicBezTo>
                  <a:cubicBezTo>
                    <a:pt x="10711260" y="945053"/>
                    <a:pt x="10599635" y="1007821"/>
                    <a:pt x="10518974" y="1015663"/>
                  </a:cubicBezTo>
                  <a:cubicBezTo>
                    <a:pt x="10329000" y="1043263"/>
                    <a:pt x="10032720" y="993165"/>
                    <a:pt x="9840494" y="1015663"/>
                  </a:cubicBezTo>
                  <a:cubicBezTo>
                    <a:pt x="9648268" y="1038161"/>
                    <a:pt x="9509680" y="1000191"/>
                    <a:pt x="9265511" y="1015663"/>
                  </a:cubicBezTo>
                  <a:cubicBezTo>
                    <a:pt x="9021342" y="1031135"/>
                    <a:pt x="8919787" y="967349"/>
                    <a:pt x="8690528" y="1015663"/>
                  </a:cubicBezTo>
                  <a:cubicBezTo>
                    <a:pt x="8461269" y="1063977"/>
                    <a:pt x="8507232" y="997254"/>
                    <a:pt x="8426036" y="1015663"/>
                  </a:cubicBezTo>
                  <a:cubicBezTo>
                    <a:pt x="8344840" y="1034072"/>
                    <a:pt x="8097452" y="978651"/>
                    <a:pt x="7954550" y="1015663"/>
                  </a:cubicBezTo>
                  <a:cubicBezTo>
                    <a:pt x="7811648" y="1052675"/>
                    <a:pt x="7548854" y="968567"/>
                    <a:pt x="7276070" y="1015663"/>
                  </a:cubicBezTo>
                  <a:cubicBezTo>
                    <a:pt x="7003286" y="1062759"/>
                    <a:pt x="6934572" y="975274"/>
                    <a:pt x="6701087" y="1015663"/>
                  </a:cubicBezTo>
                  <a:cubicBezTo>
                    <a:pt x="6467602" y="1056052"/>
                    <a:pt x="6519043" y="999276"/>
                    <a:pt x="6436595" y="1015663"/>
                  </a:cubicBezTo>
                  <a:cubicBezTo>
                    <a:pt x="6354147" y="1032050"/>
                    <a:pt x="6210539" y="980219"/>
                    <a:pt x="6068606" y="1015663"/>
                  </a:cubicBezTo>
                  <a:cubicBezTo>
                    <a:pt x="5926673" y="1051107"/>
                    <a:pt x="5749428" y="1008475"/>
                    <a:pt x="5597120" y="1015663"/>
                  </a:cubicBezTo>
                  <a:cubicBezTo>
                    <a:pt x="5444812" y="1022851"/>
                    <a:pt x="5125699" y="960123"/>
                    <a:pt x="4815143" y="1015663"/>
                  </a:cubicBezTo>
                  <a:cubicBezTo>
                    <a:pt x="4504587" y="1071203"/>
                    <a:pt x="4629916" y="987478"/>
                    <a:pt x="4447154" y="1015663"/>
                  </a:cubicBezTo>
                  <a:cubicBezTo>
                    <a:pt x="4264392" y="1043848"/>
                    <a:pt x="3961960" y="990422"/>
                    <a:pt x="3665177" y="1015663"/>
                  </a:cubicBezTo>
                  <a:cubicBezTo>
                    <a:pt x="3368394" y="1040904"/>
                    <a:pt x="3372365" y="976964"/>
                    <a:pt x="3297188" y="1015663"/>
                  </a:cubicBezTo>
                  <a:cubicBezTo>
                    <a:pt x="3222011" y="1054362"/>
                    <a:pt x="2965610" y="985952"/>
                    <a:pt x="2825702" y="1015663"/>
                  </a:cubicBezTo>
                  <a:cubicBezTo>
                    <a:pt x="2685794" y="1045374"/>
                    <a:pt x="2412293" y="980014"/>
                    <a:pt x="2250719" y="1015663"/>
                  </a:cubicBezTo>
                  <a:cubicBezTo>
                    <a:pt x="2089145" y="1051312"/>
                    <a:pt x="1944523" y="999650"/>
                    <a:pt x="1779233" y="1015663"/>
                  </a:cubicBezTo>
                  <a:cubicBezTo>
                    <a:pt x="1613943" y="1031676"/>
                    <a:pt x="1579115" y="1006225"/>
                    <a:pt x="1514741" y="1015663"/>
                  </a:cubicBezTo>
                  <a:cubicBezTo>
                    <a:pt x="1450367" y="1025101"/>
                    <a:pt x="1214790" y="1003843"/>
                    <a:pt x="1043255" y="1015663"/>
                  </a:cubicBezTo>
                  <a:cubicBezTo>
                    <a:pt x="871720" y="1027483"/>
                    <a:pt x="604286" y="955098"/>
                    <a:pt x="169281" y="1015663"/>
                  </a:cubicBezTo>
                  <a:cubicBezTo>
                    <a:pt x="51047" y="1016570"/>
                    <a:pt x="-2468" y="937011"/>
                    <a:pt x="0" y="846382"/>
                  </a:cubicBezTo>
                  <a:cubicBezTo>
                    <a:pt x="-23891" y="778445"/>
                    <a:pt x="31595" y="596735"/>
                    <a:pt x="0" y="507832"/>
                  </a:cubicBezTo>
                  <a:cubicBezTo>
                    <a:pt x="-31595" y="418929"/>
                    <a:pt x="18727" y="254229"/>
                    <a:pt x="0" y="169281"/>
                  </a:cubicBezTo>
                  <a:close/>
                </a:path>
                <a:path w="10688255" h="1015663" stroke="0" extrusionOk="0">
                  <a:moveTo>
                    <a:pt x="0" y="169281"/>
                  </a:moveTo>
                  <a:cubicBezTo>
                    <a:pt x="2435" y="99502"/>
                    <a:pt x="65463" y="-16790"/>
                    <a:pt x="169281" y="0"/>
                  </a:cubicBezTo>
                  <a:cubicBezTo>
                    <a:pt x="286518" y="-54332"/>
                    <a:pt x="511452" y="43530"/>
                    <a:pt x="640767" y="0"/>
                  </a:cubicBezTo>
                  <a:cubicBezTo>
                    <a:pt x="770082" y="-43530"/>
                    <a:pt x="1202404" y="42066"/>
                    <a:pt x="1422744" y="0"/>
                  </a:cubicBezTo>
                  <a:cubicBezTo>
                    <a:pt x="1643084" y="-42066"/>
                    <a:pt x="1878931" y="50738"/>
                    <a:pt x="2101224" y="0"/>
                  </a:cubicBezTo>
                  <a:cubicBezTo>
                    <a:pt x="2323517" y="-50738"/>
                    <a:pt x="2345509" y="16725"/>
                    <a:pt x="2469213" y="0"/>
                  </a:cubicBezTo>
                  <a:cubicBezTo>
                    <a:pt x="2592917" y="-16725"/>
                    <a:pt x="2880954" y="60573"/>
                    <a:pt x="3044196" y="0"/>
                  </a:cubicBezTo>
                  <a:cubicBezTo>
                    <a:pt x="3207438" y="-60573"/>
                    <a:pt x="3436134" y="40325"/>
                    <a:pt x="3722676" y="0"/>
                  </a:cubicBezTo>
                  <a:cubicBezTo>
                    <a:pt x="4009218" y="-40325"/>
                    <a:pt x="4046757" y="21263"/>
                    <a:pt x="4297659" y="0"/>
                  </a:cubicBezTo>
                  <a:cubicBezTo>
                    <a:pt x="4548561" y="-21263"/>
                    <a:pt x="4616661" y="28787"/>
                    <a:pt x="4872641" y="0"/>
                  </a:cubicBezTo>
                  <a:cubicBezTo>
                    <a:pt x="5128621" y="-28787"/>
                    <a:pt x="5419939" y="44907"/>
                    <a:pt x="5654618" y="0"/>
                  </a:cubicBezTo>
                  <a:cubicBezTo>
                    <a:pt x="5889297" y="-44907"/>
                    <a:pt x="6051455" y="5865"/>
                    <a:pt x="6229601" y="0"/>
                  </a:cubicBezTo>
                  <a:cubicBezTo>
                    <a:pt x="6407747" y="-5865"/>
                    <a:pt x="6603990" y="80702"/>
                    <a:pt x="6908081" y="0"/>
                  </a:cubicBezTo>
                  <a:cubicBezTo>
                    <a:pt x="7212172" y="-80702"/>
                    <a:pt x="7287160" y="80906"/>
                    <a:pt x="7586561" y="0"/>
                  </a:cubicBezTo>
                  <a:cubicBezTo>
                    <a:pt x="7885962" y="-80906"/>
                    <a:pt x="8206039" y="31369"/>
                    <a:pt x="8368538" y="0"/>
                  </a:cubicBezTo>
                  <a:cubicBezTo>
                    <a:pt x="8531037" y="-31369"/>
                    <a:pt x="8712217" y="15616"/>
                    <a:pt x="8840024" y="0"/>
                  </a:cubicBezTo>
                  <a:cubicBezTo>
                    <a:pt x="8967831" y="-15616"/>
                    <a:pt x="9105867" y="1711"/>
                    <a:pt x="9311510" y="0"/>
                  </a:cubicBezTo>
                  <a:cubicBezTo>
                    <a:pt x="9517153" y="-1711"/>
                    <a:pt x="9571149" y="46246"/>
                    <a:pt x="9782996" y="0"/>
                  </a:cubicBezTo>
                  <a:cubicBezTo>
                    <a:pt x="9994843" y="-46246"/>
                    <a:pt x="10195329" y="87603"/>
                    <a:pt x="10518974" y="0"/>
                  </a:cubicBezTo>
                  <a:cubicBezTo>
                    <a:pt x="10609394" y="-7992"/>
                    <a:pt x="10693836" y="76212"/>
                    <a:pt x="10688255" y="169281"/>
                  </a:cubicBezTo>
                  <a:cubicBezTo>
                    <a:pt x="10726212" y="276786"/>
                    <a:pt x="10655660" y="405015"/>
                    <a:pt x="10688255" y="514603"/>
                  </a:cubicBezTo>
                  <a:cubicBezTo>
                    <a:pt x="10720850" y="624191"/>
                    <a:pt x="10683482" y="737346"/>
                    <a:pt x="10688255" y="846382"/>
                  </a:cubicBezTo>
                  <a:cubicBezTo>
                    <a:pt x="10676356" y="945566"/>
                    <a:pt x="10614234" y="1013921"/>
                    <a:pt x="10518974" y="1015663"/>
                  </a:cubicBezTo>
                  <a:cubicBezTo>
                    <a:pt x="10404307" y="1054486"/>
                    <a:pt x="10214199" y="961663"/>
                    <a:pt x="10047488" y="1015663"/>
                  </a:cubicBezTo>
                  <a:cubicBezTo>
                    <a:pt x="9880777" y="1069663"/>
                    <a:pt x="9663327" y="992347"/>
                    <a:pt x="9472505" y="1015663"/>
                  </a:cubicBezTo>
                  <a:cubicBezTo>
                    <a:pt x="9281683" y="1038979"/>
                    <a:pt x="9282702" y="1004884"/>
                    <a:pt x="9208013" y="1015663"/>
                  </a:cubicBezTo>
                  <a:cubicBezTo>
                    <a:pt x="9133324" y="1026442"/>
                    <a:pt x="8843778" y="968450"/>
                    <a:pt x="8736527" y="1015663"/>
                  </a:cubicBezTo>
                  <a:cubicBezTo>
                    <a:pt x="8629276" y="1062876"/>
                    <a:pt x="8294354" y="941298"/>
                    <a:pt x="8058047" y="1015663"/>
                  </a:cubicBezTo>
                  <a:cubicBezTo>
                    <a:pt x="7821740" y="1090028"/>
                    <a:pt x="7917235" y="1007711"/>
                    <a:pt x="7793555" y="1015663"/>
                  </a:cubicBezTo>
                  <a:cubicBezTo>
                    <a:pt x="7669875" y="1023615"/>
                    <a:pt x="7338180" y="1013397"/>
                    <a:pt x="7115075" y="1015663"/>
                  </a:cubicBezTo>
                  <a:cubicBezTo>
                    <a:pt x="6891970" y="1017929"/>
                    <a:pt x="6880498" y="1012379"/>
                    <a:pt x="6747086" y="1015663"/>
                  </a:cubicBezTo>
                  <a:cubicBezTo>
                    <a:pt x="6613674" y="1018947"/>
                    <a:pt x="6479592" y="999067"/>
                    <a:pt x="6275600" y="1015663"/>
                  </a:cubicBezTo>
                  <a:cubicBezTo>
                    <a:pt x="6071608" y="1032259"/>
                    <a:pt x="5850360" y="980745"/>
                    <a:pt x="5700617" y="1015663"/>
                  </a:cubicBezTo>
                  <a:cubicBezTo>
                    <a:pt x="5550874" y="1050581"/>
                    <a:pt x="5325139" y="976190"/>
                    <a:pt x="5125634" y="1015663"/>
                  </a:cubicBezTo>
                  <a:cubicBezTo>
                    <a:pt x="4926129" y="1055136"/>
                    <a:pt x="4836035" y="961936"/>
                    <a:pt x="4654148" y="1015663"/>
                  </a:cubicBezTo>
                  <a:cubicBezTo>
                    <a:pt x="4472261" y="1069390"/>
                    <a:pt x="4211027" y="975356"/>
                    <a:pt x="4079165" y="1015663"/>
                  </a:cubicBezTo>
                  <a:cubicBezTo>
                    <a:pt x="3947303" y="1055970"/>
                    <a:pt x="3653467" y="940414"/>
                    <a:pt x="3297188" y="1015663"/>
                  </a:cubicBezTo>
                  <a:cubicBezTo>
                    <a:pt x="2940909" y="1090912"/>
                    <a:pt x="3007217" y="976304"/>
                    <a:pt x="2929199" y="1015663"/>
                  </a:cubicBezTo>
                  <a:cubicBezTo>
                    <a:pt x="2851181" y="1055022"/>
                    <a:pt x="2744224" y="1000498"/>
                    <a:pt x="2664707" y="1015663"/>
                  </a:cubicBezTo>
                  <a:cubicBezTo>
                    <a:pt x="2585190" y="1030828"/>
                    <a:pt x="2085518" y="997364"/>
                    <a:pt x="1882730" y="1015663"/>
                  </a:cubicBezTo>
                  <a:cubicBezTo>
                    <a:pt x="1679942" y="1033962"/>
                    <a:pt x="1745903" y="1000560"/>
                    <a:pt x="1618238" y="1015663"/>
                  </a:cubicBezTo>
                  <a:cubicBezTo>
                    <a:pt x="1490573" y="1030766"/>
                    <a:pt x="1391191" y="1003346"/>
                    <a:pt x="1250249" y="1015663"/>
                  </a:cubicBezTo>
                  <a:cubicBezTo>
                    <a:pt x="1109307" y="1027980"/>
                    <a:pt x="599044" y="940285"/>
                    <a:pt x="169281" y="1015663"/>
                  </a:cubicBezTo>
                  <a:cubicBezTo>
                    <a:pt x="91687" y="1015033"/>
                    <a:pt x="-4944" y="949635"/>
                    <a:pt x="0" y="846382"/>
                  </a:cubicBezTo>
                  <a:cubicBezTo>
                    <a:pt x="-17459" y="678113"/>
                    <a:pt x="35467" y="600549"/>
                    <a:pt x="0" y="507832"/>
                  </a:cubicBezTo>
                  <a:cubicBezTo>
                    <a:pt x="-35467" y="415115"/>
                    <a:pt x="20352" y="278762"/>
                    <a:pt x="0" y="169281"/>
                  </a:cubicBezTo>
                  <a:close/>
                </a:path>
              </a:pathLst>
            </a:custGeom>
            <a:solidFill>
              <a:schemeClr val="accent5">
                <a:lumMod val="20000"/>
                <a:lumOff val="80000"/>
              </a:schemeClr>
            </a:solidFill>
            <a:ln>
              <a:extLst>
                <a:ext uri="{C807C97D-BFC1-408E-A445-0C87EB9F89A2}">
                  <ask:lineSketchStyleProps xmlns="" xmlns:ask="http://schemas.microsoft.com/office/drawing/2018/sketchyshapes" sd="1464480887">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0EB203CB-CA06-906F-C259-1F025157F45F}"/>
                </a:ext>
              </a:extLst>
            </p:cNvPr>
            <p:cNvSpPr txBox="1"/>
            <p:nvPr/>
          </p:nvSpPr>
          <p:spPr>
            <a:xfrm>
              <a:off x="882381" y="562015"/>
              <a:ext cx="11109330" cy="769441"/>
            </a:xfrm>
            <a:prstGeom prst="rect">
              <a:avLst/>
            </a:prstGeom>
            <a:noFill/>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Nội</a:t>
              </a:r>
              <a:r>
                <a:rPr lang="en-US" sz="4400" b="1" dirty="0">
                  <a:solidFill>
                    <a:srgbClr val="002060"/>
                  </a:solidFill>
                  <a:latin typeface="Calibri" panose="020F0502020204030204" pitchFamily="34" charset="0"/>
                  <a:cs typeface="Calibri" panose="020F0502020204030204" pitchFamily="34" charset="0"/>
                </a:rPr>
                <a:t> dung </a:t>
              </a:r>
              <a:r>
                <a:rPr lang="en-US" sz="4400" b="1" dirty="0" err="1">
                  <a:solidFill>
                    <a:srgbClr val="002060"/>
                  </a:solidFill>
                  <a:latin typeface="Calibri" panose="020F0502020204030204" pitchFamily="34" charset="0"/>
                  <a:cs typeface="Calibri" panose="020F0502020204030204" pitchFamily="34" charset="0"/>
                </a:rPr>
                <a:t>chính</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của</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bài</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đọc</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là</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gì</a:t>
              </a:r>
              <a:r>
                <a:rPr lang="en-US" sz="4400" b="1" dirty="0">
                  <a:solidFill>
                    <a:srgbClr val="002060"/>
                  </a:solidFill>
                  <a:latin typeface="Calibri" panose="020F0502020204030204" pitchFamily="34" charset="0"/>
                  <a:cs typeface="Calibri" panose="020F0502020204030204" pitchFamily="34" charset="0"/>
                </a:rPr>
                <a:t>?</a:t>
              </a:r>
            </a:p>
          </p:txBody>
        </p:sp>
      </p:grpSp>
      <p:sp>
        <p:nvSpPr>
          <p:cNvPr id="7" name="TextBox 6">
            <a:extLst>
              <a:ext uri="{FF2B5EF4-FFF2-40B4-BE49-F238E27FC236}">
                <a16:creationId xmlns:a16="http://schemas.microsoft.com/office/drawing/2014/main" xmlns="" id="{021721F1-5206-97DF-DB58-9CF92C85830E}"/>
              </a:ext>
            </a:extLst>
          </p:cNvPr>
          <p:cNvSpPr txBox="1"/>
          <p:nvPr/>
        </p:nvSpPr>
        <p:spPr>
          <a:xfrm>
            <a:off x="3813885" y="2602762"/>
            <a:ext cx="6640755" cy="3701463"/>
          </a:xfrm>
          <a:prstGeom prst="rect">
            <a:avLst/>
          </a:prstGeom>
          <a:noFill/>
        </p:spPr>
        <p:txBody>
          <a:bodyPr wrap="square">
            <a:spAutoFit/>
          </a:bodyPr>
          <a:lstStyle/>
          <a:p>
            <a:pPr algn="just">
              <a:lnSpc>
                <a:spcPct val="110000"/>
              </a:lnSpc>
            </a:pPr>
            <a:r>
              <a:rPr lang="en-US" sz="3600" i="1" dirty="0"/>
              <a:t>   </a:t>
            </a:r>
            <a:r>
              <a:rPr lang="vi-VN" sz="3600" i="1" dirty="0"/>
              <a:t>Bài đọc cho thấy sự kì diệu của rừng xanh, ở nơi đó có những sự vật rất sinh động. Qua đó, ta thấy được tình yêu dành cho thiên nhiên của tác giả.</a:t>
            </a:r>
          </a:p>
        </p:txBody>
      </p:sp>
    </p:spTree>
    <p:extLst>
      <p:ext uri="{BB962C8B-B14F-4D97-AF65-F5344CB8AC3E}">
        <p14:creationId xmlns:p14="http://schemas.microsoft.com/office/powerpoint/2010/main" val="37222723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xmlns="" id="{AFD25EA8-187F-8817-4E60-C49A372E9B3E}"/>
              </a:ext>
            </a:extLst>
          </p:cNvPr>
          <p:cNvPicPr>
            <a:picLocks noChangeAspect="1"/>
          </p:cNvPicPr>
          <p:nvPr/>
        </p:nvPicPr>
        <p:blipFill>
          <a:blip r:embed="rId3"/>
          <a:stretch>
            <a:fillRect/>
          </a:stretch>
        </p:blipFill>
        <p:spPr>
          <a:xfrm>
            <a:off x="1387444" y="2021725"/>
            <a:ext cx="9498391" cy="2651990"/>
          </a:xfrm>
          <a:prstGeom prst="rect">
            <a:avLst/>
          </a:prstGeom>
        </p:spPr>
      </p:pic>
    </p:spTree>
    <p:extLst>
      <p:ext uri="{BB962C8B-B14F-4D97-AF65-F5344CB8AC3E}">
        <p14:creationId xmlns:p14="http://schemas.microsoft.com/office/powerpoint/2010/main" val="232532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D773DEC-2DBD-9C2D-997B-192C7A3270DC}"/>
              </a:ext>
            </a:extLst>
          </p:cNvPr>
          <p:cNvSpPr/>
          <p:nvPr/>
        </p:nvSpPr>
        <p:spPr>
          <a:xfrm>
            <a:off x="757980" y="480792"/>
            <a:ext cx="10747046" cy="1499004"/>
          </a:xfrm>
          <a:custGeom>
            <a:avLst/>
            <a:gdLst>
              <a:gd name="connsiteX0" fmla="*/ 0 w 10747046"/>
              <a:gd name="connsiteY0" fmla="*/ 749502 h 1499004"/>
              <a:gd name="connsiteX1" fmla="*/ 749502 w 10747046"/>
              <a:gd name="connsiteY1" fmla="*/ 0 h 1499004"/>
              <a:gd name="connsiteX2" fmla="*/ 1142544 w 10747046"/>
              <a:gd name="connsiteY2" fmla="*/ 0 h 1499004"/>
              <a:gd name="connsiteX3" fmla="*/ 1535586 w 10747046"/>
              <a:gd name="connsiteY3" fmla="*/ 0 h 1499004"/>
              <a:gd name="connsiteX4" fmla="*/ 1836147 w 10747046"/>
              <a:gd name="connsiteY4" fmla="*/ 0 h 1499004"/>
              <a:gd name="connsiteX5" fmla="*/ 2136708 w 10747046"/>
              <a:gd name="connsiteY5" fmla="*/ 0 h 1499004"/>
              <a:gd name="connsiteX6" fmla="*/ 2529750 w 10747046"/>
              <a:gd name="connsiteY6" fmla="*/ 0 h 1499004"/>
              <a:gd name="connsiteX7" fmla="*/ 3292714 w 10747046"/>
              <a:gd name="connsiteY7" fmla="*/ 0 h 1499004"/>
              <a:gd name="connsiteX8" fmla="*/ 3778236 w 10747046"/>
              <a:gd name="connsiteY8" fmla="*/ 0 h 1499004"/>
              <a:gd name="connsiteX9" fmla="*/ 4263758 w 10747046"/>
              <a:gd name="connsiteY9" fmla="*/ 0 h 1499004"/>
              <a:gd name="connsiteX10" fmla="*/ 4656800 w 10747046"/>
              <a:gd name="connsiteY10" fmla="*/ 0 h 1499004"/>
              <a:gd name="connsiteX11" fmla="*/ 5234802 w 10747046"/>
              <a:gd name="connsiteY11" fmla="*/ 0 h 1499004"/>
              <a:gd name="connsiteX12" fmla="*/ 5627844 w 10747046"/>
              <a:gd name="connsiteY12" fmla="*/ 0 h 1499004"/>
              <a:gd name="connsiteX13" fmla="*/ 5928406 w 10747046"/>
              <a:gd name="connsiteY13" fmla="*/ 0 h 1499004"/>
              <a:gd name="connsiteX14" fmla="*/ 6598889 w 10747046"/>
              <a:gd name="connsiteY14" fmla="*/ 0 h 1499004"/>
              <a:gd name="connsiteX15" fmla="*/ 7361852 w 10747046"/>
              <a:gd name="connsiteY15" fmla="*/ 0 h 1499004"/>
              <a:gd name="connsiteX16" fmla="*/ 7754894 w 10747046"/>
              <a:gd name="connsiteY16" fmla="*/ 0 h 1499004"/>
              <a:gd name="connsiteX17" fmla="*/ 8055455 w 10747046"/>
              <a:gd name="connsiteY17" fmla="*/ 0 h 1499004"/>
              <a:gd name="connsiteX18" fmla="*/ 8448497 w 10747046"/>
              <a:gd name="connsiteY18" fmla="*/ 0 h 1499004"/>
              <a:gd name="connsiteX19" fmla="*/ 9026500 w 10747046"/>
              <a:gd name="connsiteY19" fmla="*/ 0 h 1499004"/>
              <a:gd name="connsiteX20" fmla="*/ 9997544 w 10747046"/>
              <a:gd name="connsiteY20" fmla="*/ 0 h 1499004"/>
              <a:gd name="connsiteX21" fmla="*/ 10747046 w 10747046"/>
              <a:gd name="connsiteY21" fmla="*/ 749502 h 1499004"/>
              <a:gd name="connsiteX22" fmla="*/ 10747046 w 10747046"/>
              <a:gd name="connsiteY22" fmla="*/ 749502 h 1499004"/>
              <a:gd name="connsiteX23" fmla="*/ 9997544 w 10747046"/>
              <a:gd name="connsiteY23" fmla="*/ 1499004 h 1499004"/>
              <a:gd name="connsiteX24" fmla="*/ 9696983 w 10747046"/>
              <a:gd name="connsiteY24" fmla="*/ 1499004 h 1499004"/>
              <a:gd name="connsiteX25" fmla="*/ 9303941 w 10747046"/>
              <a:gd name="connsiteY25" fmla="*/ 1499004 h 1499004"/>
              <a:gd name="connsiteX26" fmla="*/ 8818419 w 10747046"/>
              <a:gd name="connsiteY26" fmla="*/ 1499004 h 1499004"/>
              <a:gd name="connsiteX27" fmla="*/ 8425377 w 10747046"/>
              <a:gd name="connsiteY27" fmla="*/ 1499004 h 1499004"/>
              <a:gd name="connsiteX28" fmla="*/ 7847374 w 10747046"/>
              <a:gd name="connsiteY28" fmla="*/ 1499004 h 1499004"/>
              <a:gd name="connsiteX29" fmla="*/ 7269372 w 10747046"/>
              <a:gd name="connsiteY29" fmla="*/ 1499004 h 1499004"/>
              <a:gd name="connsiteX30" fmla="*/ 6876330 w 10747046"/>
              <a:gd name="connsiteY30" fmla="*/ 1499004 h 1499004"/>
              <a:gd name="connsiteX31" fmla="*/ 6390808 w 10747046"/>
              <a:gd name="connsiteY31" fmla="*/ 1499004 h 1499004"/>
              <a:gd name="connsiteX32" fmla="*/ 5997766 w 10747046"/>
              <a:gd name="connsiteY32" fmla="*/ 1499004 h 1499004"/>
              <a:gd name="connsiteX33" fmla="*/ 5697204 w 10747046"/>
              <a:gd name="connsiteY33" fmla="*/ 1499004 h 1499004"/>
              <a:gd name="connsiteX34" fmla="*/ 5211682 w 10747046"/>
              <a:gd name="connsiteY34" fmla="*/ 1499004 h 1499004"/>
              <a:gd name="connsiteX35" fmla="*/ 4541199 w 10747046"/>
              <a:gd name="connsiteY35" fmla="*/ 1499004 h 1499004"/>
              <a:gd name="connsiteX36" fmla="*/ 4240638 w 10747046"/>
              <a:gd name="connsiteY36" fmla="*/ 1499004 h 1499004"/>
              <a:gd name="connsiteX37" fmla="*/ 3847596 w 10747046"/>
              <a:gd name="connsiteY37" fmla="*/ 1499004 h 1499004"/>
              <a:gd name="connsiteX38" fmla="*/ 3177113 w 10747046"/>
              <a:gd name="connsiteY38" fmla="*/ 1499004 h 1499004"/>
              <a:gd name="connsiteX39" fmla="*/ 2876552 w 10747046"/>
              <a:gd name="connsiteY39" fmla="*/ 1499004 h 1499004"/>
              <a:gd name="connsiteX40" fmla="*/ 2298549 w 10747046"/>
              <a:gd name="connsiteY40" fmla="*/ 1499004 h 1499004"/>
              <a:gd name="connsiteX41" fmla="*/ 1535586 w 10747046"/>
              <a:gd name="connsiteY41" fmla="*/ 1499004 h 1499004"/>
              <a:gd name="connsiteX42" fmla="*/ 749502 w 10747046"/>
              <a:gd name="connsiteY42" fmla="*/ 1499004 h 1499004"/>
              <a:gd name="connsiteX43" fmla="*/ 0 w 10747046"/>
              <a:gd name="connsiteY43" fmla="*/ 749502 h 149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747046" h="1499004" fill="none" extrusionOk="0">
                <a:moveTo>
                  <a:pt x="0" y="749502"/>
                </a:moveTo>
                <a:cubicBezTo>
                  <a:pt x="-48909" y="332068"/>
                  <a:pt x="399059" y="-82028"/>
                  <a:pt x="749502" y="0"/>
                </a:cubicBezTo>
                <a:cubicBezTo>
                  <a:pt x="874534" y="-12808"/>
                  <a:pt x="993450" y="14118"/>
                  <a:pt x="1142544" y="0"/>
                </a:cubicBezTo>
                <a:cubicBezTo>
                  <a:pt x="1291638" y="-14118"/>
                  <a:pt x="1404364" y="1914"/>
                  <a:pt x="1535586" y="0"/>
                </a:cubicBezTo>
                <a:cubicBezTo>
                  <a:pt x="1666808" y="-1914"/>
                  <a:pt x="1769540" y="6019"/>
                  <a:pt x="1836147" y="0"/>
                </a:cubicBezTo>
                <a:cubicBezTo>
                  <a:pt x="1902754" y="-6019"/>
                  <a:pt x="2069946" y="27308"/>
                  <a:pt x="2136708" y="0"/>
                </a:cubicBezTo>
                <a:cubicBezTo>
                  <a:pt x="2203470" y="-27308"/>
                  <a:pt x="2347977" y="34430"/>
                  <a:pt x="2529750" y="0"/>
                </a:cubicBezTo>
                <a:cubicBezTo>
                  <a:pt x="2711523" y="-34430"/>
                  <a:pt x="3065007" y="72823"/>
                  <a:pt x="3292714" y="0"/>
                </a:cubicBezTo>
                <a:cubicBezTo>
                  <a:pt x="3520421" y="-72823"/>
                  <a:pt x="3538043" y="33206"/>
                  <a:pt x="3778236" y="0"/>
                </a:cubicBezTo>
                <a:cubicBezTo>
                  <a:pt x="4018429" y="-33206"/>
                  <a:pt x="4078318" y="54508"/>
                  <a:pt x="4263758" y="0"/>
                </a:cubicBezTo>
                <a:cubicBezTo>
                  <a:pt x="4449198" y="-54508"/>
                  <a:pt x="4504947" y="36738"/>
                  <a:pt x="4656800" y="0"/>
                </a:cubicBezTo>
                <a:cubicBezTo>
                  <a:pt x="4808653" y="-36738"/>
                  <a:pt x="4959813" y="19447"/>
                  <a:pt x="5234802" y="0"/>
                </a:cubicBezTo>
                <a:cubicBezTo>
                  <a:pt x="5509791" y="-19447"/>
                  <a:pt x="5527365" y="14472"/>
                  <a:pt x="5627844" y="0"/>
                </a:cubicBezTo>
                <a:cubicBezTo>
                  <a:pt x="5728323" y="-14472"/>
                  <a:pt x="5810974" y="3574"/>
                  <a:pt x="5928406" y="0"/>
                </a:cubicBezTo>
                <a:cubicBezTo>
                  <a:pt x="6045838" y="-3574"/>
                  <a:pt x="6290293" y="60611"/>
                  <a:pt x="6598889" y="0"/>
                </a:cubicBezTo>
                <a:cubicBezTo>
                  <a:pt x="6907485" y="-60611"/>
                  <a:pt x="7139555" y="51844"/>
                  <a:pt x="7361852" y="0"/>
                </a:cubicBezTo>
                <a:cubicBezTo>
                  <a:pt x="7584149" y="-51844"/>
                  <a:pt x="7618704" y="39064"/>
                  <a:pt x="7754894" y="0"/>
                </a:cubicBezTo>
                <a:cubicBezTo>
                  <a:pt x="7891084" y="-39064"/>
                  <a:pt x="7991123" y="21455"/>
                  <a:pt x="8055455" y="0"/>
                </a:cubicBezTo>
                <a:cubicBezTo>
                  <a:pt x="8119787" y="-21455"/>
                  <a:pt x="8298901" y="8603"/>
                  <a:pt x="8448497" y="0"/>
                </a:cubicBezTo>
                <a:cubicBezTo>
                  <a:pt x="8598093" y="-8603"/>
                  <a:pt x="8824336" y="56150"/>
                  <a:pt x="9026500" y="0"/>
                </a:cubicBezTo>
                <a:cubicBezTo>
                  <a:pt x="9228664" y="-56150"/>
                  <a:pt x="9531883" y="34564"/>
                  <a:pt x="9997544" y="0"/>
                </a:cubicBezTo>
                <a:cubicBezTo>
                  <a:pt x="10425876" y="224"/>
                  <a:pt x="10767354" y="384939"/>
                  <a:pt x="10747046" y="749502"/>
                </a:cubicBezTo>
                <a:lnTo>
                  <a:pt x="10747046" y="749502"/>
                </a:lnTo>
                <a:cubicBezTo>
                  <a:pt x="10797089" y="1183998"/>
                  <a:pt x="10387912" y="1464376"/>
                  <a:pt x="9997544" y="1499004"/>
                </a:cubicBezTo>
                <a:cubicBezTo>
                  <a:pt x="9900232" y="1522430"/>
                  <a:pt x="9809948" y="1473576"/>
                  <a:pt x="9696983" y="1499004"/>
                </a:cubicBezTo>
                <a:cubicBezTo>
                  <a:pt x="9584018" y="1524432"/>
                  <a:pt x="9489878" y="1488730"/>
                  <a:pt x="9303941" y="1499004"/>
                </a:cubicBezTo>
                <a:cubicBezTo>
                  <a:pt x="9118004" y="1509278"/>
                  <a:pt x="8928529" y="1486051"/>
                  <a:pt x="8818419" y="1499004"/>
                </a:cubicBezTo>
                <a:cubicBezTo>
                  <a:pt x="8708309" y="1511957"/>
                  <a:pt x="8511062" y="1481048"/>
                  <a:pt x="8425377" y="1499004"/>
                </a:cubicBezTo>
                <a:cubicBezTo>
                  <a:pt x="8339692" y="1516960"/>
                  <a:pt x="8084627" y="1468258"/>
                  <a:pt x="7847374" y="1499004"/>
                </a:cubicBezTo>
                <a:cubicBezTo>
                  <a:pt x="7610121" y="1529750"/>
                  <a:pt x="7459065" y="1434009"/>
                  <a:pt x="7269372" y="1499004"/>
                </a:cubicBezTo>
                <a:cubicBezTo>
                  <a:pt x="7079679" y="1563999"/>
                  <a:pt x="6981963" y="1498510"/>
                  <a:pt x="6876330" y="1499004"/>
                </a:cubicBezTo>
                <a:cubicBezTo>
                  <a:pt x="6770697" y="1499498"/>
                  <a:pt x="6499873" y="1456147"/>
                  <a:pt x="6390808" y="1499004"/>
                </a:cubicBezTo>
                <a:cubicBezTo>
                  <a:pt x="6281743" y="1541861"/>
                  <a:pt x="6180253" y="1451967"/>
                  <a:pt x="5997766" y="1499004"/>
                </a:cubicBezTo>
                <a:cubicBezTo>
                  <a:pt x="5815279" y="1546041"/>
                  <a:pt x="5843922" y="1479762"/>
                  <a:pt x="5697204" y="1499004"/>
                </a:cubicBezTo>
                <a:cubicBezTo>
                  <a:pt x="5550486" y="1518246"/>
                  <a:pt x="5311434" y="1458446"/>
                  <a:pt x="5211682" y="1499004"/>
                </a:cubicBezTo>
                <a:cubicBezTo>
                  <a:pt x="5111930" y="1539562"/>
                  <a:pt x="4707037" y="1466528"/>
                  <a:pt x="4541199" y="1499004"/>
                </a:cubicBezTo>
                <a:cubicBezTo>
                  <a:pt x="4375361" y="1531480"/>
                  <a:pt x="4357313" y="1497384"/>
                  <a:pt x="4240638" y="1499004"/>
                </a:cubicBezTo>
                <a:cubicBezTo>
                  <a:pt x="4123963" y="1500624"/>
                  <a:pt x="3970105" y="1498014"/>
                  <a:pt x="3847596" y="1499004"/>
                </a:cubicBezTo>
                <a:cubicBezTo>
                  <a:pt x="3725087" y="1499994"/>
                  <a:pt x="3434621" y="1428698"/>
                  <a:pt x="3177113" y="1499004"/>
                </a:cubicBezTo>
                <a:cubicBezTo>
                  <a:pt x="2919605" y="1569310"/>
                  <a:pt x="2990301" y="1497513"/>
                  <a:pt x="2876552" y="1499004"/>
                </a:cubicBezTo>
                <a:cubicBezTo>
                  <a:pt x="2762803" y="1500495"/>
                  <a:pt x="2479048" y="1482890"/>
                  <a:pt x="2298549" y="1499004"/>
                </a:cubicBezTo>
                <a:cubicBezTo>
                  <a:pt x="2118050" y="1515118"/>
                  <a:pt x="1710498" y="1445598"/>
                  <a:pt x="1535586" y="1499004"/>
                </a:cubicBezTo>
                <a:cubicBezTo>
                  <a:pt x="1360674" y="1552410"/>
                  <a:pt x="912941" y="1421422"/>
                  <a:pt x="749502" y="1499004"/>
                </a:cubicBezTo>
                <a:cubicBezTo>
                  <a:pt x="344181" y="1470645"/>
                  <a:pt x="-76440" y="1153688"/>
                  <a:pt x="0" y="749502"/>
                </a:cubicBezTo>
                <a:close/>
              </a:path>
              <a:path w="10747046" h="1499004" stroke="0" extrusionOk="0">
                <a:moveTo>
                  <a:pt x="0" y="749502"/>
                </a:moveTo>
                <a:cubicBezTo>
                  <a:pt x="46346" y="411851"/>
                  <a:pt x="317564" y="-95924"/>
                  <a:pt x="749502" y="0"/>
                </a:cubicBezTo>
                <a:cubicBezTo>
                  <a:pt x="891660" y="-23025"/>
                  <a:pt x="972887" y="4904"/>
                  <a:pt x="1050063" y="0"/>
                </a:cubicBezTo>
                <a:cubicBezTo>
                  <a:pt x="1127239" y="-4904"/>
                  <a:pt x="1299980" y="15546"/>
                  <a:pt x="1535586" y="0"/>
                </a:cubicBezTo>
                <a:cubicBezTo>
                  <a:pt x="1771192" y="-15546"/>
                  <a:pt x="1717156" y="24351"/>
                  <a:pt x="1836147" y="0"/>
                </a:cubicBezTo>
                <a:cubicBezTo>
                  <a:pt x="1955138" y="-24351"/>
                  <a:pt x="2058430" y="28519"/>
                  <a:pt x="2136708" y="0"/>
                </a:cubicBezTo>
                <a:cubicBezTo>
                  <a:pt x="2214986" y="-28519"/>
                  <a:pt x="2288083" y="19227"/>
                  <a:pt x="2437270" y="0"/>
                </a:cubicBezTo>
                <a:cubicBezTo>
                  <a:pt x="2586457" y="-19227"/>
                  <a:pt x="3016772" y="75917"/>
                  <a:pt x="3200233" y="0"/>
                </a:cubicBezTo>
                <a:cubicBezTo>
                  <a:pt x="3383694" y="-75917"/>
                  <a:pt x="3638967" y="46555"/>
                  <a:pt x="3870716" y="0"/>
                </a:cubicBezTo>
                <a:cubicBezTo>
                  <a:pt x="4102465" y="-46555"/>
                  <a:pt x="4182161" y="32756"/>
                  <a:pt x="4448719" y="0"/>
                </a:cubicBezTo>
                <a:cubicBezTo>
                  <a:pt x="4715277" y="-32756"/>
                  <a:pt x="4822019" y="58633"/>
                  <a:pt x="5119202" y="0"/>
                </a:cubicBezTo>
                <a:cubicBezTo>
                  <a:pt x="5416385" y="-58633"/>
                  <a:pt x="5417480" y="8220"/>
                  <a:pt x="5512244" y="0"/>
                </a:cubicBezTo>
                <a:cubicBezTo>
                  <a:pt x="5607008" y="-8220"/>
                  <a:pt x="5933712" y="45263"/>
                  <a:pt x="6090246" y="0"/>
                </a:cubicBezTo>
                <a:cubicBezTo>
                  <a:pt x="6246780" y="-45263"/>
                  <a:pt x="6640970" y="27486"/>
                  <a:pt x="6853210" y="0"/>
                </a:cubicBezTo>
                <a:cubicBezTo>
                  <a:pt x="7065450" y="-27486"/>
                  <a:pt x="7103916" y="22323"/>
                  <a:pt x="7246252" y="0"/>
                </a:cubicBezTo>
                <a:cubicBezTo>
                  <a:pt x="7388588" y="-22323"/>
                  <a:pt x="7648465" y="1131"/>
                  <a:pt x="8009215" y="0"/>
                </a:cubicBezTo>
                <a:cubicBezTo>
                  <a:pt x="8369965" y="-1131"/>
                  <a:pt x="8475263" y="65927"/>
                  <a:pt x="8772178" y="0"/>
                </a:cubicBezTo>
                <a:cubicBezTo>
                  <a:pt x="9069093" y="-65927"/>
                  <a:pt x="9047573" y="26687"/>
                  <a:pt x="9165220" y="0"/>
                </a:cubicBezTo>
                <a:cubicBezTo>
                  <a:pt x="9282867" y="-26687"/>
                  <a:pt x="9700890" y="8753"/>
                  <a:pt x="9997544" y="0"/>
                </a:cubicBezTo>
                <a:cubicBezTo>
                  <a:pt x="10372825" y="21888"/>
                  <a:pt x="10734574" y="321629"/>
                  <a:pt x="10747046" y="749502"/>
                </a:cubicBezTo>
                <a:lnTo>
                  <a:pt x="10747046" y="749502"/>
                </a:lnTo>
                <a:cubicBezTo>
                  <a:pt x="10742378" y="1153765"/>
                  <a:pt x="10461935" y="1571557"/>
                  <a:pt x="9997544" y="1499004"/>
                </a:cubicBezTo>
                <a:cubicBezTo>
                  <a:pt x="9670237" y="1559585"/>
                  <a:pt x="9570099" y="1460452"/>
                  <a:pt x="9327061" y="1499004"/>
                </a:cubicBezTo>
                <a:cubicBezTo>
                  <a:pt x="9084023" y="1537556"/>
                  <a:pt x="8840606" y="1441162"/>
                  <a:pt x="8564097" y="1499004"/>
                </a:cubicBezTo>
                <a:cubicBezTo>
                  <a:pt x="8287588" y="1556846"/>
                  <a:pt x="8177830" y="1460391"/>
                  <a:pt x="7893614" y="1499004"/>
                </a:cubicBezTo>
                <a:cubicBezTo>
                  <a:pt x="7609398" y="1537617"/>
                  <a:pt x="7569659" y="1488812"/>
                  <a:pt x="7315612" y="1499004"/>
                </a:cubicBezTo>
                <a:cubicBezTo>
                  <a:pt x="7061565" y="1509196"/>
                  <a:pt x="6893373" y="1487905"/>
                  <a:pt x="6645129" y="1499004"/>
                </a:cubicBezTo>
                <a:cubicBezTo>
                  <a:pt x="6396885" y="1510103"/>
                  <a:pt x="6273886" y="1497736"/>
                  <a:pt x="6159607" y="1499004"/>
                </a:cubicBezTo>
                <a:cubicBezTo>
                  <a:pt x="6045328" y="1500272"/>
                  <a:pt x="5936411" y="1488323"/>
                  <a:pt x="5859045" y="1499004"/>
                </a:cubicBezTo>
                <a:cubicBezTo>
                  <a:pt x="5781679" y="1509685"/>
                  <a:pt x="5433565" y="1413073"/>
                  <a:pt x="5096082" y="1499004"/>
                </a:cubicBezTo>
                <a:cubicBezTo>
                  <a:pt x="4758599" y="1584935"/>
                  <a:pt x="4711941" y="1483896"/>
                  <a:pt x="4518079" y="1499004"/>
                </a:cubicBezTo>
                <a:cubicBezTo>
                  <a:pt x="4324217" y="1514112"/>
                  <a:pt x="4019185" y="1452224"/>
                  <a:pt x="3847596" y="1499004"/>
                </a:cubicBezTo>
                <a:cubicBezTo>
                  <a:pt x="3676007" y="1545784"/>
                  <a:pt x="3584798" y="1461788"/>
                  <a:pt x="3454554" y="1499004"/>
                </a:cubicBezTo>
                <a:cubicBezTo>
                  <a:pt x="3324310" y="1536220"/>
                  <a:pt x="3246224" y="1496213"/>
                  <a:pt x="3153993" y="1499004"/>
                </a:cubicBezTo>
                <a:cubicBezTo>
                  <a:pt x="3061762" y="1501795"/>
                  <a:pt x="2985276" y="1479838"/>
                  <a:pt x="2853432" y="1499004"/>
                </a:cubicBezTo>
                <a:cubicBezTo>
                  <a:pt x="2721588" y="1518170"/>
                  <a:pt x="2642437" y="1478063"/>
                  <a:pt x="2552870" y="1499004"/>
                </a:cubicBezTo>
                <a:cubicBezTo>
                  <a:pt x="2463303" y="1519945"/>
                  <a:pt x="2149243" y="1443076"/>
                  <a:pt x="1882387" y="1499004"/>
                </a:cubicBezTo>
                <a:cubicBezTo>
                  <a:pt x="1615531" y="1554932"/>
                  <a:pt x="1665893" y="1491731"/>
                  <a:pt x="1581826" y="1499004"/>
                </a:cubicBezTo>
                <a:cubicBezTo>
                  <a:pt x="1497759" y="1506277"/>
                  <a:pt x="1363269" y="1462970"/>
                  <a:pt x="1281264" y="1499004"/>
                </a:cubicBezTo>
                <a:cubicBezTo>
                  <a:pt x="1199259" y="1535038"/>
                  <a:pt x="979466" y="1492594"/>
                  <a:pt x="749502" y="1499004"/>
                </a:cubicBezTo>
                <a:cubicBezTo>
                  <a:pt x="342565" y="1539953"/>
                  <a:pt x="22091" y="1230640"/>
                  <a:pt x="0" y="749502"/>
                </a:cubicBezTo>
                <a:close/>
              </a:path>
            </a:pathLst>
          </a:custGeom>
          <a:solidFill>
            <a:schemeClr val="accent4">
              <a:lumMod val="20000"/>
              <a:lumOff val="80000"/>
            </a:schemeClr>
          </a:solidFill>
          <a:ln>
            <a:solidFill>
              <a:schemeClr val="accent4">
                <a:lumMod val="50000"/>
              </a:schemeClr>
            </a:solidFill>
            <a:prstDash val="lgDashDot"/>
            <a:extLst>
              <a:ext uri="{C807C97D-BFC1-408E-A445-0C87EB9F89A2}">
                <ask:lineSketchStyleProps xmlns="" xmlns:ask="http://schemas.microsoft.com/office/drawing/2018/sketchyshapes" sd="2194494525">
                  <a:prstGeom prst="roundRect">
                    <a:avLst>
                      <a:gd name="adj" fmla="val 50000"/>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4EBED91A-E3FC-962B-E696-CC3CFDEFABCE}"/>
              </a:ext>
            </a:extLst>
          </p:cNvPr>
          <p:cNvSpPr txBox="1"/>
          <p:nvPr/>
        </p:nvSpPr>
        <p:spPr>
          <a:xfrm>
            <a:off x="1079916" y="507397"/>
            <a:ext cx="10425110" cy="1323439"/>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1. </a:t>
            </a:r>
            <a:r>
              <a:rPr lang="vi-VN" sz="4000" b="1" dirty="0">
                <a:latin typeface="Calibri" panose="020F0502020204030204" pitchFamily="34" charset="0"/>
                <a:cs typeface="Calibri" panose="020F0502020204030204" pitchFamily="34" charset="0"/>
              </a:rPr>
              <a:t>Trong bài Kì diệu rừng xanh, những sự vật nào của tự nhiên được quan sát và miêu tả</a:t>
            </a:r>
            <a:endParaRPr lang="en-US" sz="4000" b="1" dirty="0">
              <a:latin typeface="Calibri" panose="020F0502020204030204" pitchFamily="34" charset="0"/>
              <a:cs typeface="Calibri" panose="020F0502020204030204" pitchFamily="34" charset="0"/>
            </a:endParaRPr>
          </a:p>
        </p:txBody>
      </p:sp>
      <p:pic>
        <p:nvPicPr>
          <p:cNvPr id="4" name="Picture 3" descr="A picture containing clipart, cartoon, graphics, child art&#10;&#10;Description automatically generated">
            <a:extLst>
              <a:ext uri="{FF2B5EF4-FFF2-40B4-BE49-F238E27FC236}">
                <a16:creationId xmlns:a16="http://schemas.microsoft.com/office/drawing/2014/main" xmlns="" id="{155E2C82-CE7C-8DC4-2987-EA294FCEF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6283" y="188726"/>
            <a:ext cx="981381" cy="935262"/>
          </a:xfrm>
          <a:prstGeom prst="rect">
            <a:avLst/>
          </a:prstGeom>
        </p:spPr>
      </p:pic>
      <p:sp>
        <p:nvSpPr>
          <p:cNvPr id="5" name="Rectangle 4">
            <a:extLst>
              <a:ext uri="{FF2B5EF4-FFF2-40B4-BE49-F238E27FC236}">
                <a16:creationId xmlns:a16="http://schemas.microsoft.com/office/drawing/2014/main" xmlns="" id="{F7D17CCD-A587-278F-FC78-08CA72CAF35F}"/>
              </a:ext>
            </a:extLst>
          </p:cNvPr>
          <p:cNvSpPr/>
          <p:nvPr/>
        </p:nvSpPr>
        <p:spPr>
          <a:xfrm>
            <a:off x="1046480" y="2397760"/>
            <a:ext cx="231648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Về</a:t>
            </a:r>
            <a:r>
              <a:rPr lang="en-US" sz="2400" dirty="0">
                <a:solidFill>
                  <a:schemeClr val="bg1"/>
                </a:solidFill>
              </a:rPr>
              <a:t> </a:t>
            </a:r>
            <a:r>
              <a:rPr lang="en-US" sz="2400" dirty="0" err="1">
                <a:solidFill>
                  <a:schemeClr val="bg1"/>
                </a:solidFill>
              </a:rPr>
              <a:t>thực</a:t>
            </a:r>
            <a:r>
              <a:rPr lang="en-US" sz="2400" dirty="0">
                <a:solidFill>
                  <a:schemeClr val="bg1"/>
                </a:solidFill>
              </a:rPr>
              <a:t> </a:t>
            </a:r>
            <a:r>
              <a:rPr lang="en-US" sz="2400" dirty="0" err="1">
                <a:solidFill>
                  <a:schemeClr val="bg1"/>
                </a:solidFill>
              </a:rPr>
              <a:t>vật</a:t>
            </a:r>
            <a:endParaRPr lang="en-US" sz="2400" dirty="0">
              <a:solidFill>
                <a:schemeClr val="bg1"/>
              </a:solidFill>
            </a:endParaRPr>
          </a:p>
        </p:txBody>
      </p:sp>
      <p:sp>
        <p:nvSpPr>
          <p:cNvPr id="6" name="Rectangle 5">
            <a:extLst>
              <a:ext uri="{FF2B5EF4-FFF2-40B4-BE49-F238E27FC236}">
                <a16:creationId xmlns:a16="http://schemas.microsoft.com/office/drawing/2014/main" xmlns="" id="{A8D23ED8-3CF5-DBCF-0CED-AC561FCCDE04}"/>
              </a:ext>
            </a:extLst>
          </p:cNvPr>
          <p:cNvSpPr/>
          <p:nvPr/>
        </p:nvSpPr>
        <p:spPr>
          <a:xfrm>
            <a:off x="4003040" y="2418080"/>
            <a:ext cx="231648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Về</a:t>
            </a:r>
            <a:r>
              <a:rPr lang="en-US" sz="2400" dirty="0">
                <a:solidFill>
                  <a:schemeClr val="bg1"/>
                </a:solidFill>
              </a:rPr>
              <a:t> </a:t>
            </a:r>
            <a:r>
              <a:rPr lang="en-US" sz="2400" dirty="0" err="1">
                <a:solidFill>
                  <a:schemeClr val="bg1"/>
                </a:solidFill>
              </a:rPr>
              <a:t>động</a:t>
            </a:r>
            <a:r>
              <a:rPr lang="en-US" sz="2400" dirty="0">
                <a:solidFill>
                  <a:schemeClr val="bg1"/>
                </a:solidFill>
              </a:rPr>
              <a:t> </a:t>
            </a:r>
            <a:r>
              <a:rPr lang="en-US" sz="2400" dirty="0" err="1">
                <a:solidFill>
                  <a:schemeClr val="bg1"/>
                </a:solidFill>
              </a:rPr>
              <a:t>vật</a:t>
            </a:r>
            <a:endParaRPr lang="en-US" sz="2400" dirty="0">
              <a:solidFill>
                <a:schemeClr val="bg1"/>
              </a:solidFill>
            </a:endParaRPr>
          </a:p>
        </p:txBody>
      </p:sp>
      <p:sp>
        <p:nvSpPr>
          <p:cNvPr id="7" name="Rectangle 6">
            <a:extLst>
              <a:ext uri="{FF2B5EF4-FFF2-40B4-BE49-F238E27FC236}">
                <a16:creationId xmlns:a16="http://schemas.microsoft.com/office/drawing/2014/main" xmlns="" id="{A6F355D2-F442-4DA5-5542-0F60D058FD6D}"/>
              </a:ext>
            </a:extLst>
          </p:cNvPr>
          <p:cNvSpPr/>
          <p:nvPr/>
        </p:nvSpPr>
        <p:spPr>
          <a:xfrm>
            <a:off x="7162800" y="2428240"/>
            <a:ext cx="378968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Về</a:t>
            </a:r>
            <a:r>
              <a:rPr lang="en-US" sz="2400" dirty="0">
                <a:solidFill>
                  <a:schemeClr val="bg1"/>
                </a:solidFill>
              </a:rPr>
              <a:t> </a:t>
            </a:r>
            <a:r>
              <a:rPr lang="en-US" sz="2400" dirty="0" err="1">
                <a:solidFill>
                  <a:schemeClr val="bg1"/>
                </a:solidFill>
              </a:rPr>
              <a:t>hiện</a:t>
            </a:r>
            <a:r>
              <a:rPr lang="en-US" sz="2400" dirty="0">
                <a:solidFill>
                  <a:schemeClr val="bg1"/>
                </a:solidFill>
              </a:rPr>
              <a:t> </a:t>
            </a:r>
            <a:r>
              <a:rPr lang="en-US" sz="2400" dirty="0" err="1">
                <a:solidFill>
                  <a:schemeClr val="bg1"/>
                </a:solidFill>
              </a:rPr>
              <a:t>tượng</a:t>
            </a:r>
            <a:r>
              <a:rPr lang="en-US" sz="2400" dirty="0">
                <a:solidFill>
                  <a:schemeClr val="bg1"/>
                </a:solidFill>
              </a:rPr>
              <a:t> </a:t>
            </a:r>
            <a:r>
              <a:rPr lang="en-US" sz="2400" dirty="0" err="1">
                <a:solidFill>
                  <a:schemeClr val="bg1"/>
                </a:solidFill>
              </a:rPr>
              <a:t>thiên</a:t>
            </a:r>
            <a:r>
              <a:rPr lang="en-US" sz="2400" dirty="0">
                <a:solidFill>
                  <a:schemeClr val="bg1"/>
                </a:solidFill>
              </a:rPr>
              <a:t> </a:t>
            </a:r>
            <a:r>
              <a:rPr lang="en-US" sz="2400" dirty="0" err="1">
                <a:solidFill>
                  <a:schemeClr val="bg1"/>
                </a:solidFill>
              </a:rPr>
              <a:t>nhiên</a:t>
            </a:r>
            <a:endParaRPr lang="en-US" sz="2400" dirty="0">
              <a:solidFill>
                <a:schemeClr val="bg1"/>
              </a:solidFill>
            </a:endParaRPr>
          </a:p>
        </p:txBody>
      </p:sp>
      <p:cxnSp>
        <p:nvCxnSpPr>
          <p:cNvPr id="9" name="Straight Connector 8">
            <a:extLst>
              <a:ext uri="{FF2B5EF4-FFF2-40B4-BE49-F238E27FC236}">
                <a16:creationId xmlns:a16="http://schemas.microsoft.com/office/drawing/2014/main" xmlns="" id="{5E9960C2-DDAE-E574-CC72-E68844DBB7A2}"/>
              </a:ext>
            </a:extLst>
          </p:cNvPr>
          <p:cNvCxnSpPr>
            <a:cxnSpLocks/>
            <a:stCxn id="5" idx="2"/>
          </p:cNvCxnSpPr>
          <p:nvPr/>
        </p:nvCxnSpPr>
        <p:spPr>
          <a:xfrm>
            <a:off x="2204720" y="304800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loud 10">
            <a:extLst>
              <a:ext uri="{FF2B5EF4-FFF2-40B4-BE49-F238E27FC236}">
                <a16:creationId xmlns:a16="http://schemas.microsoft.com/office/drawing/2014/main" xmlns="" id="{0FD03CF0-213D-37BF-B14E-72DBF8813271}"/>
              </a:ext>
            </a:extLst>
          </p:cNvPr>
          <p:cNvSpPr/>
          <p:nvPr/>
        </p:nvSpPr>
        <p:spPr>
          <a:xfrm>
            <a:off x="589280" y="3383280"/>
            <a:ext cx="3261360" cy="251968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alibri" panose="020F0502020204030204" pitchFamily="34" charset="0"/>
                <a:cs typeface="Calibri" panose="020F0502020204030204" pitchFamily="34" charset="0"/>
              </a:rPr>
              <a:t>V</a:t>
            </a:r>
            <a:r>
              <a:rPr lang="vi-VN" sz="2400" b="1" dirty="0">
                <a:latin typeface="Calibri" panose="020F0502020204030204" pitchFamily="34" charset="0"/>
                <a:cs typeface="Calibri" panose="020F0502020204030204" pitchFamily="34" charset="0"/>
              </a:rPr>
              <a:t>ạt nấm dại, rừng khộp (rừng thưa lá rộng), vạt cỏ xanh.</a:t>
            </a:r>
          </a:p>
        </p:txBody>
      </p:sp>
      <p:cxnSp>
        <p:nvCxnSpPr>
          <p:cNvPr id="12" name="Straight Connector 11">
            <a:extLst>
              <a:ext uri="{FF2B5EF4-FFF2-40B4-BE49-F238E27FC236}">
                <a16:creationId xmlns:a16="http://schemas.microsoft.com/office/drawing/2014/main" xmlns="" id="{8094CB18-E11F-8F88-25F4-597B0B4D654C}"/>
              </a:ext>
            </a:extLst>
          </p:cNvPr>
          <p:cNvCxnSpPr>
            <a:cxnSpLocks/>
          </p:cNvCxnSpPr>
          <p:nvPr/>
        </p:nvCxnSpPr>
        <p:spPr>
          <a:xfrm>
            <a:off x="5344160" y="307848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Cloud 12">
            <a:extLst>
              <a:ext uri="{FF2B5EF4-FFF2-40B4-BE49-F238E27FC236}">
                <a16:creationId xmlns:a16="http://schemas.microsoft.com/office/drawing/2014/main" xmlns="" id="{B4724682-F1BB-F5C2-2F8C-93EEF5B23EB2}"/>
              </a:ext>
            </a:extLst>
          </p:cNvPr>
          <p:cNvSpPr/>
          <p:nvPr/>
        </p:nvSpPr>
        <p:spPr>
          <a:xfrm>
            <a:off x="4043680" y="3444240"/>
            <a:ext cx="2631440" cy="251968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latin typeface="Calibri" panose="020F0502020204030204" pitchFamily="34" charset="0"/>
                <a:cs typeface="Calibri" panose="020F0502020204030204" pitchFamily="34" charset="0"/>
              </a:rPr>
              <a:t> những con vượn bạc má, những con chồn sóc</a:t>
            </a:r>
          </a:p>
        </p:txBody>
      </p:sp>
      <p:cxnSp>
        <p:nvCxnSpPr>
          <p:cNvPr id="14" name="Straight Connector 13">
            <a:extLst>
              <a:ext uri="{FF2B5EF4-FFF2-40B4-BE49-F238E27FC236}">
                <a16:creationId xmlns:a16="http://schemas.microsoft.com/office/drawing/2014/main" xmlns="" id="{B9DFE3BC-A91A-7B58-AA79-B71E8AA9ADC2}"/>
              </a:ext>
            </a:extLst>
          </p:cNvPr>
          <p:cNvCxnSpPr>
            <a:cxnSpLocks/>
          </p:cNvCxnSpPr>
          <p:nvPr/>
        </p:nvCxnSpPr>
        <p:spPr>
          <a:xfrm>
            <a:off x="9103360" y="305816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Cloud 14">
            <a:extLst>
              <a:ext uri="{FF2B5EF4-FFF2-40B4-BE49-F238E27FC236}">
                <a16:creationId xmlns:a16="http://schemas.microsoft.com/office/drawing/2014/main" xmlns="" id="{B251163C-F6F3-46D8-A285-C779B1BA65AA}"/>
              </a:ext>
            </a:extLst>
          </p:cNvPr>
          <p:cNvSpPr/>
          <p:nvPr/>
        </p:nvSpPr>
        <p:spPr>
          <a:xfrm>
            <a:off x="7965440" y="3423920"/>
            <a:ext cx="2296160" cy="149352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libri" panose="020F0502020204030204" pitchFamily="34" charset="0"/>
                <a:cs typeface="Calibri" panose="020F0502020204030204" pitchFamily="34" charset="0"/>
              </a:rPr>
              <a:t>Nắng</a:t>
            </a:r>
            <a:endParaRPr lang="vi-VN"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17095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animBg="1"/>
      <p:bldP spid="11"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D773DEC-2DBD-9C2D-997B-192C7A3270DC}"/>
              </a:ext>
            </a:extLst>
          </p:cNvPr>
          <p:cNvSpPr/>
          <p:nvPr/>
        </p:nvSpPr>
        <p:spPr>
          <a:xfrm>
            <a:off x="757980" y="480792"/>
            <a:ext cx="10747046" cy="1499004"/>
          </a:xfrm>
          <a:custGeom>
            <a:avLst/>
            <a:gdLst>
              <a:gd name="connsiteX0" fmla="*/ 0 w 10747046"/>
              <a:gd name="connsiteY0" fmla="*/ 749502 h 1499004"/>
              <a:gd name="connsiteX1" fmla="*/ 749502 w 10747046"/>
              <a:gd name="connsiteY1" fmla="*/ 0 h 1499004"/>
              <a:gd name="connsiteX2" fmla="*/ 1142544 w 10747046"/>
              <a:gd name="connsiteY2" fmla="*/ 0 h 1499004"/>
              <a:gd name="connsiteX3" fmla="*/ 1535586 w 10747046"/>
              <a:gd name="connsiteY3" fmla="*/ 0 h 1499004"/>
              <a:gd name="connsiteX4" fmla="*/ 1836147 w 10747046"/>
              <a:gd name="connsiteY4" fmla="*/ 0 h 1499004"/>
              <a:gd name="connsiteX5" fmla="*/ 2136708 w 10747046"/>
              <a:gd name="connsiteY5" fmla="*/ 0 h 1499004"/>
              <a:gd name="connsiteX6" fmla="*/ 2529750 w 10747046"/>
              <a:gd name="connsiteY6" fmla="*/ 0 h 1499004"/>
              <a:gd name="connsiteX7" fmla="*/ 3292714 w 10747046"/>
              <a:gd name="connsiteY7" fmla="*/ 0 h 1499004"/>
              <a:gd name="connsiteX8" fmla="*/ 3778236 w 10747046"/>
              <a:gd name="connsiteY8" fmla="*/ 0 h 1499004"/>
              <a:gd name="connsiteX9" fmla="*/ 4263758 w 10747046"/>
              <a:gd name="connsiteY9" fmla="*/ 0 h 1499004"/>
              <a:gd name="connsiteX10" fmla="*/ 4656800 w 10747046"/>
              <a:gd name="connsiteY10" fmla="*/ 0 h 1499004"/>
              <a:gd name="connsiteX11" fmla="*/ 5234802 w 10747046"/>
              <a:gd name="connsiteY11" fmla="*/ 0 h 1499004"/>
              <a:gd name="connsiteX12" fmla="*/ 5627844 w 10747046"/>
              <a:gd name="connsiteY12" fmla="*/ 0 h 1499004"/>
              <a:gd name="connsiteX13" fmla="*/ 5928406 w 10747046"/>
              <a:gd name="connsiteY13" fmla="*/ 0 h 1499004"/>
              <a:gd name="connsiteX14" fmla="*/ 6598889 w 10747046"/>
              <a:gd name="connsiteY14" fmla="*/ 0 h 1499004"/>
              <a:gd name="connsiteX15" fmla="*/ 7361852 w 10747046"/>
              <a:gd name="connsiteY15" fmla="*/ 0 h 1499004"/>
              <a:gd name="connsiteX16" fmla="*/ 7754894 w 10747046"/>
              <a:gd name="connsiteY16" fmla="*/ 0 h 1499004"/>
              <a:gd name="connsiteX17" fmla="*/ 8055455 w 10747046"/>
              <a:gd name="connsiteY17" fmla="*/ 0 h 1499004"/>
              <a:gd name="connsiteX18" fmla="*/ 8448497 w 10747046"/>
              <a:gd name="connsiteY18" fmla="*/ 0 h 1499004"/>
              <a:gd name="connsiteX19" fmla="*/ 9026500 w 10747046"/>
              <a:gd name="connsiteY19" fmla="*/ 0 h 1499004"/>
              <a:gd name="connsiteX20" fmla="*/ 9997544 w 10747046"/>
              <a:gd name="connsiteY20" fmla="*/ 0 h 1499004"/>
              <a:gd name="connsiteX21" fmla="*/ 10747046 w 10747046"/>
              <a:gd name="connsiteY21" fmla="*/ 749502 h 1499004"/>
              <a:gd name="connsiteX22" fmla="*/ 10747046 w 10747046"/>
              <a:gd name="connsiteY22" fmla="*/ 749502 h 1499004"/>
              <a:gd name="connsiteX23" fmla="*/ 9997544 w 10747046"/>
              <a:gd name="connsiteY23" fmla="*/ 1499004 h 1499004"/>
              <a:gd name="connsiteX24" fmla="*/ 9696983 w 10747046"/>
              <a:gd name="connsiteY24" fmla="*/ 1499004 h 1499004"/>
              <a:gd name="connsiteX25" fmla="*/ 9303941 w 10747046"/>
              <a:gd name="connsiteY25" fmla="*/ 1499004 h 1499004"/>
              <a:gd name="connsiteX26" fmla="*/ 8818419 w 10747046"/>
              <a:gd name="connsiteY26" fmla="*/ 1499004 h 1499004"/>
              <a:gd name="connsiteX27" fmla="*/ 8425377 w 10747046"/>
              <a:gd name="connsiteY27" fmla="*/ 1499004 h 1499004"/>
              <a:gd name="connsiteX28" fmla="*/ 7847374 w 10747046"/>
              <a:gd name="connsiteY28" fmla="*/ 1499004 h 1499004"/>
              <a:gd name="connsiteX29" fmla="*/ 7269372 w 10747046"/>
              <a:gd name="connsiteY29" fmla="*/ 1499004 h 1499004"/>
              <a:gd name="connsiteX30" fmla="*/ 6876330 w 10747046"/>
              <a:gd name="connsiteY30" fmla="*/ 1499004 h 1499004"/>
              <a:gd name="connsiteX31" fmla="*/ 6390808 w 10747046"/>
              <a:gd name="connsiteY31" fmla="*/ 1499004 h 1499004"/>
              <a:gd name="connsiteX32" fmla="*/ 5997766 w 10747046"/>
              <a:gd name="connsiteY32" fmla="*/ 1499004 h 1499004"/>
              <a:gd name="connsiteX33" fmla="*/ 5697204 w 10747046"/>
              <a:gd name="connsiteY33" fmla="*/ 1499004 h 1499004"/>
              <a:gd name="connsiteX34" fmla="*/ 5211682 w 10747046"/>
              <a:gd name="connsiteY34" fmla="*/ 1499004 h 1499004"/>
              <a:gd name="connsiteX35" fmla="*/ 4541199 w 10747046"/>
              <a:gd name="connsiteY35" fmla="*/ 1499004 h 1499004"/>
              <a:gd name="connsiteX36" fmla="*/ 4240638 w 10747046"/>
              <a:gd name="connsiteY36" fmla="*/ 1499004 h 1499004"/>
              <a:gd name="connsiteX37" fmla="*/ 3847596 w 10747046"/>
              <a:gd name="connsiteY37" fmla="*/ 1499004 h 1499004"/>
              <a:gd name="connsiteX38" fmla="*/ 3177113 w 10747046"/>
              <a:gd name="connsiteY38" fmla="*/ 1499004 h 1499004"/>
              <a:gd name="connsiteX39" fmla="*/ 2876552 w 10747046"/>
              <a:gd name="connsiteY39" fmla="*/ 1499004 h 1499004"/>
              <a:gd name="connsiteX40" fmla="*/ 2298549 w 10747046"/>
              <a:gd name="connsiteY40" fmla="*/ 1499004 h 1499004"/>
              <a:gd name="connsiteX41" fmla="*/ 1535586 w 10747046"/>
              <a:gd name="connsiteY41" fmla="*/ 1499004 h 1499004"/>
              <a:gd name="connsiteX42" fmla="*/ 749502 w 10747046"/>
              <a:gd name="connsiteY42" fmla="*/ 1499004 h 1499004"/>
              <a:gd name="connsiteX43" fmla="*/ 0 w 10747046"/>
              <a:gd name="connsiteY43" fmla="*/ 749502 h 149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747046" h="1499004" fill="none" extrusionOk="0">
                <a:moveTo>
                  <a:pt x="0" y="749502"/>
                </a:moveTo>
                <a:cubicBezTo>
                  <a:pt x="-48909" y="332068"/>
                  <a:pt x="399059" y="-82028"/>
                  <a:pt x="749502" y="0"/>
                </a:cubicBezTo>
                <a:cubicBezTo>
                  <a:pt x="874534" y="-12808"/>
                  <a:pt x="993450" y="14118"/>
                  <a:pt x="1142544" y="0"/>
                </a:cubicBezTo>
                <a:cubicBezTo>
                  <a:pt x="1291638" y="-14118"/>
                  <a:pt x="1404364" y="1914"/>
                  <a:pt x="1535586" y="0"/>
                </a:cubicBezTo>
                <a:cubicBezTo>
                  <a:pt x="1666808" y="-1914"/>
                  <a:pt x="1769540" y="6019"/>
                  <a:pt x="1836147" y="0"/>
                </a:cubicBezTo>
                <a:cubicBezTo>
                  <a:pt x="1902754" y="-6019"/>
                  <a:pt x="2069946" y="27308"/>
                  <a:pt x="2136708" y="0"/>
                </a:cubicBezTo>
                <a:cubicBezTo>
                  <a:pt x="2203470" y="-27308"/>
                  <a:pt x="2347977" y="34430"/>
                  <a:pt x="2529750" y="0"/>
                </a:cubicBezTo>
                <a:cubicBezTo>
                  <a:pt x="2711523" y="-34430"/>
                  <a:pt x="3065007" y="72823"/>
                  <a:pt x="3292714" y="0"/>
                </a:cubicBezTo>
                <a:cubicBezTo>
                  <a:pt x="3520421" y="-72823"/>
                  <a:pt x="3538043" y="33206"/>
                  <a:pt x="3778236" y="0"/>
                </a:cubicBezTo>
                <a:cubicBezTo>
                  <a:pt x="4018429" y="-33206"/>
                  <a:pt x="4078318" y="54508"/>
                  <a:pt x="4263758" y="0"/>
                </a:cubicBezTo>
                <a:cubicBezTo>
                  <a:pt x="4449198" y="-54508"/>
                  <a:pt x="4504947" y="36738"/>
                  <a:pt x="4656800" y="0"/>
                </a:cubicBezTo>
                <a:cubicBezTo>
                  <a:pt x="4808653" y="-36738"/>
                  <a:pt x="4959813" y="19447"/>
                  <a:pt x="5234802" y="0"/>
                </a:cubicBezTo>
                <a:cubicBezTo>
                  <a:pt x="5509791" y="-19447"/>
                  <a:pt x="5527365" y="14472"/>
                  <a:pt x="5627844" y="0"/>
                </a:cubicBezTo>
                <a:cubicBezTo>
                  <a:pt x="5728323" y="-14472"/>
                  <a:pt x="5810974" y="3574"/>
                  <a:pt x="5928406" y="0"/>
                </a:cubicBezTo>
                <a:cubicBezTo>
                  <a:pt x="6045838" y="-3574"/>
                  <a:pt x="6290293" y="60611"/>
                  <a:pt x="6598889" y="0"/>
                </a:cubicBezTo>
                <a:cubicBezTo>
                  <a:pt x="6907485" y="-60611"/>
                  <a:pt x="7139555" y="51844"/>
                  <a:pt x="7361852" y="0"/>
                </a:cubicBezTo>
                <a:cubicBezTo>
                  <a:pt x="7584149" y="-51844"/>
                  <a:pt x="7618704" y="39064"/>
                  <a:pt x="7754894" y="0"/>
                </a:cubicBezTo>
                <a:cubicBezTo>
                  <a:pt x="7891084" y="-39064"/>
                  <a:pt x="7991123" y="21455"/>
                  <a:pt x="8055455" y="0"/>
                </a:cubicBezTo>
                <a:cubicBezTo>
                  <a:pt x="8119787" y="-21455"/>
                  <a:pt x="8298901" y="8603"/>
                  <a:pt x="8448497" y="0"/>
                </a:cubicBezTo>
                <a:cubicBezTo>
                  <a:pt x="8598093" y="-8603"/>
                  <a:pt x="8824336" y="56150"/>
                  <a:pt x="9026500" y="0"/>
                </a:cubicBezTo>
                <a:cubicBezTo>
                  <a:pt x="9228664" y="-56150"/>
                  <a:pt x="9531883" y="34564"/>
                  <a:pt x="9997544" y="0"/>
                </a:cubicBezTo>
                <a:cubicBezTo>
                  <a:pt x="10425876" y="224"/>
                  <a:pt x="10767354" y="384939"/>
                  <a:pt x="10747046" y="749502"/>
                </a:cubicBezTo>
                <a:lnTo>
                  <a:pt x="10747046" y="749502"/>
                </a:lnTo>
                <a:cubicBezTo>
                  <a:pt x="10797089" y="1183998"/>
                  <a:pt x="10387912" y="1464376"/>
                  <a:pt x="9997544" y="1499004"/>
                </a:cubicBezTo>
                <a:cubicBezTo>
                  <a:pt x="9900232" y="1522430"/>
                  <a:pt x="9809948" y="1473576"/>
                  <a:pt x="9696983" y="1499004"/>
                </a:cubicBezTo>
                <a:cubicBezTo>
                  <a:pt x="9584018" y="1524432"/>
                  <a:pt x="9489878" y="1488730"/>
                  <a:pt x="9303941" y="1499004"/>
                </a:cubicBezTo>
                <a:cubicBezTo>
                  <a:pt x="9118004" y="1509278"/>
                  <a:pt x="8928529" y="1486051"/>
                  <a:pt x="8818419" y="1499004"/>
                </a:cubicBezTo>
                <a:cubicBezTo>
                  <a:pt x="8708309" y="1511957"/>
                  <a:pt x="8511062" y="1481048"/>
                  <a:pt x="8425377" y="1499004"/>
                </a:cubicBezTo>
                <a:cubicBezTo>
                  <a:pt x="8339692" y="1516960"/>
                  <a:pt x="8084627" y="1468258"/>
                  <a:pt x="7847374" y="1499004"/>
                </a:cubicBezTo>
                <a:cubicBezTo>
                  <a:pt x="7610121" y="1529750"/>
                  <a:pt x="7459065" y="1434009"/>
                  <a:pt x="7269372" y="1499004"/>
                </a:cubicBezTo>
                <a:cubicBezTo>
                  <a:pt x="7079679" y="1563999"/>
                  <a:pt x="6981963" y="1498510"/>
                  <a:pt x="6876330" y="1499004"/>
                </a:cubicBezTo>
                <a:cubicBezTo>
                  <a:pt x="6770697" y="1499498"/>
                  <a:pt x="6499873" y="1456147"/>
                  <a:pt x="6390808" y="1499004"/>
                </a:cubicBezTo>
                <a:cubicBezTo>
                  <a:pt x="6281743" y="1541861"/>
                  <a:pt x="6180253" y="1451967"/>
                  <a:pt x="5997766" y="1499004"/>
                </a:cubicBezTo>
                <a:cubicBezTo>
                  <a:pt x="5815279" y="1546041"/>
                  <a:pt x="5843922" y="1479762"/>
                  <a:pt x="5697204" y="1499004"/>
                </a:cubicBezTo>
                <a:cubicBezTo>
                  <a:pt x="5550486" y="1518246"/>
                  <a:pt x="5311434" y="1458446"/>
                  <a:pt x="5211682" y="1499004"/>
                </a:cubicBezTo>
                <a:cubicBezTo>
                  <a:pt x="5111930" y="1539562"/>
                  <a:pt x="4707037" y="1466528"/>
                  <a:pt x="4541199" y="1499004"/>
                </a:cubicBezTo>
                <a:cubicBezTo>
                  <a:pt x="4375361" y="1531480"/>
                  <a:pt x="4357313" y="1497384"/>
                  <a:pt x="4240638" y="1499004"/>
                </a:cubicBezTo>
                <a:cubicBezTo>
                  <a:pt x="4123963" y="1500624"/>
                  <a:pt x="3970105" y="1498014"/>
                  <a:pt x="3847596" y="1499004"/>
                </a:cubicBezTo>
                <a:cubicBezTo>
                  <a:pt x="3725087" y="1499994"/>
                  <a:pt x="3434621" y="1428698"/>
                  <a:pt x="3177113" y="1499004"/>
                </a:cubicBezTo>
                <a:cubicBezTo>
                  <a:pt x="2919605" y="1569310"/>
                  <a:pt x="2990301" y="1497513"/>
                  <a:pt x="2876552" y="1499004"/>
                </a:cubicBezTo>
                <a:cubicBezTo>
                  <a:pt x="2762803" y="1500495"/>
                  <a:pt x="2479048" y="1482890"/>
                  <a:pt x="2298549" y="1499004"/>
                </a:cubicBezTo>
                <a:cubicBezTo>
                  <a:pt x="2118050" y="1515118"/>
                  <a:pt x="1710498" y="1445598"/>
                  <a:pt x="1535586" y="1499004"/>
                </a:cubicBezTo>
                <a:cubicBezTo>
                  <a:pt x="1360674" y="1552410"/>
                  <a:pt x="912941" y="1421422"/>
                  <a:pt x="749502" y="1499004"/>
                </a:cubicBezTo>
                <a:cubicBezTo>
                  <a:pt x="344181" y="1470645"/>
                  <a:pt x="-76440" y="1153688"/>
                  <a:pt x="0" y="749502"/>
                </a:cubicBezTo>
                <a:close/>
              </a:path>
              <a:path w="10747046" h="1499004" stroke="0" extrusionOk="0">
                <a:moveTo>
                  <a:pt x="0" y="749502"/>
                </a:moveTo>
                <a:cubicBezTo>
                  <a:pt x="46346" y="411851"/>
                  <a:pt x="317564" y="-95924"/>
                  <a:pt x="749502" y="0"/>
                </a:cubicBezTo>
                <a:cubicBezTo>
                  <a:pt x="891660" y="-23025"/>
                  <a:pt x="972887" y="4904"/>
                  <a:pt x="1050063" y="0"/>
                </a:cubicBezTo>
                <a:cubicBezTo>
                  <a:pt x="1127239" y="-4904"/>
                  <a:pt x="1299980" y="15546"/>
                  <a:pt x="1535586" y="0"/>
                </a:cubicBezTo>
                <a:cubicBezTo>
                  <a:pt x="1771192" y="-15546"/>
                  <a:pt x="1717156" y="24351"/>
                  <a:pt x="1836147" y="0"/>
                </a:cubicBezTo>
                <a:cubicBezTo>
                  <a:pt x="1955138" y="-24351"/>
                  <a:pt x="2058430" y="28519"/>
                  <a:pt x="2136708" y="0"/>
                </a:cubicBezTo>
                <a:cubicBezTo>
                  <a:pt x="2214986" y="-28519"/>
                  <a:pt x="2288083" y="19227"/>
                  <a:pt x="2437270" y="0"/>
                </a:cubicBezTo>
                <a:cubicBezTo>
                  <a:pt x="2586457" y="-19227"/>
                  <a:pt x="3016772" y="75917"/>
                  <a:pt x="3200233" y="0"/>
                </a:cubicBezTo>
                <a:cubicBezTo>
                  <a:pt x="3383694" y="-75917"/>
                  <a:pt x="3638967" y="46555"/>
                  <a:pt x="3870716" y="0"/>
                </a:cubicBezTo>
                <a:cubicBezTo>
                  <a:pt x="4102465" y="-46555"/>
                  <a:pt x="4182161" y="32756"/>
                  <a:pt x="4448719" y="0"/>
                </a:cubicBezTo>
                <a:cubicBezTo>
                  <a:pt x="4715277" y="-32756"/>
                  <a:pt x="4822019" y="58633"/>
                  <a:pt x="5119202" y="0"/>
                </a:cubicBezTo>
                <a:cubicBezTo>
                  <a:pt x="5416385" y="-58633"/>
                  <a:pt x="5417480" y="8220"/>
                  <a:pt x="5512244" y="0"/>
                </a:cubicBezTo>
                <a:cubicBezTo>
                  <a:pt x="5607008" y="-8220"/>
                  <a:pt x="5933712" y="45263"/>
                  <a:pt x="6090246" y="0"/>
                </a:cubicBezTo>
                <a:cubicBezTo>
                  <a:pt x="6246780" y="-45263"/>
                  <a:pt x="6640970" y="27486"/>
                  <a:pt x="6853210" y="0"/>
                </a:cubicBezTo>
                <a:cubicBezTo>
                  <a:pt x="7065450" y="-27486"/>
                  <a:pt x="7103916" y="22323"/>
                  <a:pt x="7246252" y="0"/>
                </a:cubicBezTo>
                <a:cubicBezTo>
                  <a:pt x="7388588" y="-22323"/>
                  <a:pt x="7648465" y="1131"/>
                  <a:pt x="8009215" y="0"/>
                </a:cubicBezTo>
                <a:cubicBezTo>
                  <a:pt x="8369965" y="-1131"/>
                  <a:pt x="8475263" y="65927"/>
                  <a:pt x="8772178" y="0"/>
                </a:cubicBezTo>
                <a:cubicBezTo>
                  <a:pt x="9069093" y="-65927"/>
                  <a:pt x="9047573" y="26687"/>
                  <a:pt x="9165220" y="0"/>
                </a:cubicBezTo>
                <a:cubicBezTo>
                  <a:pt x="9282867" y="-26687"/>
                  <a:pt x="9700890" y="8753"/>
                  <a:pt x="9997544" y="0"/>
                </a:cubicBezTo>
                <a:cubicBezTo>
                  <a:pt x="10372825" y="21888"/>
                  <a:pt x="10734574" y="321629"/>
                  <a:pt x="10747046" y="749502"/>
                </a:cubicBezTo>
                <a:lnTo>
                  <a:pt x="10747046" y="749502"/>
                </a:lnTo>
                <a:cubicBezTo>
                  <a:pt x="10742378" y="1153765"/>
                  <a:pt x="10461935" y="1571557"/>
                  <a:pt x="9997544" y="1499004"/>
                </a:cubicBezTo>
                <a:cubicBezTo>
                  <a:pt x="9670237" y="1559585"/>
                  <a:pt x="9570099" y="1460452"/>
                  <a:pt x="9327061" y="1499004"/>
                </a:cubicBezTo>
                <a:cubicBezTo>
                  <a:pt x="9084023" y="1537556"/>
                  <a:pt x="8840606" y="1441162"/>
                  <a:pt x="8564097" y="1499004"/>
                </a:cubicBezTo>
                <a:cubicBezTo>
                  <a:pt x="8287588" y="1556846"/>
                  <a:pt x="8177830" y="1460391"/>
                  <a:pt x="7893614" y="1499004"/>
                </a:cubicBezTo>
                <a:cubicBezTo>
                  <a:pt x="7609398" y="1537617"/>
                  <a:pt x="7569659" y="1488812"/>
                  <a:pt x="7315612" y="1499004"/>
                </a:cubicBezTo>
                <a:cubicBezTo>
                  <a:pt x="7061565" y="1509196"/>
                  <a:pt x="6893373" y="1487905"/>
                  <a:pt x="6645129" y="1499004"/>
                </a:cubicBezTo>
                <a:cubicBezTo>
                  <a:pt x="6396885" y="1510103"/>
                  <a:pt x="6273886" y="1497736"/>
                  <a:pt x="6159607" y="1499004"/>
                </a:cubicBezTo>
                <a:cubicBezTo>
                  <a:pt x="6045328" y="1500272"/>
                  <a:pt x="5936411" y="1488323"/>
                  <a:pt x="5859045" y="1499004"/>
                </a:cubicBezTo>
                <a:cubicBezTo>
                  <a:pt x="5781679" y="1509685"/>
                  <a:pt x="5433565" y="1413073"/>
                  <a:pt x="5096082" y="1499004"/>
                </a:cubicBezTo>
                <a:cubicBezTo>
                  <a:pt x="4758599" y="1584935"/>
                  <a:pt x="4711941" y="1483896"/>
                  <a:pt x="4518079" y="1499004"/>
                </a:cubicBezTo>
                <a:cubicBezTo>
                  <a:pt x="4324217" y="1514112"/>
                  <a:pt x="4019185" y="1452224"/>
                  <a:pt x="3847596" y="1499004"/>
                </a:cubicBezTo>
                <a:cubicBezTo>
                  <a:pt x="3676007" y="1545784"/>
                  <a:pt x="3584798" y="1461788"/>
                  <a:pt x="3454554" y="1499004"/>
                </a:cubicBezTo>
                <a:cubicBezTo>
                  <a:pt x="3324310" y="1536220"/>
                  <a:pt x="3246224" y="1496213"/>
                  <a:pt x="3153993" y="1499004"/>
                </a:cubicBezTo>
                <a:cubicBezTo>
                  <a:pt x="3061762" y="1501795"/>
                  <a:pt x="2985276" y="1479838"/>
                  <a:pt x="2853432" y="1499004"/>
                </a:cubicBezTo>
                <a:cubicBezTo>
                  <a:pt x="2721588" y="1518170"/>
                  <a:pt x="2642437" y="1478063"/>
                  <a:pt x="2552870" y="1499004"/>
                </a:cubicBezTo>
                <a:cubicBezTo>
                  <a:pt x="2463303" y="1519945"/>
                  <a:pt x="2149243" y="1443076"/>
                  <a:pt x="1882387" y="1499004"/>
                </a:cubicBezTo>
                <a:cubicBezTo>
                  <a:pt x="1615531" y="1554932"/>
                  <a:pt x="1665893" y="1491731"/>
                  <a:pt x="1581826" y="1499004"/>
                </a:cubicBezTo>
                <a:cubicBezTo>
                  <a:pt x="1497759" y="1506277"/>
                  <a:pt x="1363269" y="1462970"/>
                  <a:pt x="1281264" y="1499004"/>
                </a:cubicBezTo>
                <a:cubicBezTo>
                  <a:pt x="1199259" y="1535038"/>
                  <a:pt x="979466" y="1492594"/>
                  <a:pt x="749502" y="1499004"/>
                </a:cubicBezTo>
                <a:cubicBezTo>
                  <a:pt x="342565" y="1539953"/>
                  <a:pt x="22091" y="1230640"/>
                  <a:pt x="0" y="749502"/>
                </a:cubicBezTo>
                <a:close/>
              </a:path>
            </a:pathLst>
          </a:custGeom>
          <a:solidFill>
            <a:schemeClr val="accent4">
              <a:lumMod val="20000"/>
              <a:lumOff val="80000"/>
            </a:schemeClr>
          </a:solidFill>
          <a:ln>
            <a:solidFill>
              <a:schemeClr val="accent4">
                <a:lumMod val="50000"/>
              </a:schemeClr>
            </a:solidFill>
            <a:prstDash val="lgDashDot"/>
            <a:extLst>
              <a:ext uri="{C807C97D-BFC1-408E-A445-0C87EB9F89A2}">
                <ask:lineSketchStyleProps xmlns="" xmlns:ask="http://schemas.microsoft.com/office/drawing/2018/sketchyshapes" sd="2194494525">
                  <a:prstGeom prst="roundRect">
                    <a:avLst>
                      <a:gd name="adj" fmla="val 50000"/>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xmlns="" id="{4EBED91A-E3FC-962B-E696-CC3CFDEFABCE}"/>
              </a:ext>
            </a:extLst>
          </p:cNvPr>
          <p:cNvSpPr txBox="1"/>
          <p:nvPr/>
        </p:nvSpPr>
        <p:spPr>
          <a:xfrm>
            <a:off x="1079916" y="507397"/>
            <a:ext cx="10425110" cy="1323439"/>
          </a:xfrm>
          <a:prstGeom prst="rect">
            <a:avLst/>
          </a:prstGeom>
          <a:noFill/>
        </p:spPr>
        <p:txBody>
          <a:bodyPr wrap="square" rtlCol="0">
            <a:spAutoFit/>
          </a:bodyPr>
          <a:lstStyle/>
          <a:p>
            <a:pPr lvl="0" algn="ctr"/>
            <a:r>
              <a:rPr lang="en-US" sz="4000" b="1" dirty="0">
                <a:latin typeface="Calibri" panose="020F0502020204030204" pitchFamily="34" charset="0"/>
                <a:cs typeface="Calibri" panose="020F0502020204030204" pitchFamily="34" charset="0"/>
              </a:rPr>
              <a:t>2. </a:t>
            </a:r>
            <a:r>
              <a:rPr lang="vi-VN" sz="4000" b="1" dirty="0">
                <a:latin typeface="Calibri" panose="020F0502020204030204" pitchFamily="34" charset="0"/>
                <a:cs typeface="Calibri" panose="020F0502020204030204" pitchFamily="34" charset="0"/>
              </a:rPr>
              <a:t>Tìm từ đồng nghĩa với mỗi từ dưới đây. Đặt câu với từ em tìm được mùa thu</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descr="A picture containing clipart, cartoon, graphics, child art&#10;&#10;Description automatically generated">
            <a:extLst>
              <a:ext uri="{FF2B5EF4-FFF2-40B4-BE49-F238E27FC236}">
                <a16:creationId xmlns:a16="http://schemas.microsoft.com/office/drawing/2014/main" xmlns="" id="{155E2C82-CE7C-8DC4-2987-EA294FCEF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6283" y="188726"/>
            <a:ext cx="981381" cy="935262"/>
          </a:xfrm>
          <a:prstGeom prst="rect">
            <a:avLst/>
          </a:prstGeom>
        </p:spPr>
      </p:pic>
      <p:sp>
        <p:nvSpPr>
          <p:cNvPr id="5" name="Rectangle 4">
            <a:extLst>
              <a:ext uri="{FF2B5EF4-FFF2-40B4-BE49-F238E27FC236}">
                <a16:creationId xmlns:a16="http://schemas.microsoft.com/office/drawing/2014/main" xmlns="" id="{F7D17CCD-A587-278F-FC78-08CA72CAF35F}"/>
              </a:ext>
            </a:extLst>
          </p:cNvPr>
          <p:cNvSpPr/>
          <p:nvPr/>
        </p:nvSpPr>
        <p:spPr>
          <a:xfrm>
            <a:off x="1046480" y="2397760"/>
            <a:ext cx="231648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uLnTx/>
                <a:uFillTx/>
                <a:latin typeface="Arial"/>
                <a:ea typeface="+mn-ea"/>
                <a:cs typeface="+mn-cs"/>
                <a:sym typeface="Arial"/>
              </a:rPr>
              <a:t>gọn</a:t>
            </a: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400" b="0" i="0" u="none" strike="noStrike" kern="0" cap="none" spc="0" normalizeH="0" baseline="0" noProof="0" dirty="0" err="1">
                <a:ln>
                  <a:noFill/>
                </a:ln>
                <a:solidFill>
                  <a:srgbClr val="FFFFFF"/>
                </a:solidFill>
                <a:effectLst/>
                <a:uLnTx/>
                <a:uFillTx/>
                <a:latin typeface="Arial"/>
                <a:ea typeface="+mn-ea"/>
                <a:cs typeface="+mn-cs"/>
                <a:sym typeface="Arial"/>
              </a:rPr>
              <a:t>ghẽ</a:t>
            </a:r>
            <a:endParaRPr kumimoji="0" lang="en-US" sz="2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xmlns="" id="{A8D23ED8-3CF5-DBCF-0CED-AC561FCCDE04}"/>
              </a:ext>
            </a:extLst>
          </p:cNvPr>
          <p:cNvSpPr/>
          <p:nvPr/>
        </p:nvSpPr>
        <p:spPr>
          <a:xfrm>
            <a:off x="4541520" y="2367280"/>
            <a:ext cx="231648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uLnTx/>
                <a:uFillTx/>
                <a:latin typeface="Arial"/>
                <a:ea typeface="+mn-ea"/>
                <a:cs typeface="+mn-cs"/>
                <a:sym typeface="Arial"/>
              </a:rPr>
              <a:t>tí</a:t>
            </a:r>
            <a:r>
              <a:rPr kumimoji="0" lang="en-US" sz="2400" b="0" i="0" u="none" strike="noStrike" kern="0" cap="none" spc="0" normalizeH="0" noProof="0" dirty="0">
                <a:ln>
                  <a:noFill/>
                </a:ln>
                <a:solidFill>
                  <a:srgbClr val="FFFFFF"/>
                </a:solidFill>
                <a:effectLst/>
                <a:uLnTx/>
                <a:uFillTx/>
                <a:latin typeface="Arial"/>
                <a:ea typeface="+mn-ea"/>
                <a:cs typeface="+mn-cs"/>
                <a:sym typeface="Arial"/>
              </a:rPr>
              <a:t> hon</a:t>
            </a:r>
            <a:endParaRPr kumimoji="0" lang="en-US" sz="2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xmlns="" id="{A6F355D2-F442-4DA5-5542-0F60D058FD6D}"/>
              </a:ext>
            </a:extLst>
          </p:cNvPr>
          <p:cNvSpPr/>
          <p:nvPr/>
        </p:nvSpPr>
        <p:spPr>
          <a:xfrm>
            <a:off x="8158480" y="2428240"/>
            <a:ext cx="179832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uLnTx/>
                <a:uFillTx/>
                <a:latin typeface="Arial"/>
                <a:ea typeface="+mn-ea"/>
                <a:cs typeface="+mn-cs"/>
                <a:sym typeface="Arial"/>
              </a:rPr>
              <a:t>thưa</a:t>
            </a:r>
            <a:r>
              <a:rPr kumimoji="0" lang="en-US" sz="2400" b="0" i="0" u="none" strike="noStrike" kern="0" cap="none" spc="0" normalizeH="0" noProof="0" dirty="0">
                <a:ln>
                  <a:noFill/>
                </a:ln>
                <a:solidFill>
                  <a:srgbClr val="FFFFFF"/>
                </a:solidFill>
                <a:effectLst/>
                <a:uLnTx/>
                <a:uFillTx/>
                <a:latin typeface="Arial"/>
                <a:ea typeface="+mn-ea"/>
                <a:cs typeface="+mn-cs"/>
                <a:sym typeface="Arial"/>
              </a:rPr>
              <a:t> </a:t>
            </a:r>
            <a:r>
              <a:rPr kumimoji="0" lang="en-US" sz="2400" b="0" i="0" u="none" strike="noStrike" kern="0" cap="none" spc="0" normalizeH="0" noProof="0" dirty="0" err="1">
                <a:ln>
                  <a:noFill/>
                </a:ln>
                <a:solidFill>
                  <a:srgbClr val="FFFFFF"/>
                </a:solidFill>
                <a:effectLst/>
                <a:uLnTx/>
                <a:uFillTx/>
                <a:latin typeface="Arial"/>
                <a:ea typeface="+mn-ea"/>
                <a:cs typeface="+mn-cs"/>
                <a:sym typeface="Arial"/>
              </a:rPr>
              <a:t>thớt</a:t>
            </a:r>
            <a:endParaRPr kumimoji="0" lang="en-US" sz="2400" b="0" i="0" u="none" strike="noStrike" kern="0" cap="none" spc="0" normalizeH="0" baseline="0" noProof="0" dirty="0">
              <a:ln>
                <a:noFill/>
              </a:ln>
              <a:solidFill>
                <a:srgbClr val="FFFFFF"/>
              </a:solidFill>
              <a:effectLst/>
              <a:uLnTx/>
              <a:uFillTx/>
              <a:latin typeface="Arial"/>
              <a:ea typeface="+mn-ea"/>
              <a:cs typeface="+mn-cs"/>
              <a:sym typeface="Arial"/>
            </a:endParaRPr>
          </a:p>
        </p:txBody>
      </p:sp>
      <p:cxnSp>
        <p:nvCxnSpPr>
          <p:cNvPr id="9" name="Straight Connector 8">
            <a:extLst>
              <a:ext uri="{FF2B5EF4-FFF2-40B4-BE49-F238E27FC236}">
                <a16:creationId xmlns:a16="http://schemas.microsoft.com/office/drawing/2014/main" xmlns="" id="{5E9960C2-DDAE-E574-CC72-E68844DBB7A2}"/>
              </a:ext>
            </a:extLst>
          </p:cNvPr>
          <p:cNvCxnSpPr>
            <a:cxnSpLocks/>
            <a:stCxn id="5" idx="2"/>
          </p:cNvCxnSpPr>
          <p:nvPr/>
        </p:nvCxnSpPr>
        <p:spPr>
          <a:xfrm>
            <a:off x="2204720" y="304800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loud 10">
            <a:extLst>
              <a:ext uri="{FF2B5EF4-FFF2-40B4-BE49-F238E27FC236}">
                <a16:creationId xmlns:a16="http://schemas.microsoft.com/office/drawing/2014/main" xmlns="" id="{0FD03CF0-213D-37BF-B14E-72DBF8813271}"/>
              </a:ext>
            </a:extLst>
          </p:cNvPr>
          <p:cNvSpPr/>
          <p:nvPr/>
        </p:nvSpPr>
        <p:spPr>
          <a:xfrm>
            <a:off x="589280" y="3383280"/>
            <a:ext cx="3261360" cy="251968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000" b="1" dirty="0" err="1">
                <a:solidFill>
                  <a:srgbClr val="000000"/>
                </a:solidFill>
                <a:latin typeface="Calibri" panose="020F0502020204030204" pitchFamily="34" charset="0"/>
                <a:cs typeface="Calibri" panose="020F0502020204030204" pitchFamily="34" charset="0"/>
              </a:rPr>
              <a:t>gọn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ghẽ</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gàng</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Ví</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dụ</a:t>
            </a:r>
            <a:r>
              <a:rPr lang="en-US" sz="2000" b="1" dirty="0">
                <a:solidFill>
                  <a:srgbClr val="000000"/>
                </a:solidFill>
                <a:latin typeface="Calibri" panose="020F0502020204030204" pitchFamily="34" charset="0"/>
                <a:cs typeface="Calibri" panose="020F0502020204030204" pitchFamily="34" charset="0"/>
              </a:rPr>
              <a:t>: Em </a:t>
            </a:r>
            <a:r>
              <a:rPr lang="en-US" sz="2000" b="1" dirty="0" err="1">
                <a:solidFill>
                  <a:srgbClr val="000000"/>
                </a:solidFill>
                <a:latin typeface="Calibri" panose="020F0502020204030204" pitchFamily="34" charset="0"/>
                <a:cs typeface="Calibri" panose="020F0502020204030204" pitchFamily="34" charset="0"/>
              </a:rPr>
              <a:t>dọn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nhà</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gàng</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ngăn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nắp</a:t>
            </a:r>
            <a:r>
              <a:rPr lang="en-US" sz="2000" b="1" dirty="0">
                <a:solidFill>
                  <a:srgbClr val="000000"/>
                </a:solidFill>
                <a:latin typeface="Calibri" panose="020F0502020204030204" pitchFamily="34" charset="0"/>
                <a:cs typeface="Calibri" panose="020F0502020204030204" pitchFamily="34" charset="0"/>
              </a:rPr>
              <a:t>)</a:t>
            </a:r>
          </a:p>
        </p:txBody>
      </p:sp>
      <p:cxnSp>
        <p:nvCxnSpPr>
          <p:cNvPr id="12" name="Straight Connector 11">
            <a:extLst>
              <a:ext uri="{FF2B5EF4-FFF2-40B4-BE49-F238E27FC236}">
                <a16:creationId xmlns:a16="http://schemas.microsoft.com/office/drawing/2014/main" xmlns="" id="{8094CB18-E11F-8F88-25F4-597B0B4D654C}"/>
              </a:ext>
            </a:extLst>
          </p:cNvPr>
          <p:cNvCxnSpPr>
            <a:cxnSpLocks/>
          </p:cNvCxnSpPr>
          <p:nvPr/>
        </p:nvCxnSpPr>
        <p:spPr>
          <a:xfrm>
            <a:off x="5882640" y="302768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Cloud 12">
            <a:extLst>
              <a:ext uri="{FF2B5EF4-FFF2-40B4-BE49-F238E27FC236}">
                <a16:creationId xmlns:a16="http://schemas.microsoft.com/office/drawing/2014/main" xmlns="" id="{B4724682-F1BB-F5C2-2F8C-93EEF5B23EB2}"/>
              </a:ext>
            </a:extLst>
          </p:cNvPr>
          <p:cNvSpPr/>
          <p:nvPr/>
        </p:nvSpPr>
        <p:spPr>
          <a:xfrm>
            <a:off x="4043680" y="3444240"/>
            <a:ext cx="3302000" cy="251968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000" b="1" dirty="0">
                <a:solidFill>
                  <a:srgbClr val="000000"/>
                </a:solidFill>
                <a:latin typeface="Calibri" panose="020F0502020204030204" pitchFamily="34" charset="0"/>
                <a:cs typeface="Calibri" panose="020F0502020204030204" pitchFamily="34" charset="0"/>
              </a:rPr>
              <a:t>tí hon, tí xíu, bé xíu,... (Ví dụ: Những chú kiến nhỏ tí xíu cũng hạt vừng trên lưng.)</a:t>
            </a:r>
          </a:p>
        </p:txBody>
      </p:sp>
      <p:cxnSp>
        <p:nvCxnSpPr>
          <p:cNvPr id="14" name="Straight Connector 13">
            <a:extLst>
              <a:ext uri="{FF2B5EF4-FFF2-40B4-BE49-F238E27FC236}">
                <a16:creationId xmlns:a16="http://schemas.microsoft.com/office/drawing/2014/main" xmlns="" id="{B9DFE3BC-A91A-7B58-AA79-B71E8AA9ADC2}"/>
              </a:ext>
            </a:extLst>
          </p:cNvPr>
          <p:cNvCxnSpPr>
            <a:cxnSpLocks/>
          </p:cNvCxnSpPr>
          <p:nvPr/>
        </p:nvCxnSpPr>
        <p:spPr>
          <a:xfrm>
            <a:off x="9103360" y="305816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Cloud 14">
            <a:extLst>
              <a:ext uri="{FF2B5EF4-FFF2-40B4-BE49-F238E27FC236}">
                <a16:creationId xmlns:a16="http://schemas.microsoft.com/office/drawing/2014/main" xmlns="" id="{B251163C-F6F3-46D8-A285-C779B1BA65AA}"/>
              </a:ext>
            </a:extLst>
          </p:cNvPr>
          <p:cNvSpPr/>
          <p:nvPr/>
        </p:nvSpPr>
        <p:spPr>
          <a:xfrm>
            <a:off x="7741920" y="3423920"/>
            <a:ext cx="3342640" cy="243840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000" b="1" dirty="0">
                <a:solidFill>
                  <a:srgbClr val="000000"/>
                </a:solidFill>
                <a:latin typeface="Calibri" panose="020F0502020204030204" pitchFamily="34" charset="0"/>
                <a:cs typeface="Calibri" panose="020F0502020204030204" pitchFamily="34" charset="0"/>
              </a:rPr>
              <a:t>t</a:t>
            </a:r>
            <a:r>
              <a:rPr lang="vi-VN" sz="2000" b="1" dirty="0">
                <a:solidFill>
                  <a:srgbClr val="000000"/>
                </a:solidFill>
                <a:latin typeface="Calibri" panose="020F0502020204030204" pitchFamily="34" charset="0"/>
                <a:cs typeface="Calibri" panose="020F0502020204030204" pitchFamily="34" charset="0"/>
              </a:rPr>
              <a:t>hưa thớt, lưa thưa / lơ thơ (Sau trận lũ, vườn chỉ còn vài gốc cây lưa thưa).</a:t>
            </a:r>
          </a:p>
        </p:txBody>
      </p:sp>
    </p:spTree>
    <p:extLst>
      <p:ext uri="{BB962C8B-B14F-4D97-AF65-F5344CB8AC3E}">
        <p14:creationId xmlns:p14="http://schemas.microsoft.com/office/powerpoint/2010/main" val="36768960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animBg="1"/>
      <p:bldP spid="11"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p:nvPr/>
        </p:nvSpPr>
        <p:spPr>
          <a:xfrm>
            <a:off x="2582057" y="2140803"/>
            <a:ext cx="702788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solidFill>
                  <a:srgbClr val="385623"/>
                </a:solidFill>
                <a:latin typeface="Tahoma"/>
                <a:ea typeface="Tahoma"/>
                <a:cs typeface="Tahoma"/>
                <a:sym typeface="Tahoma"/>
              </a:rPr>
              <a:t>CHÚC CÁC BẠN HỌC TỐT</a:t>
            </a:r>
            <a:endParaRPr sz="6000" b="1" dirty="0">
              <a:solidFill>
                <a:srgbClr val="385623"/>
              </a:solidFill>
              <a:latin typeface="Tahoma"/>
              <a:ea typeface="Tahoma"/>
              <a:cs typeface="Tahoma"/>
              <a:sym typeface="Tahoma"/>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p:nvPr/>
        </p:nvSpPr>
        <p:spPr>
          <a:xfrm>
            <a:off x="784614" y="425162"/>
            <a:ext cx="10635226" cy="5940047"/>
          </a:xfrm>
          <a:prstGeom prst="rect">
            <a:avLst/>
          </a:prstGeom>
          <a:noFill/>
          <a:ln>
            <a:noFill/>
          </a:ln>
        </p:spPr>
        <p:txBody>
          <a:bodyPr spcFirstLastPara="1" wrap="square" lIns="91425" tIns="45700" rIns="91425" bIns="45700" anchor="t" anchorCtr="0">
            <a:spAutoFit/>
          </a:bodyPr>
          <a:lstStyle/>
          <a:p>
            <a:pPr algn="ctr"/>
            <a:r>
              <a:rPr lang="vi-VN" sz="2800" b="1" dirty="0">
                <a:solidFill>
                  <a:srgbClr val="FF0000"/>
                </a:solidFill>
                <a:latin typeface="Cambria" panose="02040503050406030204" pitchFamily="18" charset="0"/>
                <a:ea typeface="Cambria" panose="02040503050406030204" pitchFamily="18" charset="0"/>
              </a:rPr>
              <a:t>Kì diệu rừng xanh</a:t>
            </a:r>
            <a:endParaRPr lang="vi-VN" sz="2800" dirty="0">
              <a:solidFill>
                <a:srgbClr val="FF0000"/>
              </a:solidFill>
              <a:latin typeface="Cambria" panose="02040503050406030204" pitchFamily="18" charset="0"/>
              <a:ea typeface="Cambria" panose="02040503050406030204" pitchFamily="18" charset="0"/>
            </a:endParaRP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Loanh quanh trong rừng, chúng tôi đi vào một lối đầy nấm dại, một thành phố nấm lúp xúp dưới bóng cây thưa. Những chiếc nấm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Sau một hồi len lách mải miết, rẽ bụi rậm, chúng tôi nhìn thấy một bãi cây thưa thớt. Rừng khộp hiện ra trước mắt chúng tôi, lá úa vàng như cảnh mùa thu. Tôi dụi mắt. Những sắc vàng động đậy. Mấy con mang vàng hệt như màu lá đang ăn cỏ non. Những chiếc chân vàng giẫm lên thảm là vàng và sắc nắng cũng rực vàng trên lưng nó. Chỉ có mấy vạt cỏ xanh biếc là rực lên giữa cái giang sơn vàng rợi.</a:t>
            </a:r>
          </a:p>
          <a:p>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Tôi có cảm giác mình lạc vào một thế giới thần bí.</a:t>
            </a:r>
          </a:p>
          <a:p>
            <a:pPr algn="r"/>
            <a:r>
              <a:rPr lang="vi-VN" sz="2200" dirty="0">
                <a:latin typeface="Cambria" panose="02040503050406030204" pitchFamily="18" charset="0"/>
                <a:ea typeface="Cambria" panose="02040503050406030204" pitchFamily="18" charset="0"/>
              </a:rPr>
              <a:t>(</a:t>
            </a:r>
            <a:r>
              <a:rPr lang="vi-VN" sz="2200" i="1" dirty="0">
                <a:latin typeface="Cambria" panose="02040503050406030204" pitchFamily="18" charset="0"/>
                <a:ea typeface="Cambria" panose="02040503050406030204" pitchFamily="18" charset="0"/>
              </a:rPr>
              <a:t>Theo</a:t>
            </a:r>
            <a:r>
              <a:rPr lang="vi-VN" sz="2200" dirty="0">
                <a:latin typeface="Cambria" panose="02040503050406030204" pitchFamily="18" charset="0"/>
                <a:ea typeface="Cambria" panose="02040503050406030204" pitchFamily="18" charset="0"/>
              </a:rPr>
              <a:t> Nguyễn Phan Hách)</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anim calcmode="lin" valueType="num">
                                      <p:cBhvr>
                                        <p:cTn id="8" dur="1000" fill="hold"/>
                                        <p:tgtEl>
                                          <p:spTgt spid="171"/>
                                        </p:tgtEl>
                                        <p:attrNameLst>
                                          <p:attrName>ppt_x</p:attrName>
                                        </p:attrNameLst>
                                      </p:cBhvr>
                                      <p:tavLst>
                                        <p:tav tm="0">
                                          <p:val>
                                            <p:strVal val="#ppt_x"/>
                                          </p:val>
                                        </p:tav>
                                        <p:tav tm="100000">
                                          <p:val>
                                            <p:strVal val="#ppt_x"/>
                                          </p:val>
                                        </p:tav>
                                      </p:tavLst>
                                    </p:anim>
                                    <p:anim calcmode="lin" valueType="num">
                                      <p:cBhvr>
                                        <p:cTn id="9"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2" name="Group 1">
            <a:extLst>
              <a:ext uri="{FF2B5EF4-FFF2-40B4-BE49-F238E27FC236}">
                <a16:creationId xmlns:a16="http://schemas.microsoft.com/office/drawing/2014/main" xmlns="" id="{8D5F2984-5BA1-6449-6184-F20DB7EC196E}"/>
              </a:ext>
            </a:extLst>
          </p:cNvPr>
          <p:cNvGrpSpPr/>
          <p:nvPr/>
        </p:nvGrpSpPr>
        <p:grpSpPr>
          <a:xfrm>
            <a:off x="908391" y="1957025"/>
            <a:ext cx="7382169" cy="1483344"/>
            <a:chOff x="892967" y="2103140"/>
            <a:chExt cx="10089994" cy="802640"/>
          </a:xfrm>
        </p:grpSpPr>
        <p:sp>
          <p:nvSpPr>
            <p:cNvPr id="3" name="Rectangle: Rounded Corners 2">
              <a:extLst>
                <a:ext uri="{FF2B5EF4-FFF2-40B4-BE49-F238E27FC236}">
                  <a16:creationId xmlns:a16="http://schemas.microsoft.com/office/drawing/2014/main" xmlns="" id="{6A7174B6-59BD-E653-EAE0-8194F196FC95}"/>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50DE0E75-CCE1-4217-019C-68696E12CA06}"/>
                </a:ext>
              </a:extLst>
            </p:cNvPr>
            <p:cNvSpPr txBox="1"/>
            <p:nvPr/>
          </p:nvSpPr>
          <p:spPr>
            <a:xfrm>
              <a:off x="1209040" y="2194083"/>
              <a:ext cx="9510073" cy="6495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1: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đầu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đến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lúp</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xúp</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dưới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 name="Group 4">
            <a:extLst>
              <a:ext uri="{FF2B5EF4-FFF2-40B4-BE49-F238E27FC236}">
                <a16:creationId xmlns:a16="http://schemas.microsoft.com/office/drawing/2014/main" xmlns="" id="{284EB94D-33BB-5BF6-E5E0-8FA9E44DD8AE}"/>
              </a:ext>
            </a:extLst>
          </p:cNvPr>
          <p:cNvGrpSpPr/>
          <p:nvPr/>
        </p:nvGrpSpPr>
        <p:grpSpPr>
          <a:xfrm>
            <a:off x="907016" y="3706723"/>
            <a:ext cx="7448069" cy="1386971"/>
            <a:chOff x="892967" y="3219281"/>
            <a:chExt cx="10089994" cy="802640"/>
          </a:xfrm>
        </p:grpSpPr>
        <p:sp>
          <p:nvSpPr>
            <p:cNvPr id="6" name="Rectangle: Rounded Corners 5">
              <a:extLst>
                <a:ext uri="{FF2B5EF4-FFF2-40B4-BE49-F238E27FC236}">
                  <a16:creationId xmlns:a16="http://schemas.microsoft.com/office/drawing/2014/main" xmlns="" id="{8059DFF6-3690-5A01-BBB8-45D359C177B2}"/>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FCB5B625-59D6-495A-048C-3C308CA85BBF}"/>
                </a:ext>
              </a:extLst>
            </p:cNvPr>
            <p:cNvSpPr txBox="1"/>
            <p:nvPr/>
          </p:nvSpPr>
          <p:spPr>
            <a:xfrm>
              <a:off x="1225163" y="3304115"/>
              <a:ext cx="9340052" cy="6946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2: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Tiếp</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theo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đến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đưa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mắt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nhìn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theo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8" name="Group 7">
            <a:extLst>
              <a:ext uri="{FF2B5EF4-FFF2-40B4-BE49-F238E27FC236}">
                <a16:creationId xmlns:a16="http://schemas.microsoft.com/office/drawing/2014/main" xmlns="" id="{7BA5A030-DE94-33FA-F1AE-A02F767E85CB}"/>
              </a:ext>
            </a:extLst>
          </p:cNvPr>
          <p:cNvGrpSpPr/>
          <p:nvPr/>
        </p:nvGrpSpPr>
        <p:grpSpPr>
          <a:xfrm>
            <a:off x="715316" y="628899"/>
            <a:ext cx="10807300" cy="919401"/>
            <a:chOff x="715316" y="628899"/>
            <a:chExt cx="10807300" cy="919401"/>
          </a:xfrm>
        </p:grpSpPr>
        <p:sp>
          <p:nvSpPr>
            <p:cNvPr id="9" name="TextBox 8">
              <a:extLst>
                <a:ext uri="{FF2B5EF4-FFF2-40B4-BE49-F238E27FC236}">
                  <a16:creationId xmlns:a16="http://schemas.microsoft.com/office/drawing/2014/main" xmlns="" id="{05BBE3F4-B366-3232-B5C0-05E812FA7BC7}"/>
                </a:ext>
              </a:extLst>
            </p:cNvPr>
            <p:cNvSpPr txBox="1"/>
            <p:nvPr/>
          </p:nvSpPr>
          <p:spPr>
            <a:xfrm>
              <a:off x="1105540" y="628899"/>
              <a:ext cx="10417076"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chia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mấy</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10" name="Picture 9" descr="A question mark in a speech bubble&#10;&#10;Description automatically generated">
              <a:extLst>
                <a:ext uri="{FF2B5EF4-FFF2-40B4-BE49-F238E27FC236}">
                  <a16:creationId xmlns:a16="http://schemas.microsoft.com/office/drawing/2014/main" xmlns="" id="{6FE4E493-50C7-DE6E-8C59-A98AEE4EA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1" name="Group 10">
            <a:extLst>
              <a:ext uri="{FF2B5EF4-FFF2-40B4-BE49-F238E27FC236}">
                <a16:creationId xmlns:a16="http://schemas.microsoft.com/office/drawing/2014/main" xmlns="" id="{0BB8DED3-CA8B-D285-6EE0-3A82C6C6127F}"/>
              </a:ext>
            </a:extLst>
          </p:cNvPr>
          <p:cNvGrpSpPr/>
          <p:nvPr/>
        </p:nvGrpSpPr>
        <p:grpSpPr>
          <a:xfrm>
            <a:off x="1051003" y="5314036"/>
            <a:ext cx="7239557" cy="802640"/>
            <a:chOff x="892967" y="4375091"/>
            <a:chExt cx="10089994" cy="802640"/>
          </a:xfrm>
        </p:grpSpPr>
        <p:sp>
          <p:nvSpPr>
            <p:cNvPr id="12" name="Rectangle: Rounded Corners 11">
              <a:extLst>
                <a:ext uri="{FF2B5EF4-FFF2-40B4-BE49-F238E27FC236}">
                  <a16:creationId xmlns:a16="http://schemas.microsoft.com/office/drawing/2014/main" xmlns="" id="{47F37182-C471-B47A-728F-212DDC8F2ED3}"/>
                </a:ext>
              </a:extLst>
            </p:cNvPr>
            <p:cNvSpPr/>
            <p:nvPr/>
          </p:nvSpPr>
          <p:spPr>
            <a:xfrm>
              <a:off x="892967" y="437509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xmlns="" id="{B9C6B75B-C90A-4FD0-1B8C-FA2D9742CBD2}"/>
                </a:ext>
              </a:extLst>
            </p:cNvPr>
            <p:cNvSpPr txBox="1"/>
            <p:nvPr/>
          </p:nvSpPr>
          <p:spPr>
            <a:xfrm>
              <a:off x="1261529" y="4436620"/>
              <a:ext cx="80579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Đoạn 3: </a:t>
              </a:r>
              <a:r>
                <a:rPr lang="en-US" sz="3600">
                  <a:solidFill>
                    <a:prstClr val="black"/>
                  </a:solidFill>
                  <a:latin typeface="Cambria" panose="02040503050406030204" pitchFamily="18" charset="0"/>
                  <a:ea typeface="Cambria" panose="02040503050406030204" pitchFamily="18" charset="0"/>
                  <a:cs typeface="Calibri" panose="020F0502020204030204" pitchFamily="34" charset="0"/>
                </a:rPr>
                <a:t>Đoạn còn lại</a:t>
              </a:r>
              <a:endParaRPr kumimoji="0" lang="en-US" sz="3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4" name="Picture 13" descr="A cartoon of kids holding balloons&#10;&#10;Description automatically generated">
            <a:extLst>
              <a:ext uri="{FF2B5EF4-FFF2-40B4-BE49-F238E27FC236}">
                <a16:creationId xmlns:a16="http://schemas.microsoft.com/office/drawing/2014/main" xmlns="" id="{675E2F35-5C3D-4C74-F47A-47428E23E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597" y="3004683"/>
            <a:ext cx="4527283" cy="4527283"/>
          </a:xfrm>
          <a:prstGeom prst="rect">
            <a:avLst/>
          </a:prstGeom>
        </p:spPr>
      </p:pic>
    </p:spTree>
    <p:extLst>
      <p:ext uri="{BB962C8B-B14F-4D97-AF65-F5344CB8AC3E}">
        <p14:creationId xmlns:p14="http://schemas.microsoft.com/office/powerpoint/2010/main" val="536240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him trên Dự án cần thử">
            <a:extLst>
              <a:ext uri="{FF2B5EF4-FFF2-40B4-BE49-F238E27FC236}">
                <a16:creationId xmlns:a16="http://schemas.microsoft.com/office/drawing/2014/main" xmlns="" id="{6D7A2433-415C-4359-8BAB-A8F627DC73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a:extLst>
              <a:ext uri="{FF2B5EF4-FFF2-40B4-BE49-F238E27FC236}">
                <a16:creationId xmlns:a16="http://schemas.microsoft.com/office/drawing/2014/main" xmlns="" id="{A85F6C73-3DC4-4452-82A7-F536934A015C}"/>
              </a:ext>
            </a:extLst>
          </p:cNvPr>
          <p:cNvSpPr>
            <a:spLocks noChangeArrowheads="1"/>
          </p:cNvSpPr>
          <p:nvPr/>
        </p:nvSpPr>
        <p:spPr bwMode="auto">
          <a:xfrm>
            <a:off x="5424488" y="192088"/>
            <a:ext cx="1520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u="sng">
                <a:solidFill>
                  <a:srgbClr val="000000"/>
                </a:solidFill>
                <a:latin typeface="Times New Roman" panose="02020603050405020304" pitchFamily="18" charset="0"/>
                <a:cs typeface="Times New Roman" panose="02020603050405020304" pitchFamily="18" charset="0"/>
              </a:rPr>
              <a:t>Tập đọc </a:t>
            </a:r>
          </a:p>
        </p:txBody>
      </p:sp>
      <p:sp>
        <p:nvSpPr>
          <p:cNvPr id="9" name="Rectangle 8">
            <a:extLst>
              <a:ext uri="{FF2B5EF4-FFF2-40B4-BE49-F238E27FC236}">
                <a16:creationId xmlns:a16="http://schemas.microsoft.com/office/drawing/2014/main" xmlns="" id="{ECA0E96F-96CE-417A-9C7B-3058EBC18EB6}"/>
              </a:ext>
            </a:extLst>
          </p:cNvPr>
          <p:cNvSpPr/>
          <p:nvPr/>
        </p:nvSpPr>
        <p:spPr>
          <a:xfrm>
            <a:off x="4421188" y="534988"/>
            <a:ext cx="3405187" cy="584200"/>
          </a:xfrm>
          <a:prstGeom prst="rect">
            <a:avLst/>
          </a:prstGeom>
        </p:spPr>
        <p:txBody>
          <a:bodyPr wrap="none">
            <a:spAutoFit/>
          </a:bodyPr>
          <a:lstStyle/>
          <a:p>
            <a:pPr eaLnBrk="1" fontAlgn="auto" hangingPunct="1">
              <a:spcBef>
                <a:spcPct val="50000"/>
              </a:spcBef>
              <a:spcAft>
                <a:spcPts val="0"/>
              </a:spcAft>
              <a:defRPr/>
            </a:pP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Kì diệu rừng xanh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B6F768CC-A1CA-4CBD-A004-F9E6F524C801}"/>
              </a:ext>
            </a:extLst>
          </p:cNvPr>
          <p:cNvSpPr/>
          <p:nvPr/>
        </p:nvSpPr>
        <p:spPr>
          <a:xfrm>
            <a:off x="520700" y="1044575"/>
            <a:ext cx="10493375" cy="139541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22" name="Rectangle 14">
            <a:extLst>
              <a:ext uri="{FF2B5EF4-FFF2-40B4-BE49-F238E27FC236}">
                <a16:creationId xmlns:a16="http://schemas.microsoft.com/office/drawing/2014/main" xmlns="" id="{B2754918-F852-424C-859D-7965C1B0661B}"/>
              </a:ext>
            </a:extLst>
          </p:cNvPr>
          <p:cNvSpPr>
            <a:spLocks noChangeArrowheads="1"/>
          </p:cNvSpPr>
          <p:nvPr/>
        </p:nvSpPr>
        <p:spPr bwMode="auto">
          <a:xfrm>
            <a:off x="538163" y="1120775"/>
            <a:ext cx="104251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    Loanh quanh trong rừng, chúng tôi đi vào một lối đầy nấm dại, một thành phố nấm lúp xúp dưới bóng cây thưa. Những chiếc nấm to bằng cái ấm tích, màu sặc sỡ rực lên. Mỗi chiếc nấm là một lâu đài kiến trúc tân kì. Tôi có cảm giác mình là một người khổng lồ đi lạc vào kinh đô của vương quốc những người tí hon. Đền đài, miếu mạo, cung điện của họ lúp xúp dưới chân.</a:t>
            </a:r>
          </a:p>
        </p:txBody>
      </p:sp>
      <p:sp>
        <p:nvSpPr>
          <p:cNvPr id="17" name="Rectangle 16">
            <a:extLst>
              <a:ext uri="{FF2B5EF4-FFF2-40B4-BE49-F238E27FC236}">
                <a16:creationId xmlns:a16="http://schemas.microsoft.com/office/drawing/2014/main" xmlns="" id="{CF4D0FC5-EA88-4718-A340-07AFAAB9BFA0}"/>
              </a:ext>
            </a:extLst>
          </p:cNvPr>
          <p:cNvSpPr/>
          <p:nvPr/>
        </p:nvSpPr>
        <p:spPr>
          <a:xfrm>
            <a:off x="520700" y="2446338"/>
            <a:ext cx="10493375" cy="12112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24" name="TextBox 17">
            <a:extLst>
              <a:ext uri="{FF2B5EF4-FFF2-40B4-BE49-F238E27FC236}">
                <a16:creationId xmlns:a16="http://schemas.microsoft.com/office/drawing/2014/main" xmlns="" id="{9277AA18-912A-4502-9E52-71A52AE29A97}"/>
              </a:ext>
            </a:extLst>
          </p:cNvPr>
          <p:cNvSpPr txBox="1">
            <a:spLocks noChangeArrowheads="1"/>
          </p:cNvSpPr>
          <p:nvPr/>
        </p:nvSpPr>
        <p:spPr bwMode="auto">
          <a:xfrm>
            <a:off x="588963" y="2408238"/>
            <a:ext cx="1042511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   Nắng trưa đã rọi xuống đỉnh đầu mà rừng sâu vẫn ẩm lạnh, ánh nắng lọt qua lá trong xanh. Chúng tôi đi đến đâu, rừng rào rào chuyển động đến đấy. Những con vượn bạc má ôm con gọn ghẽ chuyền nhanh như tia chớp. Những con chồn sóc với chùm lông đuôi to đẹp vút qua không kịp đưa mắt nhìn theo.</a:t>
            </a:r>
          </a:p>
        </p:txBody>
      </p:sp>
      <p:sp>
        <p:nvSpPr>
          <p:cNvPr id="20" name="Rectangle 19">
            <a:extLst>
              <a:ext uri="{FF2B5EF4-FFF2-40B4-BE49-F238E27FC236}">
                <a16:creationId xmlns:a16="http://schemas.microsoft.com/office/drawing/2014/main" xmlns="" id="{B19978BE-9639-45AF-BBA1-947760B06192}"/>
              </a:ext>
            </a:extLst>
          </p:cNvPr>
          <p:cNvSpPr/>
          <p:nvPr/>
        </p:nvSpPr>
        <p:spPr>
          <a:xfrm>
            <a:off x="520700" y="3673475"/>
            <a:ext cx="10493375" cy="220662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26" name="Rectangle 20">
            <a:extLst>
              <a:ext uri="{FF2B5EF4-FFF2-40B4-BE49-F238E27FC236}">
                <a16:creationId xmlns:a16="http://schemas.microsoft.com/office/drawing/2014/main" xmlns="" id="{8D41F42D-750F-4075-A6C9-692CCC282D7D}"/>
              </a:ext>
            </a:extLst>
          </p:cNvPr>
          <p:cNvSpPr>
            <a:spLocks noChangeArrowheads="1"/>
          </p:cNvSpPr>
          <p:nvPr/>
        </p:nvSpPr>
        <p:spPr bwMode="auto">
          <a:xfrm>
            <a:off x="606425" y="3697288"/>
            <a:ext cx="104251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    Sau một hồi len lách mải miết, rẽ bụi rậm, chúng tôi nhìn thấy một bãi cây khộp. Rừng khộp hiện ra trước mắt chúng tôi, lá úa vàng như cảnh mùa thu. Tôi dụi mắt. Những sắc vàng động đậy. Mấy con mang vàng hệt như màu lá khộp đang ăn cỏ non. Những chiếc chân vàng giẫm lên thảm lá vàng và sắc nắng cũng rực vàng trên lưng nó. Chỉ có mấy vạt cỏ xanh biếc là rực lên giữa cái giang sơn vàng rợi.</a:t>
            </a:r>
          </a:p>
          <a:p>
            <a:pPr algn="just"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    Tôi có cảm giác mình lạc vào một thế giới thần bí.</a:t>
            </a:r>
          </a:p>
          <a:p>
            <a:pPr algn="just" eaLnBrk="1" hangingPunct="1">
              <a:lnSpc>
                <a:spcPct val="100000"/>
              </a:lnSpc>
              <a:spcBef>
                <a:spcPct val="0"/>
              </a:spcBef>
              <a:buFontTx/>
              <a:buNone/>
            </a:pPr>
            <a:r>
              <a:rPr lang="en-US" altLang="en-US" sz="2000" b="1">
                <a:latin typeface="Times New Roman" panose="02020603050405020304" pitchFamily="18" charset="0"/>
                <a:cs typeface="Times New Roman" panose="02020603050405020304" pitchFamily="18" charset="0"/>
              </a:rPr>
              <a:t>					                                              Theo Nguyễn Phan Hách</a:t>
            </a:r>
          </a:p>
        </p:txBody>
      </p:sp>
      <p:sp>
        <p:nvSpPr>
          <p:cNvPr id="10" name="Oval 9">
            <a:extLst>
              <a:ext uri="{FF2B5EF4-FFF2-40B4-BE49-F238E27FC236}">
                <a16:creationId xmlns:a16="http://schemas.microsoft.com/office/drawing/2014/main" xmlns="" id="{9413FAED-FEAF-4929-8850-15B5C828102E}"/>
              </a:ext>
            </a:extLst>
          </p:cNvPr>
          <p:cNvSpPr/>
          <p:nvPr/>
        </p:nvSpPr>
        <p:spPr>
          <a:xfrm>
            <a:off x="269875" y="850900"/>
            <a:ext cx="519113" cy="490538"/>
          </a:xfrm>
          <a:prstGeom prst="ellips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FF0000"/>
                </a:solidFill>
                <a:latin typeface="Times New Roman" panose="02020603050405020304" pitchFamily="18" charset="0"/>
                <a:cs typeface="Times New Roman" panose="02020603050405020304" pitchFamily="18" charset="0"/>
              </a:rPr>
              <a:t>1</a:t>
            </a:r>
          </a:p>
        </p:txBody>
      </p:sp>
      <p:sp>
        <p:nvSpPr>
          <p:cNvPr id="22" name="Oval 21">
            <a:extLst>
              <a:ext uri="{FF2B5EF4-FFF2-40B4-BE49-F238E27FC236}">
                <a16:creationId xmlns:a16="http://schemas.microsoft.com/office/drawing/2014/main" xmlns="" id="{043B35E4-3709-47C8-A6DC-A765F18399B7}"/>
              </a:ext>
            </a:extLst>
          </p:cNvPr>
          <p:cNvSpPr/>
          <p:nvPr/>
        </p:nvSpPr>
        <p:spPr>
          <a:xfrm>
            <a:off x="201613" y="2332038"/>
            <a:ext cx="519112" cy="490537"/>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FF0000"/>
                </a:solidFill>
                <a:latin typeface="Times New Roman" panose="02020603050405020304" pitchFamily="18" charset="0"/>
                <a:cs typeface="Times New Roman" panose="02020603050405020304" pitchFamily="18" charset="0"/>
              </a:rPr>
              <a:t>2</a:t>
            </a:r>
          </a:p>
        </p:txBody>
      </p:sp>
      <p:sp>
        <p:nvSpPr>
          <p:cNvPr id="23" name="Oval 22">
            <a:extLst>
              <a:ext uri="{FF2B5EF4-FFF2-40B4-BE49-F238E27FC236}">
                <a16:creationId xmlns:a16="http://schemas.microsoft.com/office/drawing/2014/main" xmlns="" id="{BBDD8F59-CD90-4E8F-A9AA-01FE8F5A2E3E}"/>
              </a:ext>
            </a:extLst>
          </p:cNvPr>
          <p:cNvSpPr/>
          <p:nvPr/>
        </p:nvSpPr>
        <p:spPr>
          <a:xfrm>
            <a:off x="201613" y="3609975"/>
            <a:ext cx="519112" cy="490538"/>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FF0000"/>
                </a:solidFill>
                <a:latin typeface="Times New Roman" panose="02020603050405020304" pitchFamily="18" charset="0"/>
                <a:cs typeface="Times New Roman" panose="02020603050405020304" pitchFamily="18" charset="0"/>
              </a:rPr>
              <a:t>3</a:t>
            </a:r>
          </a:p>
        </p:txBody>
      </p:sp>
    </p:spTree>
    <p:custDataLst>
      <p:tags r:id="rId1"/>
    </p:custDataLst>
    <p:extLst>
      <p:ext uri="{BB962C8B-B14F-4D97-AF65-F5344CB8AC3E}">
        <p14:creationId xmlns:p14="http://schemas.microsoft.com/office/powerpoint/2010/main" val="3893677595"/>
      </p:ext>
    </p:extLst>
  </p:cSld>
  <p:clrMapOvr>
    <a:masterClrMapping/>
  </p:clrMapOvr>
  <p:transition spd="slow" advTm="93583">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1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1000"/>
                                        <p:tgtEl>
                                          <p:spTgt spid="17"/>
                                        </p:tgtEl>
                                      </p:cBhvr>
                                    </p:animEffect>
                                  </p:childTnLst>
                                </p:cTn>
                              </p:par>
                              <p:par>
                                <p:cTn id="16" presetID="6" presetClass="entr" presetSubtype="16"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10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1000"/>
                                        <p:tgtEl>
                                          <p:spTgt spid="20"/>
                                        </p:tgtEl>
                                      </p:cBhvr>
                                    </p:animEffect>
                                  </p:childTnLst>
                                </p:cTn>
                              </p:par>
                              <p:par>
                                <p:cTn id="24" presetID="6"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in)">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20" grpId="0" animBg="1"/>
      <p:bldP spid="10"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 name="TextBox 1">
            <a:extLst>
              <a:ext uri="{FF2B5EF4-FFF2-40B4-BE49-F238E27FC236}">
                <a16:creationId xmlns:a16="http://schemas.microsoft.com/office/drawing/2014/main" xmlns="" id="{5B2931AA-8964-6EC2-2854-1DF5365E6A7F}"/>
              </a:ext>
            </a:extLst>
          </p:cNvPr>
          <p:cNvSpPr txBox="1"/>
          <p:nvPr/>
        </p:nvSpPr>
        <p:spPr>
          <a:xfrm>
            <a:off x="3262956" y="197069"/>
            <a:ext cx="5577513" cy="1088172"/>
          </a:xfrm>
          <a:prstGeom prst="roundRect">
            <a:avLst>
              <a:gd name="adj" fmla="val 41531"/>
            </a:avLst>
          </a:prstGeom>
          <a:solidFill>
            <a:srgbClr val="F8D0DB"/>
          </a:solidFill>
          <a:ln w="38100">
            <a:solidFill>
              <a:srgbClr val="FF656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Luyện đọc câu</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
        <p:nvSpPr>
          <p:cNvPr id="3" name="TextBox 2">
            <a:extLst>
              <a:ext uri="{FF2B5EF4-FFF2-40B4-BE49-F238E27FC236}">
                <a16:creationId xmlns:a16="http://schemas.microsoft.com/office/drawing/2014/main" xmlns="" id="{EC8DDD36-732A-9D18-F4A3-CDAB2DF94AAE}"/>
              </a:ext>
            </a:extLst>
          </p:cNvPr>
          <p:cNvSpPr txBox="1"/>
          <p:nvPr/>
        </p:nvSpPr>
        <p:spPr>
          <a:xfrm>
            <a:off x="1026160" y="1536928"/>
            <a:ext cx="10220960" cy="1200329"/>
          </a:xfrm>
          <a:prstGeom prst="rect">
            <a:avLst/>
          </a:prstGeom>
          <a:noFill/>
        </p:spPr>
        <p:txBody>
          <a:bodyPr wrap="square" rtlCol="0">
            <a:spAutoFit/>
          </a:bodyPr>
          <a:lstStyle/>
          <a:p>
            <a:pPr algn="just"/>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vi-VN" sz="3600" dirty="0">
                <a:effectLst/>
                <a:latin typeface="Calibri" panose="020F0502020204030204" pitchFamily="34" charset="0"/>
                <a:ea typeface="Calibri" panose="020F0502020204030204" pitchFamily="34" charset="0"/>
                <a:cs typeface="Calibri" panose="020F0502020204030204" pitchFamily="34" charset="0"/>
              </a:rPr>
              <a:t>Tôi có cảm giác</a:t>
            </a: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vi-VN" sz="3600" dirty="0">
                <a:effectLst/>
                <a:latin typeface="Calibri" panose="020F0502020204030204" pitchFamily="34" charset="0"/>
                <a:ea typeface="Calibri" panose="020F0502020204030204" pitchFamily="34" charset="0"/>
                <a:cs typeface="Calibri" panose="020F0502020204030204" pitchFamily="34" charset="0"/>
              </a:rPr>
              <a:t> mình là một người </a:t>
            </a:r>
            <a:r>
              <a:rPr lang="vi-VN" sz="3600" b="1" dirty="0">
                <a:effectLst/>
                <a:latin typeface="Calibri" panose="020F0502020204030204" pitchFamily="34" charset="0"/>
                <a:ea typeface="Calibri" panose="020F0502020204030204" pitchFamily="34" charset="0"/>
                <a:cs typeface="Calibri" panose="020F0502020204030204" pitchFamily="34" charset="0"/>
              </a:rPr>
              <a:t>khổng lồ</a:t>
            </a: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vi-VN" sz="3600" dirty="0">
                <a:effectLst/>
                <a:latin typeface="Calibri" panose="020F0502020204030204" pitchFamily="34" charset="0"/>
                <a:ea typeface="Calibri" panose="020F0502020204030204" pitchFamily="34" charset="0"/>
                <a:cs typeface="Calibri" panose="020F0502020204030204" pitchFamily="34" charset="0"/>
              </a:rPr>
              <a:t> đi lạc vào kinh đô của vương quốc những người </a:t>
            </a:r>
            <a:r>
              <a:rPr lang="vi-VN" sz="3600" b="1" dirty="0">
                <a:effectLst/>
                <a:latin typeface="Calibri" panose="020F0502020204030204" pitchFamily="34" charset="0"/>
                <a:ea typeface="Calibri" panose="020F0502020204030204" pitchFamily="34" charset="0"/>
                <a:cs typeface="Calibri" panose="020F0502020204030204" pitchFamily="34" charset="0"/>
              </a:rPr>
              <a:t>tí hon</a:t>
            </a:r>
            <a:r>
              <a:rPr lang="vi-VN" sz="3600" dirty="0">
                <a:effectLst/>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3600"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2FC897D4-8D7B-CB37-2955-15C1E4549BB0}"/>
              </a:ext>
            </a:extLst>
          </p:cNvPr>
          <p:cNvSpPr txBox="1"/>
          <p:nvPr/>
        </p:nvSpPr>
        <p:spPr>
          <a:xfrm>
            <a:off x="1005840" y="2939008"/>
            <a:ext cx="10220960" cy="1615827"/>
          </a:xfrm>
          <a:prstGeom prst="rect">
            <a:avLst/>
          </a:prstGeom>
          <a:noFill/>
        </p:spPr>
        <p:txBody>
          <a:bodyPr wrap="square" rtlCol="0">
            <a:spAutoFit/>
          </a:bodyPr>
          <a:lstStyle/>
          <a:p>
            <a:pPr algn="just"/>
            <a:r>
              <a:rPr lang="en-US" sz="3300" dirty="0">
                <a:latin typeface="Calibri" panose="020F0502020204030204" pitchFamily="34" charset="0"/>
                <a:ea typeface="Calibri" panose="020F0502020204030204" pitchFamily="34" charset="0"/>
                <a:cs typeface="Calibri" panose="020F0502020204030204" pitchFamily="34" charset="0"/>
              </a:rPr>
              <a:t>   </a:t>
            </a:r>
            <a:r>
              <a:rPr lang="vi-VN" sz="3300" dirty="0">
                <a:latin typeface="Calibri" panose="020F0502020204030204" pitchFamily="34" charset="0"/>
                <a:ea typeface="Calibri" panose="020F0502020204030204" pitchFamily="34" charset="0"/>
                <a:cs typeface="Calibri" panose="020F0502020204030204" pitchFamily="34" charset="0"/>
              </a:rPr>
              <a:t>Những con vượn bạc má ôm con </a:t>
            </a:r>
            <a:r>
              <a:rPr lang="vi-VN" sz="3300" b="1" dirty="0">
                <a:latin typeface="Calibri" panose="020F0502020204030204" pitchFamily="34" charset="0"/>
                <a:ea typeface="Calibri" panose="020F0502020204030204" pitchFamily="34" charset="0"/>
                <a:cs typeface="Calibri" panose="020F0502020204030204" pitchFamily="34" charset="0"/>
              </a:rPr>
              <a:t>gọn ghẽ</a:t>
            </a:r>
            <a:r>
              <a:rPr lang="en-US" sz="33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300" b="1" dirty="0">
                <a:latin typeface="Calibri" panose="020F0502020204030204" pitchFamily="34" charset="0"/>
                <a:ea typeface="Calibri" panose="020F0502020204030204" pitchFamily="34" charset="0"/>
                <a:cs typeface="Calibri" panose="020F0502020204030204" pitchFamily="34" charset="0"/>
              </a:rPr>
              <a:t> </a:t>
            </a:r>
            <a:r>
              <a:rPr lang="vi-VN" sz="3300" dirty="0">
                <a:latin typeface="Calibri" panose="020F0502020204030204" pitchFamily="34" charset="0"/>
                <a:ea typeface="Calibri" panose="020F0502020204030204" pitchFamily="34" charset="0"/>
                <a:cs typeface="Calibri" panose="020F0502020204030204" pitchFamily="34" charset="0"/>
              </a:rPr>
              <a:t>chuyền </a:t>
            </a:r>
            <a:r>
              <a:rPr lang="vi-VN" sz="3300" b="1" dirty="0">
                <a:latin typeface="Calibri" panose="020F0502020204030204" pitchFamily="34" charset="0"/>
                <a:ea typeface="Calibri" panose="020F0502020204030204" pitchFamily="34" charset="0"/>
                <a:cs typeface="Calibri" panose="020F0502020204030204" pitchFamily="34" charset="0"/>
              </a:rPr>
              <a:t>nhanh như tia chớp</a:t>
            </a:r>
            <a:r>
              <a:rPr lang="en-US" sz="33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300" dirty="0">
                <a:latin typeface="Calibri" panose="020F0502020204030204" pitchFamily="34" charset="0"/>
                <a:ea typeface="Calibri" panose="020F0502020204030204" pitchFamily="34" charset="0"/>
                <a:cs typeface="Calibri" panose="020F0502020204030204" pitchFamily="34" charset="0"/>
              </a:rPr>
              <a:t>. Những con chồn sóc với chùm lông đuôi </a:t>
            </a:r>
            <a:r>
              <a:rPr lang="vi-VN" sz="3300" b="1" dirty="0">
                <a:latin typeface="Calibri" panose="020F0502020204030204" pitchFamily="34" charset="0"/>
                <a:ea typeface="Calibri" panose="020F0502020204030204" pitchFamily="34" charset="0"/>
                <a:cs typeface="Calibri" panose="020F0502020204030204" pitchFamily="34" charset="0"/>
              </a:rPr>
              <a:t>to đẹp</a:t>
            </a:r>
            <a:r>
              <a:rPr lang="en-US" sz="33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300" b="1" dirty="0">
                <a:latin typeface="Calibri" panose="020F0502020204030204" pitchFamily="34" charset="0"/>
                <a:ea typeface="Calibri" panose="020F0502020204030204" pitchFamily="34" charset="0"/>
                <a:cs typeface="Calibri" panose="020F0502020204030204" pitchFamily="34" charset="0"/>
              </a:rPr>
              <a:t> vút qua</a:t>
            </a:r>
            <a:r>
              <a:rPr lang="vi-VN" sz="3300" dirty="0">
                <a:latin typeface="Calibri" panose="020F0502020204030204" pitchFamily="34" charset="0"/>
                <a:ea typeface="Calibri" panose="020F0502020204030204" pitchFamily="34" charset="0"/>
                <a:cs typeface="Calibri" panose="020F0502020204030204" pitchFamily="34" charset="0"/>
              </a:rPr>
              <a:t> không kịp đưa mắt nhìn theo.</a:t>
            </a:r>
            <a:r>
              <a:rPr lang="en-US" sz="3300"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vi-VN" sz="33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89" b="14886"/>
          <a:stretch>
            <a:fillRect/>
          </a:stretch>
        </p:blipFill>
        <p:spPr>
          <a:xfrm>
            <a:off x="0" y="215295"/>
            <a:ext cx="12222079" cy="4882297"/>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121787" y="171148"/>
            <a:ext cx="771015" cy="514653"/>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2945" b="44001"/>
          <a:stretch>
            <a:fillRect/>
          </a:stretch>
        </p:blipFill>
        <p:spPr>
          <a:xfrm>
            <a:off x="-15040" y="2283710"/>
            <a:ext cx="12222079" cy="4619030"/>
          </a:xfrm>
          <a:prstGeom prst="rect">
            <a:avLst/>
          </a:prstGeom>
        </p:spPr>
      </p:pic>
      <p:pic>
        <p:nvPicPr>
          <p:cNvPr id="5"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856454" y="136051"/>
            <a:ext cx="1225130" cy="1225130"/>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0405" y="282173"/>
            <a:ext cx="698791" cy="466443"/>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936612" y="-41150"/>
            <a:ext cx="944818" cy="630666"/>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506200" y="1440425"/>
            <a:ext cx="1150767" cy="768137"/>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006560" y="127000"/>
            <a:ext cx="1049977" cy="700860"/>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7766242" y="351172"/>
            <a:ext cx="714140" cy="476689"/>
          </a:xfrm>
          <a:prstGeom prst="rect">
            <a:avLst/>
          </a:prstGeom>
        </p:spPr>
      </p:pic>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H="1">
            <a:off x="10400605" y="5465963"/>
            <a:ext cx="1674648" cy="1255986"/>
          </a:xfrm>
          <a:prstGeom prst="rect">
            <a:avLst/>
          </a:prstGeom>
        </p:spPr>
      </p:pic>
      <p:pic>
        <p:nvPicPr>
          <p:cNvPr id="40" name="Picture 6">
            <a:extLst>
              <a:ext uri="{FF2B5EF4-FFF2-40B4-BE49-F238E27FC236}">
                <a16:creationId xmlns:a16="http://schemas.microsoft.com/office/drawing/2014/main" xmlns="" id="{51B478F2-9853-E27E-481E-AB91287B649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362478" y="3497361"/>
            <a:ext cx="817880" cy="650555"/>
          </a:xfrm>
          <a:prstGeom prst="rect">
            <a:avLst/>
          </a:prstGeom>
        </p:spPr>
      </p:pic>
      <p:pic>
        <p:nvPicPr>
          <p:cNvPr id="41" name="Picture 7">
            <a:extLst>
              <a:ext uri="{FF2B5EF4-FFF2-40B4-BE49-F238E27FC236}">
                <a16:creationId xmlns:a16="http://schemas.microsoft.com/office/drawing/2014/main" xmlns="" id="{40ECF773-985F-2201-598A-07A73B819DF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413533" y="6071421"/>
            <a:ext cx="587776" cy="577123"/>
          </a:xfrm>
          <a:prstGeom prst="rect">
            <a:avLst/>
          </a:prstGeom>
        </p:spPr>
      </p:pic>
      <p:sp>
        <p:nvSpPr>
          <p:cNvPr id="21" name="Rectangle: Rounded Corners 84">
            <a:extLst>
              <a:ext uri="{FF2B5EF4-FFF2-40B4-BE49-F238E27FC236}">
                <a16:creationId xmlns:a16="http://schemas.microsoft.com/office/drawing/2014/main" xmlns="" id="{6B7BAF15-115C-48BB-8B11-415C16A4E86C}"/>
              </a:ext>
            </a:extLst>
          </p:cNvPr>
          <p:cNvSpPr/>
          <p:nvPr/>
        </p:nvSpPr>
        <p:spPr>
          <a:xfrm>
            <a:off x="372244" y="913585"/>
            <a:ext cx="11368586" cy="5541136"/>
          </a:xfrm>
          <a:prstGeom prst="roundRect">
            <a:avLst/>
          </a:prstGeom>
          <a:solidFill>
            <a:srgbClr val="FFFFFF">
              <a:alpha val="90000"/>
            </a:srgbClr>
          </a:solidFill>
          <a:ln w="38100" cap="flat" cmpd="sng" algn="ctr">
            <a:solidFill>
              <a:srgbClr val="993300"/>
            </a:solidFill>
            <a:prstDash val="lg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srgbClr val="FFFFFF"/>
                </a:solidFill>
                <a:effectLst/>
                <a:uLnTx/>
                <a:uFillTx/>
                <a:latin typeface="Arial"/>
                <a:ea typeface="+mn-ea"/>
                <a:cs typeface="+mn-cs"/>
              </a:rPr>
              <a:t>ps://</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TextBox 23"/>
          <p:cNvSpPr txBox="1"/>
          <p:nvPr/>
        </p:nvSpPr>
        <p:spPr>
          <a:xfrm>
            <a:off x="4699151" y="815631"/>
            <a:ext cx="2793698"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TAI NGHE</a:t>
            </a:r>
          </a:p>
        </p:txBody>
      </p:sp>
      <p:sp>
        <p:nvSpPr>
          <p:cNvPr id="19" name="Rectangle: Rounded Corners 20"/>
          <p:cNvSpPr/>
          <p:nvPr/>
        </p:nvSpPr>
        <p:spPr>
          <a:xfrm>
            <a:off x="3701611" y="356082"/>
            <a:ext cx="5363515" cy="52322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a:xfrm>
            <a:off x="3193428" y="107604"/>
            <a:ext cx="737453" cy="841468"/>
          </a:xfrm>
          <a:prstGeom prst="rect">
            <a:avLst/>
          </a:prstGeom>
        </p:spPr>
      </p:pic>
      <p:sp>
        <p:nvSpPr>
          <p:cNvPr id="22" name="TextBox 21"/>
          <p:cNvSpPr txBox="1"/>
          <p:nvPr/>
        </p:nvSpPr>
        <p:spPr>
          <a:xfrm>
            <a:off x="4102828" y="270357"/>
            <a:ext cx="4351531" cy="707886"/>
          </a:xfrm>
          <a:prstGeom prst="rect">
            <a:avLst/>
          </a:prstGeom>
          <a:noFill/>
        </p:spPr>
        <p:txBody>
          <a:bodyPr wrap="square" rtlCol="0">
            <a:spAutoFit/>
          </a:bodyPr>
          <a:lstStyle/>
          <a:p>
            <a:pPr algn="ct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GIẢI NGHĨA TỪ</a:t>
            </a:r>
          </a:p>
        </p:txBody>
      </p:sp>
      <p:pic>
        <p:nvPicPr>
          <p:cNvPr id="23" name="Picture 22"/>
          <p:cNvPicPr>
            <a:picLocks noChangeAspect="1"/>
          </p:cNvPicPr>
          <p:nvPr/>
        </p:nvPicPr>
        <p:blipFill>
          <a:blip r:embed="rId23">
            <a:extLst>
              <a:ext uri="{BEBA8EAE-BF5A-486C-A8C5-ECC9F3942E4B}">
                <a14:imgProps xmlns:a14="http://schemas.microsoft.com/office/drawing/2010/main">
                  <a14:imgLayer r:embed="rId24">
                    <a14:imgEffect>
                      <a14:backgroundRemoval t="9796" b="89796" l="9756" r="91057">
                        <a14:foregroundMark x1="21138" y1="31020" x2="25203" y2="69796"/>
                        <a14:foregroundMark x1="44715" y1="22041" x2="44715" y2="22041"/>
                        <a14:foregroundMark x1="41870" y1="29796" x2="41870" y2="29796"/>
                        <a14:foregroundMark x1="17480" y1="82449" x2="19919" y2="78776"/>
                        <a14:foregroundMark x1="29675" y1="78776" x2="33333" y2="80816"/>
                        <a14:foregroundMark x1="19106" y1="26939" x2="26423" y2="28163"/>
                        <a14:foregroundMark x1="18699" y1="23265" x2="23577" y2="24490"/>
                        <a14:foregroundMark x1="72358" y1="40408" x2="72358" y2="66531"/>
                        <a14:foregroundMark x1="69919" y1="33061" x2="78455" y2="34286"/>
                        <a14:foregroundMark x1="88618" y1="34286" x2="91057" y2="32245"/>
                        <a14:foregroundMark x1="77642" y1="81224" x2="77642" y2="81224"/>
                        <a14:foregroundMark x1="44715" y1="23265" x2="44715" y2="25714"/>
                      </a14:backgroundRemoval>
                    </a14:imgEffect>
                  </a14:imgLayer>
                </a14:imgProps>
              </a:ext>
              <a:ext uri="{28A0092B-C50C-407E-A947-70E740481C1C}">
                <a14:useLocalDpi xmlns:a14="http://schemas.microsoft.com/office/drawing/2010/main" val="0"/>
              </a:ext>
            </a:extLst>
          </a:blip>
          <a:stretch>
            <a:fillRect/>
          </a:stretch>
        </p:blipFill>
        <p:spPr>
          <a:xfrm>
            <a:off x="3193428" y="3012043"/>
            <a:ext cx="4583517" cy="4066179"/>
          </a:xfrm>
          <a:prstGeom prst="rect">
            <a:avLst/>
          </a:prstGeom>
        </p:spPr>
      </p:pic>
      <p:sp>
        <p:nvSpPr>
          <p:cNvPr id="26" name="Rectangle: Rounded Corners 24"/>
          <p:cNvSpPr/>
          <p:nvPr/>
        </p:nvSpPr>
        <p:spPr>
          <a:xfrm>
            <a:off x="687134" y="1273141"/>
            <a:ext cx="10986448" cy="2651119"/>
          </a:xfrm>
          <a:prstGeom prst="roundRect">
            <a:avLst>
              <a:gd name="adj" fmla="val 4992"/>
            </a:avLst>
          </a:prstGeom>
          <a:solidFill>
            <a:srgbClr val="FFC00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5"/>
          <p:cNvSpPr/>
          <p:nvPr/>
        </p:nvSpPr>
        <p:spPr>
          <a:xfrm>
            <a:off x="783169" y="1331853"/>
            <a:ext cx="10625660" cy="2382511"/>
          </a:xfrm>
          <a:prstGeom prst="roundRect">
            <a:avLst>
              <a:gd name="adj" fmla="val 4992"/>
            </a:avLst>
          </a:prstGeom>
          <a:solidFill>
            <a:schemeClr val="bg1"/>
          </a:solid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Content Placeholder 2"/>
          <p:cNvSpPr txBox="1"/>
          <p:nvPr/>
        </p:nvSpPr>
        <p:spPr>
          <a:xfrm>
            <a:off x="1293382" y="1451068"/>
            <a:ext cx="10255851" cy="1686030"/>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55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bài</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Kì</a:t>
            </a:r>
            <a:r>
              <a:rPr lang="en-US" sz="5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diệu</a:t>
            </a:r>
            <a:r>
              <a:rPr lang="en-US" sz="5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rừng</a:t>
            </a:r>
            <a:r>
              <a:rPr lang="en-US" sz="55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xanh</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có</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từ</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nào</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em</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chưa</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hiểu</a:t>
            </a:r>
            <a:r>
              <a:rPr lang="en-US" sz="5500" dirty="0">
                <a:latin typeface="Arial-Rounded" panose="020B0500000000000000" pitchFamily="34" charset="0"/>
                <a:ea typeface="Arial-Rounded" panose="020B0500000000000000" pitchFamily="34" charset="0"/>
                <a:cs typeface="Arial-Rounded" panose="020B0500000000000000" pitchFamily="34" charset="0"/>
              </a:rPr>
              <a:t> </a:t>
            </a:r>
            <a:r>
              <a:rPr lang="en-US" sz="5500" dirty="0" err="1">
                <a:latin typeface="Arial-Rounded" panose="020B0500000000000000" pitchFamily="34" charset="0"/>
                <a:ea typeface="Arial-Rounded" panose="020B0500000000000000" pitchFamily="34" charset="0"/>
                <a:cs typeface="Arial-Rounded" panose="020B0500000000000000" pitchFamily="34" charset="0"/>
              </a:rPr>
              <a:t>nghĩa</a:t>
            </a:r>
            <a:r>
              <a:rPr lang="en-US" sz="5500"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6251744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6" presetClass="path" presetSubtype="0" accel="50000" decel="50000" fill="hold" nodeType="withEffect">
                                  <p:stCondLst>
                                    <p:cond delay="0"/>
                                  </p:stCondLst>
                                  <p:childTnLst>
                                    <p:animMotion origin="layout" path="M 2.5E-6 0.00023 L 0.44427 -0.00023 " pathEditMode="relative" rAng="0" ptsTypes="AA">
                                      <p:cBhvr>
                                        <p:cTn id="11" dur="2000" fill="hold"/>
                                        <p:tgtEl>
                                          <p:spTgt spid="20"/>
                                        </p:tgtEl>
                                        <p:attrNameLst>
                                          <p:attrName>ppt_x</p:attrName>
                                          <p:attrName>ppt_y</p:attrName>
                                        </p:attrNameLst>
                                      </p:cBhvr>
                                      <p:rCtr x="22214" y="-23"/>
                                    </p:animMotion>
                                  </p:childTnLst>
                                </p:cTn>
                              </p:par>
                              <p:par>
                                <p:cTn id="12" presetID="22" presetClass="entr" presetSubtype="8" fill="hold" grpId="0" nodeType="withEffect">
                                  <p:stCondLst>
                                    <p:cond delay="50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1000"/>
                                        <p:tgtEl>
                                          <p:spTgt spid="22"/>
                                        </p:tgtEl>
                                      </p:cBhvr>
                                    </p:animEffect>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1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Untitled 1">
            <a:extLst>
              <a:ext uri="{FF2B5EF4-FFF2-40B4-BE49-F238E27FC236}">
                <a16:creationId xmlns:a16="http://schemas.microsoft.com/office/drawing/2014/main" xmlns="" id="{F8B06553-C122-4E2D-897F-53D8795485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a:extLst>
              <a:ext uri="{FF2B5EF4-FFF2-40B4-BE49-F238E27FC236}">
                <a16:creationId xmlns:a16="http://schemas.microsoft.com/office/drawing/2014/main" xmlns="" id="{BB98BBEB-724B-43B2-90BB-A824F3335A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A075FD88-9CAE-4F36-A383-BBF7221274AC}"/>
              </a:ext>
            </a:extLst>
          </p:cNvPr>
          <p:cNvSpPr txBox="1"/>
          <p:nvPr/>
        </p:nvSpPr>
        <p:spPr>
          <a:xfrm>
            <a:off x="4672013" y="165100"/>
            <a:ext cx="2847975" cy="585788"/>
          </a:xfrm>
          <a:prstGeom prst="rect">
            <a:avLst/>
          </a:prstGeom>
          <a:solidFill>
            <a:schemeClr val="accent4">
              <a:lumMod val="20000"/>
              <a:lumOff val="80000"/>
            </a:schemeClr>
          </a:solidFill>
        </p:spPr>
        <p:txBody>
          <a:bodyPr>
            <a:spAutoFit/>
          </a:bodyPr>
          <a:lstStyle/>
          <a:p>
            <a:pPr eaLnBrk="1" fontAlgn="auto" hangingPunct="1">
              <a:spcBef>
                <a:spcPts val="0"/>
              </a:spcBef>
              <a:spcAft>
                <a:spcPts val="0"/>
              </a:spcAft>
              <a:defRPr/>
            </a:pPr>
            <a:r>
              <a:rPr lang="en-US" sz="3200" b="1" dirty="0" err="1">
                <a:latin typeface="Times New Roman" panose="02020603050405020304" pitchFamily="18" charset="0"/>
                <a:cs typeface="Times New Roman" panose="02020603050405020304" pitchFamily="18" charset="0"/>
              </a:rPr>
              <a:t>Tân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Kì</a:t>
            </a:r>
            <a:r>
              <a:rPr lang="en-US" sz="3200" b="1" dirty="0">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lạ</a:t>
            </a:r>
            <a:endParaRPr lang="en-US" sz="3200" dirty="0">
              <a:solidFill>
                <a:srgbClr val="0000FF"/>
              </a:solidFill>
              <a:latin typeface="+mn-lt"/>
              <a:cs typeface="+mn-cs"/>
            </a:endParaRPr>
          </a:p>
        </p:txBody>
      </p:sp>
    </p:spTree>
    <p:custDataLst>
      <p:tags r:id="rId1"/>
    </p:custDataLst>
  </p:cSld>
  <p:clrMapOvr>
    <a:masterClrMapping/>
  </p:clrMapOvr>
  <p:transition spd="slow" advTm="761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Untitled 1">
            <a:extLst>
              <a:ext uri="{FF2B5EF4-FFF2-40B4-BE49-F238E27FC236}">
                <a16:creationId xmlns:a16="http://schemas.microsoft.com/office/drawing/2014/main" xmlns="" id="{E7AA644C-992E-4FC1-B466-245747334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2700"/>
            <a:ext cx="122174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E:\158090277_ce61520610.jpg">
            <a:extLst>
              <a:ext uri="{FF2B5EF4-FFF2-40B4-BE49-F238E27FC236}">
                <a16:creationId xmlns:a16="http://schemas.microsoft.com/office/drawing/2014/main" xmlns="" id="{B37EF33E-0CAD-4E32-AC59-3095E696AF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02113" y="458788"/>
            <a:ext cx="5562600" cy="6126162"/>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15" name="Right Arrow 14">
            <a:extLst>
              <a:ext uri="{FF2B5EF4-FFF2-40B4-BE49-F238E27FC236}">
                <a16:creationId xmlns:a16="http://schemas.microsoft.com/office/drawing/2014/main" xmlns="" id="{869B60F0-6AEE-483C-8DE7-EBECCDE59D3F}"/>
              </a:ext>
            </a:extLst>
          </p:cNvPr>
          <p:cNvSpPr/>
          <p:nvPr/>
        </p:nvSpPr>
        <p:spPr bwMode="auto">
          <a:xfrm>
            <a:off x="620713" y="2363788"/>
            <a:ext cx="3505200" cy="2895600"/>
          </a:xfrm>
          <a:prstGeom prst="rightArrow">
            <a:avLst/>
          </a:prstGeom>
          <a:blipFill>
            <a:blip r:embed="rId6"/>
            <a:tile tx="0" ty="0" sx="100000" sy="100000" flip="none" algn="tl"/>
          </a:blipFill>
          <a:ln w="9525" cap="flat" cmpd="sng" algn="ctr">
            <a:solidFill>
              <a:schemeClr val="tx1"/>
            </a:solidFill>
            <a:prstDash val="solid"/>
            <a:round/>
            <a:headEnd type="none" w="med" len="med"/>
            <a:tailEnd type="none" w="med" len="med"/>
          </a:ln>
          <a:effectLst/>
        </p:spPr>
        <p:txBody>
          <a:bodyPr/>
          <a:lstStyle/>
          <a:p>
            <a:pPr eaLnBrk="1" hangingPunct="1">
              <a:defRPr/>
            </a:pPr>
            <a:r>
              <a:rPr lang="en-US" sz="2800" b="1" dirty="0" err="1">
                <a:solidFill>
                  <a:srgbClr val="000099"/>
                </a:solidFill>
                <a:effectLst>
                  <a:outerShdw blurRad="38100" dist="38100" dir="2700000" algn="tl">
                    <a:srgbClr val="C0C0C0"/>
                  </a:outerShdw>
                </a:effectLst>
                <a:latin typeface="Times New Roman" panose="02020603050405020304" pitchFamily="18" charset="0"/>
                <a:cs typeface="+mn-cs"/>
              </a:rPr>
              <a:t>Ấm</a:t>
            </a:r>
            <a:r>
              <a:rPr lang="en-US" sz="2800" b="1" dirty="0">
                <a:solidFill>
                  <a:srgbClr val="000099"/>
                </a:solidFill>
                <a:effectLst>
                  <a:outerShdw blurRad="38100" dist="38100" dir="2700000" algn="tl">
                    <a:srgbClr val="C0C0C0"/>
                  </a:outerShdw>
                </a:effectLst>
                <a:latin typeface="Times New Roman" panose="02020603050405020304" pitchFamily="18" charset="0"/>
                <a:cs typeface="+mn-cs"/>
              </a:rPr>
              <a:t> </a:t>
            </a:r>
            <a:r>
              <a:rPr lang="en-US" sz="2800" b="1" dirty="0" err="1">
                <a:solidFill>
                  <a:srgbClr val="000099"/>
                </a:solidFill>
                <a:effectLst>
                  <a:outerShdw blurRad="38100" dist="38100" dir="2700000" algn="tl">
                    <a:srgbClr val="C0C0C0"/>
                  </a:outerShdw>
                </a:effectLst>
                <a:latin typeface="Times New Roman" panose="02020603050405020304" pitchFamily="18" charset="0"/>
                <a:cs typeface="+mn-cs"/>
              </a:rPr>
              <a:t>tích</a:t>
            </a:r>
            <a:r>
              <a:rPr lang="en-US" sz="2800" b="1" dirty="0">
                <a:solidFill>
                  <a:srgbClr val="000099"/>
                </a:solidFill>
                <a:effectLst>
                  <a:outerShdw blurRad="38100" dist="38100" dir="2700000" algn="tl">
                    <a:srgbClr val="C0C0C0"/>
                  </a:outerShdw>
                </a:effectLst>
                <a:latin typeface="Times New Roman" panose="02020603050405020304" pitchFamily="18" charset="0"/>
                <a:cs typeface="+mn-cs"/>
              </a:rPr>
              <a:t>: </a:t>
            </a:r>
            <a:r>
              <a:rPr lang="en-US" sz="2800" b="1" dirty="0">
                <a:effectLst>
                  <a:outerShdw blurRad="38100" dist="38100" dir="2700000" algn="tl">
                    <a:srgbClr val="C0C0C0"/>
                  </a:outerShdw>
                </a:effectLst>
                <a:latin typeface="Times New Roman" panose="02020603050405020304" pitchFamily="18" charset="0"/>
                <a:cs typeface="+mn-cs"/>
              </a:rPr>
              <a:t>ấm to </a:t>
            </a:r>
            <a:r>
              <a:rPr lang="en-US" sz="2800" b="1" dirty="0" err="1">
                <a:effectLst>
                  <a:outerShdw blurRad="38100" dist="38100" dir="2700000" algn="tl">
                    <a:srgbClr val="C0C0C0"/>
                  </a:outerShdw>
                </a:effectLst>
                <a:latin typeface="Times New Roman" panose="02020603050405020304" pitchFamily="18" charset="0"/>
                <a:cs typeface="+mn-cs"/>
              </a:rPr>
              <a:t>bằng</a:t>
            </a:r>
            <a:r>
              <a:rPr lang="en-US" sz="2800" b="1" dirty="0">
                <a:effectLst>
                  <a:outerShdw blurRad="38100" dist="38100" dir="2700000" algn="tl">
                    <a:srgbClr val="C0C0C0"/>
                  </a:outerShdw>
                </a:effectLst>
                <a:latin typeface="Times New Roman" panose="02020603050405020304" pitchFamily="18" charset="0"/>
                <a:cs typeface="+mn-cs"/>
              </a:rPr>
              <a:t> sứ </a:t>
            </a:r>
            <a:r>
              <a:rPr lang="en-US" sz="2800" b="1" dirty="0" err="1">
                <a:effectLst>
                  <a:outerShdw blurRad="38100" dist="38100" dir="2700000" algn="tl">
                    <a:srgbClr val="C0C0C0"/>
                  </a:outerShdw>
                </a:effectLst>
                <a:latin typeface="Times New Roman" panose="02020603050405020304" pitchFamily="18" charset="0"/>
                <a:cs typeface="+mn-cs"/>
              </a:rPr>
              <a:t>dùng</a:t>
            </a:r>
            <a:r>
              <a:rPr lang="en-US" sz="2800" b="1" dirty="0">
                <a:effectLst>
                  <a:outerShdw blurRad="38100" dist="38100" dir="2700000" algn="tl">
                    <a:srgbClr val="C0C0C0"/>
                  </a:outerShdw>
                </a:effectLst>
                <a:latin typeface="Times New Roman" panose="02020603050405020304" pitchFamily="18" charset="0"/>
                <a:cs typeface="+mn-cs"/>
              </a:rPr>
              <a:t> để </a:t>
            </a:r>
            <a:r>
              <a:rPr lang="en-US" sz="2800" b="1" dirty="0" err="1">
                <a:effectLst>
                  <a:outerShdw blurRad="38100" dist="38100" dir="2700000" algn="tl">
                    <a:srgbClr val="C0C0C0"/>
                  </a:outerShdw>
                </a:effectLst>
                <a:latin typeface="Times New Roman" panose="02020603050405020304" pitchFamily="18" charset="0"/>
                <a:cs typeface="+mn-cs"/>
              </a:rPr>
              <a:t>đựng</a:t>
            </a:r>
            <a:r>
              <a:rPr lang="en-US" sz="2800" b="1" dirty="0">
                <a:effectLst>
                  <a:outerShdw blurRad="38100" dist="38100" dir="2700000" algn="tl">
                    <a:srgbClr val="C0C0C0"/>
                  </a:outerShdw>
                </a:effectLst>
                <a:latin typeface="Times New Roman" panose="02020603050405020304" pitchFamily="18" charset="0"/>
                <a:cs typeface="+mn-cs"/>
              </a:rPr>
              <a:t> </a:t>
            </a:r>
            <a:r>
              <a:rPr lang="en-US" sz="2800" b="1" dirty="0" err="1">
                <a:effectLst>
                  <a:outerShdw blurRad="38100" dist="38100" dir="2700000" algn="tl">
                    <a:srgbClr val="C0C0C0"/>
                  </a:outerShdw>
                </a:effectLst>
                <a:latin typeface="Times New Roman" panose="02020603050405020304" pitchFamily="18" charset="0"/>
                <a:cs typeface="+mn-cs"/>
              </a:rPr>
              <a:t>nước</a:t>
            </a:r>
            <a:r>
              <a:rPr lang="en-US" sz="2800" b="1" dirty="0">
                <a:effectLst>
                  <a:outerShdw blurRad="38100" dist="38100" dir="2700000" algn="tl">
                    <a:srgbClr val="C0C0C0"/>
                  </a:outerShdw>
                </a:effectLst>
                <a:latin typeface="Times New Roman" panose="02020603050405020304" pitchFamily="18" charset="0"/>
                <a:cs typeface="+mn-cs"/>
              </a:rPr>
              <a:t> </a:t>
            </a:r>
            <a:r>
              <a:rPr lang="en-US" sz="2800" b="1" dirty="0" err="1">
                <a:effectLst>
                  <a:outerShdw blurRad="38100" dist="38100" dir="2700000" algn="tl">
                    <a:srgbClr val="C0C0C0"/>
                  </a:outerShdw>
                </a:effectLst>
                <a:latin typeface="Times New Roman" panose="02020603050405020304" pitchFamily="18" charset="0"/>
                <a:cs typeface="+mn-cs"/>
              </a:rPr>
              <a:t>uống</a:t>
            </a:r>
            <a:endParaRPr lang="en-US" sz="2800" b="1" dirty="0">
              <a:effectLst>
                <a:outerShdw blurRad="38100" dist="38100" dir="2700000" algn="tl">
                  <a:srgbClr val="C0C0C0"/>
                </a:outerShdw>
              </a:effectLst>
              <a:latin typeface="Times New Roman" panose="02020603050405020304" pitchFamily="18" charset="0"/>
              <a:cs typeface="+mn-cs"/>
            </a:endParaRPr>
          </a:p>
          <a:p>
            <a:pPr eaLnBrk="1" hangingPunct="1">
              <a:defRPr/>
            </a:pPr>
            <a:endParaRPr lang="en-US" sz="2800" b="1" dirty="0">
              <a:latin typeface="Arial" panose="020B0604020202020204" pitchFamily="34" charset="0"/>
              <a:cs typeface="+mn-cs"/>
            </a:endParaRPr>
          </a:p>
        </p:txBody>
      </p:sp>
    </p:spTree>
    <p:custDataLst>
      <p:tags r:id="rId1"/>
    </p:custDataLst>
  </p:cSld>
  <p:clrMapOvr>
    <a:masterClrMapping/>
  </p:clrMapOvr>
  <p:transition spd="slow" advTm="2106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5" name="Hình ảnh 16" descr="Ảnh có chứa văn bản&#10;&#10;Mô tả được tạo tự động">
            <a:extLst>
              <a:ext uri="{FF2B5EF4-FFF2-40B4-BE49-F238E27FC236}">
                <a16:creationId xmlns:a16="http://schemas.microsoft.com/office/drawing/2014/main" xmlns="" id="{0F55CCCB-79E6-006E-25D8-0F0249CBE4D6}"/>
              </a:ext>
            </a:extLst>
          </p:cNvPr>
          <p:cNvPicPr>
            <a:picLocks noChangeAspect="1"/>
          </p:cNvPicPr>
          <p:nvPr/>
        </p:nvPicPr>
        <p:blipFill>
          <a:blip r:embed="rId3"/>
          <a:stretch>
            <a:fillRect/>
          </a:stretch>
        </p:blipFill>
        <p:spPr>
          <a:xfrm>
            <a:off x="1584509" y="1539168"/>
            <a:ext cx="4002918" cy="2284789"/>
          </a:xfrm>
          <a:prstGeom prst="rect">
            <a:avLst/>
          </a:prstGeom>
        </p:spPr>
      </p:pic>
      <p:pic>
        <p:nvPicPr>
          <p:cNvPr id="16" name="Hình ảnh 18" descr="Ảnh có chứa văn bản&#10;&#10;Mô tả được tạo tự động">
            <a:extLst>
              <a:ext uri="{FF2B5EF4-FFF2-40B4-BE49-F238E27FC236}">
                <a16:creationId xmlns:a16="http://schemas.microsoft.com/office/drawing/2014/main" xmlns="" id="{8A7E5F62-D3E4-6930-33DC-D7F98A23D2AF}"/>
              </a:ext>
            </a:extLst>
          </p:cNvPr>
          <p:cNvPicPr>
            <a:picLocks noChangeAspect="1"/>
          </p:cNvPicPr>
          <p:nvPr/>
        </p:nvPicPr>
        <p:blipFill>
          <a:blip r:embed="rId4"/>
          <a:stretch>
            <a:fillRect/>
          </a:stretch>
        </p:blipFill>
        <p:spPr>
          <a:xfrm>
            <a:off x="5187170" y="3630238"/>
            <a:ext cx="5089670" cy="2102599"/>
          </a:xfrm>
          <a:prstGeom prst="rect">
            <a:avLst/>
          </a:prstGeom>
        </p:spPr>
      </p:pic>
      <p:sp>
        <p:nvSpPr>
          <p:cNvPr id="18" name="Hình chữ nhật: Góc Tròn 29">
            <a:extLst>
              <a:ext uri="{FF2B5EF4-FFF2-40B4-BE49-F238E27FC236}">
                <a16:creationId xmlns:a16="http://schemas.microsoft.com/office/drawing/2014/main" xmlns="" id="{91BEF626-4C68-5523-7D3E-40E01CE5EEF6}"/>
              </a:ext>
            </a:extLst>
          </p:cNvPr>
          <p:cNvSpPr/>
          <p:nvPr/>
        </p:nvSpPr>
        <p:spPr>
          <a:xfrm>
            <a:off x="1889644" y="3866990"/>
            <a:ext cx="2935421" cy="546100"/>
          </a:xfrm>
          <a:custGeom>
            <a:avLst/>
            <a:gdLst>
              <a:gd name="connsiteX0" fmla="*/ 0 w 2935421"/>
              <a:gd name="connsiteY0" fmla="*/ 91018 h 546100"/>
              <a:gd name="connsiteX1" fmla="*/ 91018 w 2935421"/>
              <a:gd name="connsiteY1" fmla="*/ 0 h 546100"/>
              <a:gd name="connsiteX2" fmla="*/ 834432 w 2935421"/>
              <a:gd name="connsiteY2" fmla="*/ 0 h 546100"/>
              <a:gd name="connsiteX3" fmla="*/ 1440177 w 2935421"/>
              <a:gd name="connsiteY3" fmla="*/ 0 h 546100"/>
              <a:gd name="connsiteX4" fmla="*/ 2156057 w 2935421"/>
              <a:gd name="connsiteY4" fmla="*/ 0 h 546100"/>
              <a:gd name="connsiteX5" fmla="*/ 2844403 w 2935421"/>
              <a:gd name="connsiteY5" fmla="*/ 0 h 546100"/>
              <a:gd name="connsiteX6" fmla="*/ 2935421 w 2935421"/>
              <a:gd name="connsiteY6" fmla="*/ 91018 h 546100"/>
              <a:gd name="connsiteX7" fmla="*/ 2935421 w 2935421"/>
              <a:gd name="connsiteY7" fmla="*/ 455082 h 546100"/>
              <a:gd name="connsiteX8" fmla="*/ 2844403 w 2935421"/>
              <a:gd name="connsiteY8" fmla="*/ 546100 h 546100"/>
              <a:gd name="connsiteX9" fmla="*/ 2183591 w 2935421"/>
              <a:gd name="connsiteY9" fmla="*/ 546100 h 546100"/>
              <a:gd name="connsiteX10" fmla="*/ 1550312 w 2935421"/>
              <a:gd name="connsiteY10" fmla="*/ 546100 h 546100"/>
              <a:gd name="connsiteX11" fmla="*/ 834432 w 2935421"/>
              <a:gd name="connsiteY11" fmla="*/ 546100 h 546100"/>
              <a:gd name="connsiteX12" fmla="*/ 91018 w 2935421"/>
              <a:gd name="connsiteY12" fmla="*/ 546100 h 546100"/>
              <a:gd name="connsiteX13" fmla="*/ 0 w 2935421"/>
              <a:gd name="connsiteY13" fmla="*/ 455082 h 546100"/>
              <a:gd name="connsiteX14" fmla="*/ 0 w 2935421"/>
              <a:gd name="connsiteY14" fmla="*/ 91018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5421" h="546100" fill="none" extrusionOk="0">
                <a:moveTo>
                  <a:pt x="0" y="91018"/>
                </a:moveTo>
                <a:cubicBezTo>
                  <a:pt x="9017" y="36384"/>
                  <a:pt x="39327" y="-905"/>
                  <a:pt x="91018" y="0"/>
                </a:cubicBezTo>
                <a:cubicBezTo>
                  <a:pt x="276699" y="9678"/>
                  <a:pt x="681615" y="8305"/>
                  <a:pt x="834432" y="0"/>
                </a:cubicBezTo>
                <a:cubicBezTo>
                  <a:pt x="987249" y="-8305"/>
                  <a:pt x="1207977" y="-9978"/>
                  <a:pt x="1440177" y="0"/>
                </a:cubicBezTo>
                <a:cubicBezTo>
                  <a:pt x="1672378" y="9978"/>
                  <a:pt x="1896082" y="34196"/>
                  <a:pt x="2156057" y="0"/>
                </a:cubicBezTo>
                <a:cubicBezTo>
                  <a:pt x="2416032" y="-34196"/>
                  <a:pt x="2530114" y="-11397"/>
                  <a:pt x="2844403" y="0"/>
                </a:cubicBezTo>
                <a:cubicBezTo>
                  <a:pt x="2893846" y="-2362"/>
                  <a:pt x="2942966" y="38398"/>
                  <a:pt x="2935421" y="91018"/>
                </a:cubicBezTo>
                <a:cubicBezTo>
                  <a:pt x="2940359" y="208850"/>
                  <a:pt x="2929185" y="355769"/>
                  <a:pt x="2935421" y="455082"/>
                </a:cubicBezTo>
                <a:cubicBezTo>
                  <a:pt x="2942918" y="501478"/>
                  <a:pt x="2891000" y="556869"/>
                  <a:pt x="2844403" y="546100"/>
                </a:cubicBezTo>
                <a:cubicBezTo>
                  <a:pt x="2546716" y="513893"/>
                  <a:pt x="2420580" y="529039"/>
                  <a:pt x="2183591" y="546100"/>
                </a:cubicBezTo>
                <a:cubicBezTo>
                  <a:pt x="1946602" y="563161"/>
                  <a:pt x="1799515" y="560182"/>
                  <a:pt x="1550312" y="546100"/>
                </a:cubicBezTo>
                <a:cubicBezTo>
                  <a:pt x="1301109" y="532018"/>
                  <a:pt x="1001513" y="534742"/>
                  <a:pt x="834432" y="546100"/>
                </a:cubicBezTo>
                <a:cubicBezTo>
                  <a:pt x="667351" y="557458"/>
                  <a:pt x="462439" y="543616"/>
                  <a:pt x="91018" y="546100"/>
                </a:cubicBezTo>
                <a:cubicBezTo>
                  <a:pt x="32662" y="537194"/>
                  <a:pt x="-6266" y="509132"/>
                  <a:pt x="0" y="455082"/>
                </a:cubicBezTo>
                <a:cubicBezTo>
                  <a:pt x="-6087" y="322375"/>
                  <a:pt x="-788" y="203160"/>
                  <a:pt x="0" y="91018"/>
                </a:cubicBezTo>
                <a:close/>
              </a:path>
              <a:path w="2935421" h="546100" stroke="0" extrusionOk="0">
                <a:moveTo>
                  <a:pt x="0" y="91018"/>
                </a:moveTo>
                <a:cubicBezTo>
                  <a:pt x="2673" y="48738"/>
                  <a:pt x="45063" y="-5190"/>
                  <a:pt x="91018" y="0"/>
                </a:cubicBezTo>
                <a:cubicBezTo>
                  <a:pt x="453655" y="-20699"/>
                  <a:pt x="478309" y="6162"/>
                  <a:pt x="834432" y="0"/>
                </a:cubicBezTo>
                <a:cubicBezTo>
                  <a:pt x="1190555" y="-6162"/>
                  <a:pt x="1260787" y="-19586"/>
                  <a:pt x="1495244" y="0"/>
                </a:cubicBezTo>
                <a:cubicBezTo>
                  <a:pt x="1729701" y="19586"/>
                  <a:pt x="1882940" y="-6303"/>
                  <a:pt x="2128523" y="0"/>
                </a:cubicBezTo>
                <a:cubicBezTo>
                  <a:pt x="2374106" y="6303"/>
                  <a:pt x="2558356" y="18304"/>
                  <a:pt x="2844403" y="0"/>
                </a:cubicBezTo>
                <a:cubicBezTo>
                  <a:pt x="2905905" y="4268"/>
                  <a:pt x="2936625" y="51746"/>
                  <a:pt x="2935421" y="91018"/>
                </a:cubicBezTo>
                <a:cubicBezTo>
                  <a:pt x="2918334" y="233926"/>
                  <a:pt x="2934999" y="275116"/>
                  <a:pt x="2935421" y="455082"/>
                </a:cubicBezTo>
                <a:cubicBezTo>
                  <a:pt x="2936428" y="493400"/>
                  <a:pt x="2900175" y="542520"/>
                  <a:pt x="2844403" y="546100"/>
                </a:cubicBezTo>
                <a:cubicBezTo>
                  <a:pt x="2697920" y="514624"/>
                  <a:pt x="2458978" y="568281"/>
                  <a:pt x="2183591" y="546100"/>
                </a:cubicBezTo>
                <a:cubicBezTo>
                  <a:pt x="1908204" y="523919"/>
                  <a:pt x="1737561" y="514844"/>
                  <a:pt x="1522778" y="546100"/>
                </a:cubicBezTo>
                <a:cubicBezTo>
                  <a:pt x="1307995" y="577356"/>
                  <a:pt x="1080703" y="558823"/>
                  <a:pt x="917034" y="546100"/>
                </a:cubicBezTo>
                <a:cubicBezTo>
                  <a:pt x="753365" y="533377"/>
                  <a:pt x="351854" y="509508"/>
                  <a:pt x="91018" y="546100"/>
                </a:cubicBezTo>
                <a:cubicBezTo>
                  <a:pt x="42488" y="544170"/>
                  <a:pt x="2051" y="514114"/>
                  <a:pt x="0" y="455082"/>
                </a:cubicBezTo>
                <a:cubicBezTo>
                  <a:pt x="15980" y="346529"/>
                  <a:pt x="-3385" y="191192"/>
                  <a:pt x="0" y="91018"/>
                </a:cubicBezTo>
                <a:close/>
              </a:path>
            </a:pathLst>
          </a:custGeom>
          <a:solidFill>
            <a:schemeClr val="bg1"/>
          </a:solidFill>
          <a:ln>
            <a:noFill/>
            <a:extLst>
              <a:ext uri="{C807C97D-BFC1-408E-A445-0C87EB9F89A2}">
                <ask:lineSketchStyleProps xmlns="" xmlns:ask="http://schemas.microsoft.com/office/drawing/2018/sketchyshapes" sd="365901072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3">
            <a:extLst>
              <a:ext uri="{FF2B5EF4-FFF2-40B4-BE49-F238E27FC236}">
                <a16:creationId xmlns:a16="http://schemas.microsoft.com/office/drawing/2014/main" xmlns="" id="{339732FA-7E18-7D4C-B163-DA5D3D4BF513}"/>
              </a:ext>
            </a:extLst>
          </p:cNvPr>
          <p:cNvSpPr txBox="1"/>
          <p:nvPr/>
        </p:nvSpPr>
        <p:spPr>
          <a:xfrm>
            <a:off x="1653579" y="599383"/>
            <a:ext cx="8985730" cy="769441"/>
          </a:xfrm>
          <a:prstGeom prst="rect">
            <a:avLst/>
          </a:prstGeom>
          <a:noFill/>
        </p:spPr>
        <p:txBody>
          <a:bodyPr wrap="square" rtlCol="0">
            <a:spAutoFit/>
          </a:bodyPr>
          <a:lstStyle/>
          <a:p>
            <a:pPr algn="ctr"/>
            <a:r>
              <a:rPr lang="vi-V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LUYỆN ĐỌC TRONG NHÓM</a:t>
            </a:r>
            <a:endPar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229930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千图网海量PPT模板www.58pic.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千图网海量PPT模板www.58pic.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404</TotalTime>
  <Words>1412</Words>
  <Application>Microsoft Office PowerPoint</Application>
  <PresentationFormat>Widescreen</PresentationFormat>
  <Paragraphs>80</Paragraphs>
  <Slides>19</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Arial-Rounded</vt:lpstr>
      <vt:lpstr>Calibri</vt:lpstr>
      <vt:lpstr>Calibri Light</vt:lpstr>
      <vt:lpstr>Cambria</vt:lpstr>
      <vt:lpstr>Roboto</vt:lpstr>
      <vt:lpstr>Tahoma</vt:lpstr>
      <vt:lpstr>Times New Roman</vt:lpstr>
      <vt:lpstr>UTM Cookies</vt:lpstr>
      <vt:lpstr>千图网海量PPT模板www.58pic.com​​</vt:lpstr>
      <vt:lpstr>1_千图网海量PPT模板www.58pic.com​​</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User</cp:lastModifiedBy>
  <cp:revision>82</cp:revision>
  <dcterms:created xsi:type="dcterms:W3CDTF">2019-05-23T17:46:57Z</dcterms:created>
  <dcterms:modified xsi:type="dcterms:W3CDTF">2025-10-14T05:13:48Z</dcterms:modified>
  <cp:category>9Slide.vn</cp:category>
</cp:coreProperties>
</file>