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36" r:id="rId3"/>
    <p:sldMasterId id="2147483748" r:id="rId4"/>
  </p:sldMasterIdLst>
  <p:notesMasterIdLst>
    <p:notesMasterId r:id="rId15"/>
  </p:notesMasterIdLst>
  <p:sldIdLst>
    <p:sldId id="257" r:id="rId5"/>
    <p:sldId id="339" r:id="rId6"/>
    <p:sldId id="259" r:id="rId7"/>
    <p:sldId id="427" r:id="rId8"/>
    <p:sldId id="2643" r:id="rId9"/>
    <p:sldId id="2644" r:id="rId10"/>
    <p:sldId id="414" r:id="rId11"/>
    <p:sldId id="2645" r:id="rId12"/>
    <p:sldId id="2646" r:id="rId13"/>
    <p:sldId id="26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888"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1</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01/12/2025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01/12/2025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01/12/2025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932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3320FF5E-0673-3E18-BD52-B6A3F2050D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xmlns="" id="{2D53ED54-D03A-E650-751A-8A1C11368F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01/12/2025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0461054"/>
      </p:ext>
    </p:extLst>
  </p:cSld>
  <p:clrMap bg1="lt1" tx1="dk1" bg2="dk2" tx2="lt2" accent1="accent1" accent2="accent2" accent3="accent3" accent4="accent4" accent5="accent5" accent6="accent6" hlink="hlink" folHlink="folHlink"/>
  <p:sldLayoutIdLst>
    <p:sldLayoutId id="21474837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1.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xmlns=""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xmlns="" id="{F99BC88E-8D3E-AE76-292D-C47C0BF1488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xmlns="" id="{255768C3-DD56-A823-9F2A-9D9E232F9F2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xmlns="" id="{A362E54F-61F2-BAC2-1D20-6D473D0BCC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xmlns=""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xmlns=""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xmlns="" id="{268B1840-5114-C6C4-42D7-C65CF6CD4330}"/>
              </a:ext>
            </a:extLst>
          </p:cNvPr>
          <p:cNvPicPr>
            <a:picLocks noChangeAspect="1"/>
          </p:cNvPicPr>
          <p:nvPr/>
        </p:nvPicPr>
        <p:blipFill>
          <a:blip r:embed="rId16"/>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1B128A55-30F4-D5DD-CE3B-6494B9A0821B}"/>
              </a:ext>
            </a:extLst>
          </p:cNvPr>
          <p:cNvPicPr>
            <a:picLocks noChangeAspect="1"/>
          </p:cNvPicPr>
          <p:nvPr/>
        </p:nvPicPr>
        <p:blipFill>
          <a:blip r:embed="rId2"/>
          <a:stretch>
            <a:fillRect/>
          </a:stretch>
        </p:blipFill>
        <p:spPr>
          <a:xfrm>
            <a:off x="4052667" y="2949952"/>
            <a:ext cx="3908048" cy="3908048"/>
          </a:xfrm>
          <a:prstGeom prst="rect">
            <a:avLst/>
          </a:prstGeom>
        </p:spPr>
      </p:pic>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xmlns=""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xmlns=""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xmlns=""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xmlns=""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xmlns=""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xmlns=""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xmlns=""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xmlns=""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xmlns=""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xmlns=""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xmlns=""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xmlns=""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xmlns=""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xmlns=""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xmlns=""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xmlns=""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xmlns=""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xmlns=""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xmlns=""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xmlns=""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xmlns=""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xmlns="" id="{01CAE604-BF31-64E3-CD86-962854DBB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2" name="Picture 1">
            <a:extLst>
              <a:ext uri="{FF2B5EF4-FFF2-40B4-BE49-F238E27FC236}">
                <a16:creationId xmlns:a16="http://schemas.microsoft.com/office/drawing/2014/main" xmlns="" id="{BA404D41-D701-12E0-7FD4-1B0376EC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2E5670C1-E5C5-CCB4-41C4-B9882313E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xmlns=""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361</Words>
  <Application>Microsoft Office PowerPoint</Application>
  <PresentationFormat>Custom</PresentationFormat>
  <Paragraphs>21</Paragraphs>
  <Slides>10</Slides>
  <Notes>5</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Office 主题​​</vt:lpstr>
      <vt:lpstr>Office 主题</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47</cp:revision>
  <dcterms:created xsi:type="dcterms:W3CDTF">2024-07-17T03:40:02Z</dcterms:created>
  <dcterms:modified xsi:type="dcterms:W3CDTF">2025-12-01T09:15:54Z</dcterms:modified>
</cp:coreProperties>
</file>