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812D-B9C3-4169-A0EB-85D831BB4639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D563-94A3-4945-A673-D88B062B0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211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8EE7-503B-40BF-BC59-5FFC3CF0B58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62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49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83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93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4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68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63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5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42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1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9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74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ED78-C244-4058-A30A-7259530E4510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441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3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5.png"/><Relationship Id="rId10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3144115" cy="77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552958"/>
            <a:ext cx="11626329" cy="5317801"/>
            <a:chOff x="-489886" y="-667226"/>
            <a:chExt cx="4593118" cy="2100859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1938979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1"/>
          <p:cNvSpPr txBox="1"/>
          <p:nvPr/>
        </p:nvSpPr>
        <p:spPr>
          <a:xfrm>
            <a:off x="1749720" y="983171"/>
            <a:ext cx="82112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3183" lvl="1" algn="ctr"/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2.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một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cuốn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về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một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miền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đất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  <a:endParaRPr lang="en-US" sz="4800" b="1" dirty="0">
              <a:solidFill>
                <a:srgbClr val="393F2C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05" y="2585491"/>
            <a:ext cx="10225910" cy="47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3302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552958"/>
            <a:ext cx="11626329" cy="5317801"/>
            <a:chOff x="-489886" y="-667226"/>
            <a:chExt cx="4593118" cy="2100859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1938979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1"/>
          <p:cNvSpPr txBox="1"/>
          <p:nvPr/>
        </p:nvSpPr>
        <p:spPr>
          <a:xfrm>
            <a:off x="438830" y="975653"/>
            <a:ext cx="1121274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3183" lvl="1" algn="just"/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3.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phiếu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theo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mẫu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bài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tập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1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dựa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vào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đó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chia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sẻ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với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bạn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những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thông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tin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thú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vị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trong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cuốn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  <a:endParaRPr lang="en-US" sz="4400" b="1" dirty="0">
              <a:solidFill>
                <a:srgbClr val="393F2C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430" y="3107053"/>
            <a:ext cx="10225910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177800"/>
            <a:ext cx="11626329" cy="6492068"/>
            <a:chOff x="-489886" y="-667226"/>
            <a:chExt cx="4593118" cy="2564767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2564767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285" y="3096706"/>
            <a:ext cx="5652872" cy="2261293"/>
            <a:chOff x="1218510" y="3884066"/>
            <a:chExt cx="7836612" cy="3391940"/>
          </a:xfrm>
        </p:grpSpPr>
        <p:sp>
          <p:nvSpPr>
            <p:cNvPr id="19" name="Freeform 9"/>
            <p:cNvSpPr/>
            <p:nvPr/>
          </p:nvSpPr>
          <p:spPr>
            <a:xfrm>
              <a:off x="1218510" y="3884066"/>
              <a:ext cx="7836612" cy="3391940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395E4B"/>
              </a:solidFill>
            </a:ln>
          </p:spPr>
        </p:sp>
        <p:sp>
          <p:nvSpPr>
            <p:cNvPr id="18" name="TextBox 11"/>
            <p:cNvSpPr txBox="1"/>
            <p:nvPr/>
          </p:nvSpPr>
          <p:spPr>
            <a:xfrm>
              <a:off x="1223639" y="4098001"/>
              <a:ext cx="7489793" cy="2708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43499" lvl="1" indent="-381019" algn="just">
                <a:buFontTx/>
                <a:buChar char="-"/>
              </a:pP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Hoàn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thành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phiếu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mở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rộng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chuẩn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bị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ở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nhà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</a:t>
              </a:r>
            </a:p>
            <a:p>
              <a:pPr marL="643499" lvl="1" indent="-381019" algn="just">
                <a:buFontTx/>
                <a:buChar char="-"/>
              </a:pP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Chia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sẻ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cùng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phiếu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mở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rộng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mình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</a:t>
              </a:r>
              <a:endParaRPr lang="en-US" sz="2933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88" y="331023"/>
            <a:ext cx="5284111" cy="6182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366" y="348296"/>
            <a:ext cx="5787637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3302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2286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5699" y="384559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519154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66867" y="685800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142488" y="877718"/>
            <a:ext cx="9758080" cy="3326210"/>
            <a:chOff x="1593481" y="1329144"/>
            <a:chExt cx="14637120" cy="4989315"/>
          </a:xfrm>
        </p:grpSpPr>
        <p:grpSp>
          <p:nvGrpSpPr>
            <p:cNvPr id="8" name="Group 8"/>
            <p:cNvGrpSpPr/>
            <p:nvPr/>
          </p:nvGrpSpPr>
          <p:grpSpPr>
            <a:xfrm>
              <a:off x="1593481" y="1329144"/>
              <a:ext cx="14637120" cy="4989315"/>
              <a:chOff x="0" y="-38100"/>
              <a:chExt cx="3555853" cy="14717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68236" y="0"/>
                <a:ext cx="3387617" cy="1433633"/>
              </a:xfrm>
              <a:custGeom>
                <a:avLst/>
                <a:gdLst/>
                <a:ahLst/>
                <a:cxnLst/>
                <a:rect l="l" t="t" r="r" b="b"/>
                <a:pathLst>
                  <a:path w="3555853" h="1433633">
                    <a:moveTo>
                      <a:pt x="21790" y="0"/>
                    </a:moveTo>
                    <a:lnTo>
                      <a:pt x="3534063" y="0"/>
                    </a:lnTo>
                    <a:cubicBezTo>
                      <a:pt x="3546097" y="0"/>
                      <a:pt x="3555853" y="9756"/>
                      <a:pt x="3555853" y="21790"/>
                    </a:cubicBezTo>
                    <a:lnTo>
                      <a:pt x="3555853" y="1411843"/>
                    </a:lnTo>
                    <a:cubicBezTo>
                      <a:pt x="3555853" y="1423878"/>
                      <a:pt x="3546097" y="1433633"/>
                      <a:pt x="3534063" y="1433633"/>
                    </a:cubicBezTo>
                    <a:lnTo>
                      <a:pt x="21790" y="1433633"/>
                    </a:lnTo>
                    <a:cubicBezTo>
                      <a:pt x="9756" y="1433633"/>
                      <a:pt x="0" y="1423878"/>
                      <a:pt x="0" y="1411843"/>
                    </a:cubicBezTo>
                    <a:lnTo>
                      <a:pt x="0" y="21790"/>
                    </a:lnTo>
                    <a:cubicBezTo>
                      <a:pt x="0" y="9756"/>
                      <a:pt x="9756" y="0"/>
                      <a:pt x="217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555853" cy="14717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82291" y="2546207"/>
              <a:ext cx="11952020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63183" lvl="1" algn="ctr"/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Chia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sẻ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suy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nghĩ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cảm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xúc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bản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thân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cuốn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sách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mà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em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và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được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giới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thiệu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trong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tiết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học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</a:t>
              </a:r>
              <a:endParaRPr lang="en-US" sz="4000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18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5699" y="384559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519154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66867" y="685800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80389" y="877717"/>
            <a:ext cx="10231224" cy="4111824"/>
            <a:chOff x="1350333" y="1329144"/>
            <a:chExt cx="15346836" cy="6167736"/>
          </a:xfrm>
        </p:grpSpPr>
        <p:grpSp>
          <p:nvGrpSpPr>
            <p:cNvPr id="8" name="Group 8"/>
            <p:cNvGrpSpPr/>
            <p:nvPr/>
          </p:nvGrpSpPr>
          <p:grpSpPr>
            <a:xfrm>
              <a:off x="1350333" y="1329144"/>
              <a:ext cx="15346836" cy="6167736"/>
              <a:chOff x="-59069" y="-38100"/>
              <a:chExt cx="3728267" cy="18193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59069" y="0"/>
                <a:ext cx="3728267" cy="1781240"/>
              </a:xfrm>
              <a:custGeom>
                <a:avLst/>
                <a:gdLst/>
                <a:ahLst/>
                <a:cxnLst/>
                <a:rect l="l" t="t" r="r" b="b"/>
                <a:pathLst>
                  <a:path w="3555853" h="1433633">
                    <a:moveTo>
                      <a:pt x="21790" y="0"/>
                    </a:moveTo>
                    <a:lnTo>
                      <a:pt x="3534063" y="0"/>
                    </a:lnTo>
                    <a:cubicBezTo>
                      <a:pt x="3546097" y="0"/>
                      <a:pt x="3555853" y="9756"/>
                      <a:pt x="3555853" y="21790"/>
                    </a:cubicBezTo>
                    <a:lnTo>
                      <a:pt x="3555853" y="1411843"/>
                    </a:lnTo>
                    <a:cubicBezTo>
                      <a:pt x="3555853" y="1423878"/>
                      <a:pt x="3546097" y="1433633"/>
                      <a:pt x="3534063" y="1433633"/>
                    </a:cubicBezTo>
                    <a:lnTo>
                      <a:pt x="21790" y="1433633"/>
                    </a:lnTo>
                    <a:cubicBezTo>
                      <a:pt x="9756" y="1433633"/>
                      <a:pt x="0" y="1423878"/>
                      <a:pt x="0" y="1411843"/>
                    </a:cubicBezTo>
                    <a:lnTo>
                      <a:pt x="0" y="21790"/>
                    </a:lnTo>
                    <a:cubicBezTo>
                      <a:pt x="0" y="9756"/>
                      <a:pt x="9756" y="0"/>
                      <a:pt x="217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555853" cy="14717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123615" y="2688296"/>
              <a:ext cx="13576853" cy="36933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63183" lvl="1" algn="ctr"/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Dựa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vào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cuốn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sách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mà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em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một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miền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vẽ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tranh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hoặc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chia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sẻ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với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người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thân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cảm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xúc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suy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nghĩ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em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cảnh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vật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 con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người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,…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miền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40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đó</a:t>
              </a:r>
              <a:r>
                <a:rPr lang="en-US" sz="40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</a:t>
              </a:r>
              <a:endParaRPr lang="en-US" sz="4000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8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0" y="1778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54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4826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5699" y="384559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519154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66867" y="685800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142488" y="877718"/>
            <a:ext cx="9758080" cy="3326210"/>
            <a:chOff x="1593481" y="1329144"/>
            <a:chExt cx="14637120" cy="4989315"/>
          </a:xfrm>
        </p:grpSpPr>
        <p:grpSp>
          <p:nvGrpSpPr>
            <p:cNvPr id="8" name="Group 8"/>
            <p:cNvGrpSpPr/>
            <p:nvPr/>
          </p:nvGrpSpPr>
          <p:grpSpPr>
            <a:xfrm>
              <a:off x="1593481" y="1329144"/>
              <a:ext cx="14637120" cy="4989315"/>
              <a:chOff x="0" y="-38100"/>
              <a:chExt cx="3555853" cy="14717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68236" y="0"/>
                <a:ext cx="3387617" cy="1433633"/>
              </a:xfrm>
              <a:custGeom>
                <a:avLst/>
                <a:gdLst/>
                <a:ahLst/>
                <a:cxnLst/>
                <a:rect l="l" t="t" r="r" b="b"/>
                <a:pathLst>
                  <a:path w="3555853" h="1433633">
                    <a:moveTo>
                      <a:pt x="21790" y="0"/>
                    </a:moveTo>
                    <a:lnTo>
                      <a:pt x="3534063" y="0"/>
                    </a:lnTo>
                    <a:cubicBezTo>
                      <a:pt x="3546097" y="0"/>
                      <a:pt x="3555853" y="9756"/>
                      <a:pt x="3555853" y="21790"/>
                    </a:cubicBezTo>
                    <a:lnTo>
                      <a:pt x="3555853" y="1411843"/>
                    </a:lnTo>
                    <a:cubicBezTo>
                      <a:pt x="3555853" y="1423878"/>
                      <a:pt x="3546097" y="1433633"/>
                      <a:pt x="3534063" y="1433633"/>
                    </a:cubicBezTo>
                    <a:lnTo>
                      <a:pt x="21790" y="1433633"/>
                    </a:lnTo>
                    <a:cubicBezTo>
                      <a:pt x="9756" y="1433633"/>
                      <a:pt x="0" y="1423878"/>
                      <a:pt x="0" y="1411843"/>
                    </a:cubicBezTo>
                    <a:lnTo>
                      <a:pt x="0" y="21790"/>
                    </a:lnTo>
                    <a:cubicBezTo>
                      <a:pt x="0" y="9756"/>
                      <a:pt x="9756" y="0"/>
                      <a:pt x="217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555853" cy="14717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82291" y="2641889"/>
              <a:ext cx="11952020" cy="2492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63183" lvl="1" algn="ctr"/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Quan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sát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tên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bài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hát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trên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trang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bìa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đĩa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nhạc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Kể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tên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những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vùng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/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địa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danh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có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trong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nhan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đề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bài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6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hát</a:t>
              </a:r>
              <a:r>
                <a:rPr lang="en-US" sz="36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 </a:t>
              </a:r>
              <a:endParaRPr lang="en-US" sz="3600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3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3" y="15240"/>
            <a:ext cx="12109177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3144115" cy="77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778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177800"/>
            <a:ext cx="11626329" cy="6492068"/>
            <a:chOff x="-489886" y="-667226"/>
            <a:chExt cx="4593118" cy="2564767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2564767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2304"/>
          <a:stretch/>
        </p:blipFill>
        <p:spPr>
          <a:xfrm>
            <a:off x="6172607" y="282867"/>
            <a:ext cx="5595368" cy="6014607"/>
          </a:xfrm>
          <a:prstGeom prst="rect">
            <a:avLst/>
          </a:prstGeom>
        </p:spPr>
      </p:pic>
      <p:sp>
        <p:nvSpPr>
          <p:cNvPr id="17" name="TextBox 11"/>
          <p:cNvSpPr txBox="1"/>
          <p:nvPr/>
        </p:nvSpPr>
        <p:spPr>
          <a:xfrm>
            <a:off x="424723" y="369841"/>
            <a:ext cx="5552301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3183" lvl="1" algn="just"/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1.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phiếu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dưới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đây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cho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biết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81625" y="1516670"/>
            <a:ext cx="5458633" cy="1495261"/>
            <a:chOff x="1114812" y="3884066"/>
            <a:chExt cx="7567337" cy="2242891"/>
          </a:xfrm>
        </p:grpSpPr>
        <p:sp>
          <p:nvSpPr>
            <p:cNvPr id="19" name="Freeform 9"/>
            <p:cNvSpPr/>
            <p:nvPr/>
          </p:nvSpPr>
          <p:spPr>
            <a:xfrm>
              <a:off x="1218510" y="3884066"/>
              <a:ext cx="7463639" cy="2242891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  <p:sp>
          <p:nvSpPr>
            <p:cNvPr id="18" name="TextBox 11"/>
            <p:cNvSpPr txBox="1"/>
            <p:nvPr/>
          </p:nvSpPr>
          <p:spPr>
            <a:xfrm>
              <a:off x="1114812" y="4270565"/>
              <a:ext cx="7489793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63183" lvl="1" algn="ctr"/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Lâm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Phong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ghi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những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gì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vào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phiếu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sách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?</a:t>
              </a:r>
              <a:endParaRPr lang="en-US" sz="3200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189" y="3174882"/>
            <a:ext cx="4507367" cy="32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1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3302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177800"/>
            <a:ext cx="11626329" cy="6492068"/>
            <a:chOff x="-489886" y="-667226"/>
            <a:chExt cx="4593118" cy="2564767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2564767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2304"/>
          <a:stretch/>
        </p:blipFill>
        <p:spPr>
          <a:xfrm>
            <a:off x="6206799" y="423101"/>
            <a:ext cx="5595368" cy="60146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1432" y="1633178"/>
            <a:ext cx="5652872" cy="4799301"/>
            <a:chOff x="1218510" y="3884066"/>
            <a:chExt cx="7836612" cy="7198952"/>
          </a:xfrm>
        </p:grpSpPr>
        <p:sp>
          <p:nvSpPr>
            <p:cNvPr id="19" name="Freeform 9"/>
            <p:cNvSpPr/>
            <p:nvPr/>
          </p:nvSpPr>
          <p:spPr>
            <a:xfrm>
              <a:off x="1218510" y="3884066"/>
              <a:ext cx="7836612" cy="7198952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395E4B"/>
              </a:solidFill>
            </a:ln>
          </p:spPr>
        </p:sp>
        <p:sp>
          <p:nvSpPr>
            <p:cNvPr id="18" name="TextBox 11"/>
            <p:cNvSpPr txBox="1"/>
            <p:nvPr/>
          </p:nvSpPr>
          <p:spPr>
            <a:xfrm>
              <a:off x="1223639" y="4098001"/>
              <a:ext cx="7489793" cy="6770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62480" lvl="1" indent="331275" algn="just"/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truyện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: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rừng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phương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Nam,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nội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dung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khái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quát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truyện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điều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ấn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tượng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nhất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tác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phẩm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: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những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câu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văn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tả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vùng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Nam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Bộ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;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cảm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nhận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chung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tác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phẩm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: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cuốn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sách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giúp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mở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rộng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hiểu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biết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khung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và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con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người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vùng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Nam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Bộ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,…</a:t>
              </a:r>
              <a:endParaRPr lang="en-US" sz="2933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3370" y="235937"/>
            <a:ext cx="3574483" cy="13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Widescreen</PresentationFormat>
  <Paragraphs>11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Quicksand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2025-02-09T08:42:00Z</dcterms:created>
  <dcterms:modified xsi:type="dcterms:W3CDTF">2025-02-09T08:42:17Z</dcterms:modified>
</cp:coreProperties>
</file>