
<file path=[Content_Types].xml><?xml version="1.0" encoding="utf-8"?>
<Types xmlns="http://schemas.openxmlformats.org/package/2006/content-types">
  <Default Extension="png" ContentType="image/png"/>
  <Default Extension="mp3" ContentType="audio/unknown"/>
  <Default Extension="svg" ContentType="image/svg+xml"/>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5" r:id="rId3"/>
    <p:sldMasterId id="2147483697" r:id="rId4"/>
    <p:sldMasterId id="2147483709" r:id="rId5"/>
  </p:sldMasterIdLst>
  <p:notesMasterIdLst>
    <p:notesMasterId r:id="rId44"/>
  </p:notesMasterIdLst>
  <p:sldIdLst>
    <p:sldId id="274" r:id="rId6"/>
    <p:sldId id="312" r:id="rId7"/>
    <p:sldId id="313" r:id="rId8"/>
    <p:sldId id="4452" r:id="rId9"/>
    <p:sldId id="315" r:id="rId10"/>
    <p:sldId id="258" r:id="rId11"/>
    <p:sldId id="260" r:id="rId12"/>
    <p:sldId id="259" r:id="rId13"/>
    <p:sldId id="256" r:id="rId14"/>
    <p:sldId id="272" r:id="rId15"/>
    <p:sldId id="257" r:id="rId16"/>
    <p:sldId id="271" r:id="rId17"/>
    <p:sldId id="261" r:id="rId18"/>
    <p:sldId id="273" r:id="rId19"/>
    <p:sldId id="262" r:id="rId20"/>
    <p:sldId id="263" r:id="rId21"/>
    <p:sldId id="316" r:id="rId22"/>
    <p:sldId id="317" r:id="rId23"/>
    <p:sldId id="318" r:id="rId24"/>
    <p:sldId id="264" r:id="rId25"/>
    <p:sldId id="265" r:id="rId26"/>
    <p:sldId id="266" r:id="rId27"/>
    <p:sldId id="319" r:id="rId28"/>
    <p:sldId id="320" r:id="rId29"/>
    <p:sldId id="321" r:id="rId30"/>
    <p:sldId id="322" r:id="rId31"/>
    <p:sldId id="323" r:id="rId32"/>
    <p:sldId id="324" r:id="rId33"/>
    <p:sldId id="325" r:id="rId34"/>
    <p:sldId id="326" r:id="rId35"/>
    <p:sldId id="327" r:id="rId36"/>
    <p:sldId id="328" r:id="rId37"/>
    <p:sldId id="299" r:id="rId38"/>
    <p:sldId id="329" r:id="rId39"/>
    <p:sldId id="330" r:id="rId40"/>
    <p:sldId id="4451" r:id="rId41"/>
    <p:sldId id="282" r:id="rId42"/>
    <p:sldId id="4453" r:id="rId43"/>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0" d="100"/>
          <a:sy n="40" d="100"/>
        </p:scale>
        <p:origin x="-797"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notesMaster" Target="notesMasters/notesMaster1.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F804B1-DC94-4E83-96B5-EB256A4E4C3E}" type="datetimeFigureOut">
              <a:rPr lang="en-US" smtClean="0"/>
              <a:t>9/16/2025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44CF96-2F0E-4E44-9E99-5CAB8AEA2259}" type="slidenum">
              <a:rPr lang="en-US" smtClean="0"/>
              <a:t>‹#›</a:t>
            </a:fld>
            <a:endParaRPr lang="en-US"/>
          </a:p>
        </p:txBody>
      </p:sp>
    </p:spTree>
    <p:extLst>
      <p:ext uri="{BB962C8B-B14F-4D97-AF65-F5344CB8AC3E}">
        <p14:creationId xmlns:p14="http://schemas.microsoft.com/office/powerpoint/2010/main" val="1999916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7792749926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7792749926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95854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4.xml"/><Relationship Id="rId4" Type="http://schemas.openxmlformats.org/officeDocument/2006/relationships/image" Target="../media/image8.png"/></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5.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5.xml"/><Relationship Id="rId4" Type="http://schemas.openxmlformats.org/officeDocument/2006/relationships/hyperlink" Target="http://bit.ly/2TtBDfr" TargetMode="Externa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5.xml"/><Relationship Id="rId4" Type="http://schemas.openxmlformats.org/officeDocument/2006/relationships/hyperlink" Target="https://www.facebook.com/groups/629898828017053" TargetMode="Externa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1.png"/><Relationship Id="rId1" Type="http://schemas.openxmlformats.org/officeDocument/2006/relationships/slideMaster" Target="../slideMasters/slideMaster5.xml"/><Relationship Id="rId5" Type="http://schemas.openxmlformats.org/officeDocument/2006/relationships/hyperlink" Target="https://www.facebook.com/groups/629898828017053" TargetMode="External"/><Relationship Id="rId4" Type="http://schemas.openxmlformats.org/officeDocument/2006/relationships/image" Target="../media/image10.png"/></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2286000" y="5403056"/>
            <a:ext cx="13716000" cy="2483645"/>
          </a:xfrm>
          <a:prstGeom prst="rect">
            <a:avLst/>
          </a:prstGeo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3509559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1257300" y="2738438"/>
            <a:ext cx="15773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1864982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1247777" y="2564611"/>
            <a:ext cx="15773400" cy="4279106"/>
          </a:xfrm>
          <a:prstGeom prst="rect">
            <a:avLst/>
          </a:prstGeom>
        </p:spPr>
        <p:txBody>
          <a:bodyPr anchor="b"/>
          <a:lstStyle>
            <a:lvl1pPr>
              <a:defRPr sz="9000"/>
            </a:lvl1pPr>
          </a:lstStyle>
          <a:p>
            <a:r>
              <a:rPr lang="zh-CN" altLang="en-US"/>
              <a:t>单击此处编辑母版标题样式</a:t>
            </a:r>
          </a:p>
        </p:txBody>
      </p:sp>
      <p:sp>
        <p:nvSpPr>
          <p:cNvPr id="3" name="文本占位符 2"/>
          <p:cNvSpPr>
            <a:spLocks noGrp="1"/>
          </p:cNvSpPr>
          <p:nvPr>
            <p:ph type="body" idx="1"/>
          </p:nvPr>
        </p:nvSpPr>
        <p:spPr>
          <a:xfrm>
            <a:off x="1247777" y="6884197"/>
            <a:ext cx="15773400" cy="2250281"/>
          </a:xfrm>
          <a:prstGeom prst="rect">
            <a:avLst/>
          </a:prstGeo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7631762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1257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9258300" y="2738438"/>
            <a:ext cx="7772400" cy="652700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10442724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1259682" y="547688"/>
            <a:ext cx="15773400" cy="1988345"/>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1259684" y="2521745"/>
            <a:ext cx="7736681"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内容占位符 3"/>
          <p:cNvSpPr>
            <a:spLocks noGrp="1"/>
          </p:cNvSpPr>
          <p:nvPr>
            <p:ph sz="half" idx="2"/>
          </p:nvPr>
        </p:nvSpPr>
        <p:spPr>
          <a:xfrm>
            <a:off x="1259684" y="3757613"/>
            <a:ext cx="7736681"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9258302" y="2521745"/>
            <a:ext cx="7774782" cy="1235868"/>
          </a:xfrm>
          <a:prstGeom prst="rect">
            <a:avLst/>
          </a:prstGeo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内容占位符 5"/>
          <p:cNvSpPr>
            <a:spLocks noGrp="1"/>
          </p:cNvSpPr>
          <p:nvPr>
            <p:ph sz="quarter" idx="4"/>
          </p:nvPr>
        </p:nvSpPr>
        <p:spPr>
          <a:xfrm>
            <a:off x="9258302" y="3757613"/>
            <a:ext cx="7774782" cy="5526882"/>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8" name="页脚占位符 7"/>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45653151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4" name="页脚占位符 3"/>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32992571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3" name="页脚占位符 2"/>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9031077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内容占位符 2"/>
          <p:cNvSpPr>
            <a:spLocks noGrp="1"/>
          </p:cNvSpPr>
          <p:nvPr>
            <p:ph idx="1"/>
          </p:nvPr>
        </p:nvSpPr>
        <p:spPr>
          <a:xfrm>
            <a:off x="7774782" y="1481140"/>
            <a:ext cx="9258300" cy="7310438"/>
          </a:xfrm>
          <a:prstGeom prst="rect">
            <a:avLst/>
          </a:prstGeo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0360093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259683" y="685800"/>
            <a:ext cx="5898356" cy="2400300"/>
          </a:xfrm>
          <a:prstGeom prst="rect">
            <a:avLst/>
          </a:prstGeom>
        </p:spPr>
        <p:txBody>
          <a:bodyPr anchor="b"/>
          <a:lstStyle>
            <a:lvl1pPr>
              <a:defRPr sz="4800"/>
            </a:lvl1pPr>
          </a:lstStyle>
          <a:p>
            <a:r>
              <a:rPr lang="zh-CN" altLang="en-US"/>
              <a:t>单击此处编辑母版标题样式</a:t>
            </a:r>
          </a:p>
        </p:txBody>
      </p:sp>
      <p:sp>
        <p:nvSpPr>
          <p:cNvPr id="3" name="图片占位符 2"/>
          <p:cNvSpPr>
            <a:spLocks noGrp="1"/>
          </p:cNvSpPr>
          <p:nvPr>
            <p:ph type="pic" idx="1"/>
          </p:nvPr>
        </p:nvSpPr>
        <p:spPr>
          <a:xfrm>
            <a:off x="7774782" y="1481140"/>
            <a:ext cx="9258300" cy="7310438"/>
          </a:xfrm>
          <a:prstGeom prst="rect">
            <a:avLst/>
          </a:prstGeom>
        </p:spPr>
        <p:txBody>
          <a:bodyPr/>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endParaRPr lang="zh-CN" altLang="en-US"/>
          </a:p>
        </p:txBody>
      </p:sp>
      <p:sp>
        <p:nvSpPr>
          <p:cNvPr id="4" name="文本占位符 3"/>
          <p:cNvSpPr>
            <a:spLocks noGrp="1"/>
          </p:cNvSpPr>
          <p:nvPr>
            <p:ph type="body" sz="half" idx="2"/>
          </p:nvPr>
        </p:nvSpPr>
        <p:spPr>
          <a:xfrm>
            <a:off x="1259683" y="3086102"/>
            <a:ext cx="5898356" cy="5717382"/>
          </a:xfrm>
          <a:prstGeom prst="rect">
            <a:avLst/>
          </a:prstGeo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日期占位符 4"/>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6" name="页脚占位符 5"/>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17747369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1257300" y="547688"/>
            <a:ext cx="15773400" cy="1988345"/>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1257300" y="2738438"/>
            <a:ext cx="15773400" cy="652700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2514041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13087352" y="547690"/>
            <a:ext cx="3943350" cy="871775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1257302" y="547690"/>
            <a:ext cx="11601450" cy="871775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108029"/>
            <a:ext cx="4114800" cy="547688"/>
          </a:xfrm>
          <a:prstGeom prst="rect">
            <a:avLst/>
          </a:prstGeom>
        </p:spPr>
        <p:txBody>
          <a:bodyPr/>
          <a:lstStyle/>
          <a:p>
            <a:fld id="{9CE5B826-6809-49B3-9B4B-177D412235B0}" type="datetimeFigureOut">
              <a:rPr lang="zh-CN" altLang="en-US" smtClean="0"/>
              <a:t>2025/9/16</a:t>
            </a:fld>
            <a:endParaRPr lang="zh-CN" altLang="en-US"/>
          </a:p>
        </p:txBody>
      </p:sp>
      <p:sp>
        <p:nvSpPr>
          <p:cNvPr id="5" name="页脚占位符 4"/>
          <p:cNvSpPr>
            <a:spLocks noGrp="1"/>
          </p:cNvSpPr>
          <p:nvPr>
            <p:ph type="ftr" sz="quarter" idx="11"/>
          </p:nvPr>
        </p:nvSpPr>
        <p:spPr>
          <a:xfrm>
            <a:off x="6057900" y="9534527"/>
            <a:ext cx="6172200" cy="547688"/>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13976195" y="9534527"/>
            <a:ext cx="4114800" cy="547688"/>
          </a:xfrm>
          <a:prstGeom prst="rect">
            <a:avLst/>
          </a:prstGeom>
        </p:spPr>
        <p:txBody>
          <a:bodyPr/>
          <a:lstStyle/>
          <a:p>
            <a:fld id="{601AD0B5-09AD-499F-88BC-01FCE55CDA76}" type="slidenum">
              <a:rPr lang="zh-CN" altLang="en-US" smtClean="0"/>
              <a:t>‹#›</a:t>
            </a:fld>
            <a:endParaRPr lang="zh-CN" altLang="en-US"/>
          </a:p>
        </p:txBody>
      </p:sp>
    </p:spTree>
    <p:extLst>
      <p:ext uri="{BB962C8B-B14F-4D97-AF65-F5344CB8AC3E}">
        <p14:creationId xmlns:p14="http://schemas.microsoft.com/office/powerpoint/2010/main" val="30948452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973291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623417" y="1489151"/>
            <a:ext cx="17041200" cy="4105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0400"/>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a:p>
        </p:txBody>
      </p:sp>
      <p:sp>
        <p:nvSpPr>
          <p:cNvPr id="11" name="Google Shape;11;p2"/>
          <p:cNvSpPr txBox="1">
            <a:spLocks noGrp="1"/>
          </p:cNvSpPr>
          <p:nvPr>
            <p:ph type="subTitle" idx="1"/>
          </p:nvPr>
        </p:nvSpPr>
        <p:spPr>
          <a:xfrm>
            <a:off x="623400" y="56682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5600"/>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12" name="Google Shape;12;p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0972535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623400" y="4301700"/>
            <a:ext cx="17041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7200"/>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5" name="Google Shape;15;p3"/>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4619471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23400" y="2304950"/>
            <a:ext cx="17041200" cy="6832800"/>
          </a:xfrm>
          <a:prstGeom prst="rect">
            <a:avLst/>
          </a:prstGeom>
        </p:spPr>
        <p:txBody>
          <a:bodyPr spcFirstLastPara="1" wrap="square" lIns="91425" tIns="91425" rIns="91425" bIns="91425" anchor="t"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19" name="Google Shape;19;p4"/>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1251670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6234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3" name="Google Shape;23;p5"/>
          <p:cNvSpPr txBox="1">
            <a:spLocks noGrp="1"/>
          </p:cNvSpPr>
          <p:nvPr>
            <p:ph type="body" idx="2"/>
          </p:nvPr>
        </p:nvSpPr>
        <p:spPr>
          <a:xfrm>
            <a:off x="9664800" y="2304950"/>
            <a:ext cx="7999800" cy="6832800"/>
          </a:xfrm>
          <a:prstGeom prst="rect">
            <a:avLst/>
          </a:prstGeom>
        </p:spPr>
        <p:txBody>
          <a:bodyPr spcFirstLastPara="1" wrap="square" lIns="91425" tIns="91425" rIns="91425" bIns="91425" anchor="t" anchorCtr="0">
            <a:noAutofit/>
          </a:bodyPr>
          <a:lstStyle>
            <a:lvl1pPr marL="914378" lvl="0" indent="-634985">
              <a:spcBef>
                <a:spcPts val="0"/>
              </a:spcBef>
              <a:spcAft>
                <a:spcPts val="0"/>
              </a:spcAft>
              <a:buSzPts val="1400"/>
              <a:buChar char="●"/>
              <a:defRPr sz="2801"/>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24" name="Google Shape;24;p5"/>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561144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623400" y="890051"/>
            <a:ext cx="17041200" cy="11454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452914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a:p>
        </p:txBody>
      </p:sp>
      <p:sp>
        <p:nvSpPr>
          <p:cNvPr id="30" name="Google Shape;30;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31" name="Google Shape;31;p7"/>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23682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a:p>
        </p:txBody>
      </p:sp>
      <p:sp>
        <p:nvSpPr>
          <p:cNvPr id="34" name="Google Shape;34;p8"/>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24312531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9144000" y="-251"/>
            <a:ext cx="9144000" cy="10287000"/>
          </a:xfrm>
          <a:prstGeom prst="rect">
            <a:avLst/>
          </a:prstGeom>
          <a:solidFill>
            <a:schemeClr val="lt2"/>
          </a:solidFill>
          <a:ln>
            <a:noFill/>
          </a:ln>
        </p:spPr>
        <p:txBody>
          <a:bodyPr spcFirstLastPara="1" wrap="square" lIns="182850" tIns="182850" rIns="182850" bIns="182850" anchor="ctr" anchorCtr="0">
            <a:no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sz="3600" b="0" i="0" u="none" strike="noStrike" kern="1200" cap="none" spc="0" normalizeH="0" baseline="0" noProof="0">
              <a:ln>
                <a:noFill/>
              </a:ln>
              <a:solidFill>
                <a:srgbClr val="000000"/>
              </a:solidFill>
              <a:effectLst/>
              <a:uLnTx/>
              <a:uFillTx/>
              <a:latin typeface="Arial"/>
              <a:ea typeface="+mn-ea"/>
              <a:cs typeface="+mn-cs"/>
            </a:endParaRPr>
          </a:p>
        </p:txBody>
      </p:sp>
      <p:sp>
        <p:nvSpPr>
          <p:cNvPr id="37" name="Google Shape;37;p9"/>
          <p:cNvSpPr txBox="1">
            <a:spLocks noGrp="1"/>
          </p:cNvSpPr>
          <p:nvPr>
            <p:ph type="title"/>
          </p:nvPr>
        </p:nvSpPr>
        <p:spPr>
          <a:xfrm>
            <a:off x="531000" y="2466350"/>
            <a:ext cx="8090400" cy="2964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8400"/>
            </a:lvl1pPr>
            <a:lvl2pPr lvl="1" algn="ctr">
              <a:spcBef>
                <a:spcPts val="0"/>
              </a:spcBef>
              <a:spcAft>
                <a:spcPts val="0"/>
              </a:spcAft>
              <a:buSzPts val="4200"/>
              <a:buNone/>
              <a:defRPr sz="8400"/>
            </a:lvl2pPr>
            <a:lvl3pPr lvl="2" algn="ctr">
              <a:spcBef>
                <a:spcPts val="0"/>
              </a:spcBef>
              <a:spcAft>
                <a:spcPts val="0"/>
              </a:spcAft>
              <a:buSzPts val="4200"/>
              <a:buNone/>
              <a:defRPr sz="8400"/>
            </a:lvl3pPr>
            <a:lvl4pPr lvl="3" algn="ctr">
              <a:spcBef>
                <a:spcPts val="0"/>
              </a:spcBef>
              <a:spcAft>
                <a:spcPts val="0"/>
              </a:spcAft>
              <a:buSzPts val="4200"/>
              <a:buNone/>
              <a:defRPr sz="8400"/>
            </a:lvl4pPr>
            <a:lvl5pPr lvl="4" algn="ctr">
              <a:spcBef>
                <a:spcPts val="0"/>
              </a:spcBef>
              <a:spcAft>
                <a:spcPts val="0"/>
              </a:spcAft>
              <a:buSzPts val="4200"/>
              <a:buNone/>
              <a:defRPr sz="8400"/>
            </a:lvl5pPr>
            <a:lvl6pPr lvl="5" algn="ctr">
              <a:spcBef>
                <a:spcPts val="0"/>
              </a:spcBef>
              <a:spcAft>
                <a:spcPts val="0"/>
              </a:spcAft>
              <a:buSzPts val="4200"/>
              <a:buNone/>
              <a:defRPr sz="8400"/>
            </a:lvl6pPr>
            <a:lvl7pPr lvl="6" algn="ctr">
              <a:spcBef>
                <a:spcPts val="0"/>
              </a:spcBef>
              <a:spcAft>
                <a:spcPts val="0"/>
              </a:spcAft>
              <a:buSzPts val="4200"/>
              <a:buNone/>
              <a:defRPr sz="8400"/>
            </a:lvl7pPr>
            <a:lvl8pPr lvl="7" algn="ctr">
              <a:spcBef>
                <a:spcPts val="0"/>
              </a:spcBef>
              <a:spcAft>
                <a:spcPts val="0"/>
              </a:spcAft>
              <a:buSzPts val="4200"/>
              <a:buNone/>
              <a:defRPr sz="8400"/>
            </a:lvl8pPr>
            <a:lvl9pPr lvl="8" algn="ctr">
              <a:spcBef>
                <a:spcPts val="0"/>
              </a:spcBef>
              <a:spcAft>
                <a:spcPts val="0"/>
              </a:spcAft>
              <a:buSzPts val="4200"/>
              <a:buNone/>
              <a:defRPr sz="8400"/>
            </a:lvl9pPr>
          </a:lstStyle>
          <a:p>
            <a:endParaRPr/>
          </a:p>
        </p:txBody>
      </p:sp>
      <p:sp>
        <p:nvSpPr>
          <p:cNvPr id="38" name="Google Shape;38;p9"/>
          <p:cNvSpPr txBox="1">
            <a:spLocks noGrp="1"/>
          </p:cNvSpPr>
          <p:nvPr>
            <p:ph type="subTitle" idx="1"/>
          </p:nvPr>
        </p:nvSpPr>
        <p:spPr>
          <a:xfrm>
            <a:off x="531000" y="5606149"/>
            <a:ext cx="8090400" cy="2470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4200"/>
            </a:lvl1pPr>
            <a:lvl2pPr lvl="1" algn="ctr">
              <a:lnSpc>
                <a:spcPct val="100000"/>
              </a:lnSpc>
              <a:spcBef>
                <a:spcPts val="0"/>
              </a:spcBef>
              <a:spcAft>
                <a:spcPts val="0"/>
              </a:spcAft>
              <a:buSzPts val="2100"/>
              <a:buNone/>
              <a:defRPr sz="4200"/>
            </a:lvl2pPr>
            <a:lvl3pPr lvl="2" algn="ctr">
              <a:lnSpc>
                <a:spcPct val="100000"/>
              </a:lnSpc>
              <a:spcBef>
                <a:spcPts val="0"/>
              </a:spcBef>
              <a:spcAft>
                <a:spcPts val="0"/>
              </a:spcAft>
              <a:buSzPts val="2100"/>
              <a:buNone/>
              <a:defRPr sz="4200"/>
            </a:lvl3pPr>
            <a:lvl4pPr lvl="3" algn="ctr">
              <a:lnSpc>
                <a:spcPct val="100000"/>
              </a:lnSpc>
              <a:spcBef>
                <a:spcPts val="0"/>
              </a:spcBef>
              <a:spcAft>
                <a:spcPts val="0"/>
              </a:spcAft>
              <a:buSzPts val="2100"/>
              <a:buNone/>
              <a:defRPr sz="4200"/>
            </a:lvl4pPr>
            <a:lvl5pPr lvl="4" algn="ctr">
              <a:lnSpc>
                <a:spcPct val="100000"/>
              </a:lnSpc>
              <a:spcBef>
                <a:spcPts val="0"/>
              </a:spcBef>
              <a:spcAft>
                <a:spcPts val="0"/>
              </a:spcAft>
              <a:buSzPts val="2100"/>
              <a:buNone/>
              <a:defRPr sz="4200"/>
            </a:lvl5pPr>
            <a:lvl6pPr lvl="5" algn="ctr">
              <a:lnSpc>
                <a:spcPct val="100000"/>
              </a:lnSpc>
              <a:spcBef>
                <a:spcPts val="0"/>
              </a:spcBef>
              <a:spcAft>
                <a:spcPts val="0"/>
              </a:spcAft>
              <a:buSzPts val="2100"/>
              <a:buNone/>
              <a:defRPr sz="4200"/>
            </a:lvl6pPr>
            <a:lvl7pPr lvl="6" algn="ctr">
              <a:lnSpc>
                <a:spcPct val="100000"/>
              </a:lnSpc>
              <a:spcBef>
                <a:spcPts val="0"/>
              </a:spcBef>
              <a:spcAft>
                <a:spcPts val="0"/>
              </a:spcAft>
              <a:buSzPts val="2100"/>
              <a:buNone/>
              <a:defRPr sz="4200"/>
            </a:lvl7pPr>
            <a:lvl8pPr lvl="7" algn="ctr">
              <a:lnSpc>
                <a:spcPct val="100000"/>
              </a:lnSpc>
              <a:spcBef>
                <a:spcPts val="0"/>
              </a:spcBef>
              <a:spcAft>
                <a:spcPts val="0"/>
              </a:spcAft>
              <a:buSzPts val="2100"/>
              <a:buNone/>
              <a:defRPr sz="4200"/>
            </a:lvl8pPr>
            <a:lvl9pPr lvl="8" algn="ctr">
              <a:lnSpc>
                <a:spcPct val="100000"/>
              </a:lnSpc>
              <a:spcBef>
                <a:spcPts val="0"/>
              </a:spcBef>
              <a:spcAft>
                <a:spcPts val="0"/>
              </a:spcAft>
              <a:buSzPts val="2100"/>
              <a:buNone/>
              <a:defRPr sz="4200"/>
            </a:lvl9pPr>
          </a:lstStyle>
          <a:p>
            <a:endParaRPr/>
          </a:p>
        </p:txBody>
      </p:sp>
      <p:sp>
        <p:nvSpPr>
          <p:cNvPr id="39" name="Google Shape;39;p9"/>
          <p:cNvSpPr txBox="1">
            <a:spLocks noGrp="1"/>
          </p:cNvSpPr>
          <p:nvPr>
            <p:ph type="body" idx="2"/>
          </p:nvPr>
        </p:nvSpPr>
        <p:spPr>
          <a:xfrm>
            <a:off x="9879000" y="1448150"/>
            <a:ext cx="7674000" cy="7390200"/>
          </a:xfrm>
          <a:prstGeom prst="rect">
            <a:avLst/>
          </a:prstGeom>
        </p:spPr>
        <p:txBody>
          <a:bodyPr spcFirstLastPara="1" wrap="square" lIns="91425" tIns="91425" rIns="91425" bIns="91425" anchor="ctr" anchorCtr="0">
            <a:noAutofit/>
          </a:bodyPr>
          <a:lstStyle>
            <a:lvl1pPr marL="914378" lvl="0" indent="-685784">
              <a:spcBef>
                <a:spcPts val="0"/>
              </a:spcBef>
              <a:spcAft>
                <a:spcPts val="0"/>
              </a:spcAft>
              <a:buSzPts val="1800"/>
              <a:buChar char="●"/>
              <a:defRPr/>
            </a:lvl1pPr>
            <a:lvl2pPr marL="1828755" lvl="1" indent="-634985">
              <a:spcBef>
                <a:spcPts val="3200"/>
              </a:spcBef>
              <a:spcAft>
                <a:spcPts val="0"/>
              </a:spcAft>
              <a:buSzPts val="1400"/>
              <a:buChar char="○"/>
              <a:defRPr/>
            </a:lvl2pPr>
            <a:lvl3pPr marL="2743131" lvl="2" indent="-634985">
              <a:spcBef>
                <a:spcPts val="3200"/>
              </a:spcBef>
              <a:spcAft>
                <a:spcPts val="0"/>
              </a:spcAft>
              <a:buSzPts val="1400"/>
              <a:buChar char="■"/>
              <a:defRPr/>
            </a:lvl3pPr>
            <a:lvl4pPr marL="3657509" lvl="3" indent="-634985">
              <a:spcBef>
                <a:spcPts val="3200"/>
              </a:spcBef>
              <a:spcAft>
                <a:spcPts val="0"/>
              </a:spcAft>
              <a:buSzPts val="1400"/>
              <a:buChar char="●"/>
              <a:defRPr/>
            </a:lvl4pPr>
            <a:lvl5pPr marL="4571886" lvl="4" indent="-634985">
              <a:spcBef>
                <a:spcPts val="3200"/>
              </a:spcBef>
              <a:spcAft>
                <a:spcPts val="0"/>
              </a:spcAft>
              <a:buSzPts val="1400"/>
              <a:buChar char="○"/>
              <a:defRPr/>
            </a:lvl5pPr>
            <a:lvl6pPr marL="5486264" lvl="5" indent="-634985">
              <a:spcBef>
                <a:spcPts val="3200"/>
              </a:spcBef>
              <a:spcAft>
                <a:spcPts val="0"/>
              </a:spcAft>
              <a:buSzPts val="1400"/>
              <a:buChar char="■"/>
              <a:defRPr/>
            </a:lvl6pPr>
            <a:lvl7pPr marL="6400640" lvl="6" indent="-634985">
              <a:spcBef>
                <a:spcPts val="3200"/>
              </a:spcBef>
              <a:spcAft>
                <a:spcPts val="0"/>
              </a:spcAft>
              <a:buSzPts val="1400"/>
              <a:buChar char="●"/>
              <a:defRPr/>
            </a:lvl7pPr>
            <a:lvl8pPr marL="7315017" lvl="7" indent="-634985">
              <a:spcBef>
                <a:spcPts val="3200"/>
              </a:spcBef>
              <a:spcAft>
                <a:spcPts val="0"/>
              </a:spcAft>
              <a:buSzPts val="1400"/>
              <a:buChar char="○"/>
              <a:defRPr/>
            </a:lvl8pPr>
            <a:lvl9pPr marL="8229395" lvl="8" indent="-634985">
              <a:spcBef>
                <a:spcPts val="3200"/>
              </a:spcBef>
              <a:spcAft>
                <a:spcPts val="3200"/>
              </a:spcAft>
              <a:buSzPts val="1400"/>
              <a:buChar char="■"/>
              <a:defRPr/>
            </a:lvl9pPr>
          </a:lstStyle>
          <a:p>
            <a:endParaRPr/>
          </a:p>
        </p:txBody>
      </p:sp>
      <p:sp>
        <p:nvSpPr>
          <p:cNvPr id="40" name="Google Shape;40;p9"/>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17008031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623400" y="8461151"/>
            <a:ext cx="11997600" cy="1210200"/>
          </a:xfrm>
          <a:prstGeom prst="rect">
            <a:avLst/>
          </a:prstGeom>
        </p:spPr>
        <p:txBody>
          <a:bodyPr spcFirstLastPara="1" wrap="square" lIns="91425" tIns="91425" rIns="91425" bIns="91425" anchor="ctr" anchorCtr="0">
            <a:noAutofit/>
          </a:bodyPr>
          <a:lstStyle>
            <a:lvl1pPr marL="914378" lvl="0" indent="-457188">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53736684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t>xx%</a:t>
            </a:r>
          </a:p>
        </p:txBody>
      </p:sp>
      <p:sp>
        <p:nvSpPr>
          <p:cNvPr id="46" name="Google Shape;46;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
        <p:nvSpPr>
          <p:cNvPr id="47" name="Google Shape;47;p11"/>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584324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6944917" y="9326435"/>
            <a:ext cx="1097400" cy="7872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lgn="r" defTabSz="1371600">
              <a:defRPr/>
            </a:pPr>
            <a:fld id="{00000000-1234-1234-1234-123412341234}" type="slidenum">
              <a:rPr lang="en-GB" sz="2000" smtClean="0">
                <a:solidFill>
                  <a:srgbClr val="595959"/>
                </a:solidFill>
              </a:rPr>
              <a:pPr algn="r" defTabSz="1371600">
                <a:defRPr/>
              </a:pPr>
              <a:t>‹#›</a:t>
            </a:fld>
            <a:endParaRPr lang="en-GB" sz="2000">
              <a:solidFill>
                <a:srgbClr val="595959"/>
              </a:solidFill>
            </a:endParaRPr>
          </a:p>
        </p:txBody>
      </p:sp>
    </p:spTree>
    <p:extLst>
      <p:ext uri="{BB962C8B-B14F-4D97-AF65-F5344CB8AC3E}">
        <p14:creationId xmlns:p14="http://schemas.microsoft.com/office/powerpoint/2010/main" val="34564718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08A149D8-4A70-41D9-AFC0-7E23B901CCB5}"/>
              </a:ext>
            </a:extLst>
          </p:cNvPr>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p>
        </p:txBody>
      </p:sp>
      <p:sp>
        <p:nvSpPr>
          <p:cNvPr id="3" name="副标题 2">
            <a:extLst>
              <a:ext uri="{FF2B5EF4-FFF2-40B4-BE49-F238E27FC236}">
                <a16:creationId xmlns:a16="http://schemas.microsoft.com/office/drawing/2014/main" xmlns="" id="{88618212-E8FF-4FD4-8FB3-883F299A75AC}"/>
              </a:ext>
            </a:extLst>
          </p:cNvPr>
          <p:cNvSpPr>
            <a:spLocks noGrp="1"/>
          </p:cNvSpPr>
          <p:nvPr>
            <p:ph type="subTitle" idx="1"/>
          </p:nvPr>
        </p:nvSpPr>
        <p:spPr>
          <a:xfrm>
            <a:off x="2286000" y="5403056"/>
            <a:ext cx="13716000" cy="2483645"/>
          </a:xfrm>
        </p:spPr>
        <p:txBody>
          <a:bodyPr/>
          <a:lstStyle>
            <a:lvl1pPr marL="0" indent="0" algn="ctr">
              <a:buNone/>
              <a:defRPr sz="3600"/>
            </a:lvl1pPr>
            <a:lvl2pPr marL="685733" indent="0" algn="ctr">
              <a:buNone/>
              <a:defRPr sz="3000"/>
            </a:lvl2pPr>
            <a:lvl3pPr marL="1371464" indent="0" algn="ctr">
              <a:buNone/>
              <a:defRPr sz="2850"/>
            </a:lvl3pPr>
            <a:lvl4pPr marL="2057196" indent="0" algn="ctr">
              <a:buNone/>
              <a:defRPr sz="2400"/>
            </a:lvl4pPr>
            <a:lvl5pPr marL="2742927" indent="0" algn="ctr">
              <a:buNone/>
              <a:defRPr sz="2400"/>
            </a:lvl5pPr>
            <a:lvl6pPr marL="3428661" indent="0" algn="ctr">
              <a:buNone/>
              <a:defRPr sz="2400"/>
            </a:lvl6pPr>
            <a:lvl7pPr marL="4114389" indent="0" algn="ctr">
              <a:buNone/>
              <a:defRPr sz="2400"/>
            </a:lvl7pPr>
            <a:lvl8pPr marL="4800120" indent="0" algn="ctr">
              <a:buNone/>
              <a:defRPr sz="2400"/>
            </a:lvl8pPr>
            <a:lvl9pPr marL="5485853" indent="0" algn="ctr">
              <a:buNone/>
              <a:defRPr sz="2400"/>
            </a:lvl9pPr>
          </a:lstStyle>
          <a:p>
            <a:r>
              <a:rPr lang="zh-CN" altLang="en-US"/>
              <a:t>单击此处编辑母版副标题样式</a:t>
            </a:r>
          </a:p>
        </p:txBody>
      </p:sp>
      <p:sp>
        <p:nvSpPr>
          <p:cNvPr id="4" name="日期占位符 3">
            <a:extLst>
              <a:ext uri="{FF2B5EF4-FFF2-40B4-BE49-F238E27FC236}">
                <a16:creationId xmlns:a16="http://schemas.microsoft.com/office/drawing/2014/main" xmlns="" id="{35AFE8F4-1019-42B5-A6B3-612BBE3D3AB2}"/>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A235BCB-8D1F-4843-9FAA-2115EFEF06A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A617B696-F410-4BA7-83D8-D542A6E01576}"/>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9814933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84413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节标题">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837664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两栏内容">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65CC6C4-D67F-4641-8AAA-187D018E506F}"/>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8694" y="-114228"/>
            <a:ext cx="2261153" cy="2261153"/>
          </a:xfrm>
          <a:prstGeom prst="rect">
            <a:avLst/>
          </a:prstGeom>
        </p:spPr>
      </p:pic>
    </p:spTree>
    <p:extLst>
      <p:ext uri="{BB962C8B-B14F-4D97-AF65-F5344CB8AC3E}">
        <p14:creationId xmlns:p14="http://schemas.microsoft.com/office/powerpoint/2010/main" val="34958680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9994DF9B-4DDC-4A9D-AE46-83E81E0C322D}"/>
              </a:ext>
            </a:extLst>
          </p:cNvPr>
          <p:cNvSpPr>
            <a:spLocks noGrp="1"/>
          </p:cNvSpPr>
          <p:nvPr>
            <p:ph type="title"/>
          </p:nvPr>
        </p:nvSpPr>
        <p:spPr>
          <a:xfrm>
            <a:off x="1259682" y="547688"/>
            <a:ext cx="15773400" cy="1988345"/>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xmlns="" id="{8F21DAE1-3130-4567-9959-1110033E4179}"/>
              </a:ext>
            </a:extLst>
          </p:cNvPr>
          <p:cNvSpPr>
            <a:spLocks noGrp="1"/>
          </p:cNvSpPr>
          <p:nvPr>
            <p:ph type="body" idx="1"/>
          </p:nvPr>
        </p:nvSpPr>
        <p:spPr>
          <a:xfrm>
            <a:off x="1259684" y="2521745"/>
            <a:ext cx="7736681"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xmlns="" id="{DE645D6D-66F1-4517-B5B0-716AAC882D64}"/>
              </a:ext>
            </a:extLst>
          </p:cNvPr>
          <p:cNvSpPr>
            <a:spLocks noGrp="1"/>
          </p:cNvSpPr>
          <p:nvPr>
            <p:ph sz="half" idx="2"/>
          </p:nvPr>
        </p:nvSpPr>
        <p:spPr>
          <a:xfrm>
            <a:off x="1259684" y="3757613"/>
            <a:ext cx="7736681"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xmlns="" id="{E046DA66-9A31-4633-AD4A-8904BEA8620F}"/>
              </a:ext>
            </a:extLst>
          </p:cNvPr>
          <p:cNvSpPr>
            <a:spLocks noGrp="1"/>
          </p:cNvSpPr>
          <p:nvPr>
            <p:ph type="body" sz="quarter" idx="3"/>
          </p:nvPr>
        </p:nvSpPr>
        <p:spPr>
          <a:xfrm>
            <a:off x="9258305" y="2521745"/>
            <a:ext cx="7774782" cy="1235868"/>
          </a:xfrm>
        </p:spPr>
        <p:txBody>
          <a:bodyPr anchor="b"/>
          <a:lstStyle>
            <a:lvl1pPr marL="0" indent="0">
              <a:buNone/>
              <a:defRPr sz="3600" b="1"/>
            </a:lvl1pPr>
            <a:lvl2pPr marL="685733" indent="0">
              <a:buNone/>
              <a:defRPr sz="3000" b="1"/>
            </a:lvl2pPr>
            <a:lvl3pPr marL="1371464" indent="0">
              <a:buNone/>
              <a:defRPr sz="2850" b="1"/>
            </a:lvl3pPr>
            <a:lvl4pPr marL="2057196" indent="0">
              <a:buNone/>
              <a:defRPr sz="2400" b="1"/>
            </a:lvl4pPr>
            <a:lvl5pPr marL="2742927" indent="0">
              <a:buNone/>
              <a:defRPr sz="2400" b="1"/>
            </a:lvl5pPr>
            <a:lvl6pPr marL="3428661" indent="0">
              <a:buNone/>
              <a:defRPr sz="2400" b="1"/>
            </a:lvl6pPr>
            <a:lvl7pPr marL="4114389" indent="0">
              <a:buNone/>
              <a:defRPr sz="2400" b="1"/>
            </a:lvl7pPr>
            <a:lvl8pPr marL="4800120" indent="0">
              <a:buNone/>
              <a:defRPr sz="2400" b="1"/>
            </a:lvl8pPr>
            <a:lvl9pPr marL="5485853" indent="0">
              <a:buNone/>
              <a:defRPr sz="24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xmlns="" id="{71A0D373-F544-4F83-85E8-E2C833CCA189}"/>
              </a:ext>
            </a:extLst>
          </p:cNvPr>
          <p:cNvSpPr>
            <a:spLocks noGrp="1"/>
          </p:cNvSpPr>
          <p:nvPr>
            <p:ph sz="quarter" idx="4"/>
          </p:nvPr>
        </p:nvSpPr>
        <p:spPr>
          <a:xfrm>
            <a:off x="9258305" y="3757613"/>
            <a:ext cx="7774782" cy="5526882"/>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xmlns="" id="{3C8F470D-5125-4233-87D4-D01D0D2D015F}"/>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xmlns="" id="{14E19AC3-6FBB-4C3D-9D53-67509A057B10}"/>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xmlns="" id="{61469FF4-7B35-435E-85AB-96DE8935ED63}"/>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0627317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C212CF2-943F-425E-8C14-B4D4DB2053C3}"/>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xmlns="" id="{3346B948-3475-45E3-B37E-78D4542F0BE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xmlns="" id="{EE7523CA-97BA-4624-9AB4-103E7971957F}"/>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xmlns="" id="{B3C18601-B69F-4E7B-8C0C-CDC6C19977F4}"/>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6211153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xmlns="" id="{E887EAC2-5D80-4E77-8BCB-57453E02F861}"/>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xmlns="" id="{B1E4476F-7930-46FC-823F-70198CFEEDB1}"/>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xmlns="" id="{EAA43651-7693-42D0-A475-A61039B817CC}"/>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pic>
        <p:nvPicPr>
          <p:cNvPr id="6" name="图片 5">
            <a:extLst>
              <a:ext uri="{FF2B5EF4-FFF2-40B4-BE49-F238E27FC236}">
                <a16:creationId xmlns:a16="http://schemas.microsoft.com/office/drawing/2014/main" xmlns=""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8288000" cy="10287000"/>
          </a:xfrm>
          <a:prstGeom prst="rect">
            <a:avLst/>
          </a:prstGeom>
        </p:spPr>
      </p:pic>
      <p:pic>
        <p:nvPicPr>
          <p:cNvPr id="7" name="图片 6">
            <a:extLst>
              <a:ext uri="{FF2B5EF4-FFF2-40B4-BE49-F238E27FC236}">
                <a16:creationId xmlns:a16="http://schemas.microsoft.com/office/drawing/2014/main" xmlns=""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0882" y="454121"/>
            <a:ext cx="2135138" cy="1079316"/>
          </a:xfrm>
          <a:prstGeom prst="rect">
            <a:avLst/>
          </a:prstGeom>
        </p:spPr>
      </p:pic>
    </p:spTree>
    <p:extLst>
      <p:ext uri="{BB962C8B-B14F-4D97-AF65-F5344CB8AC3E}">
        <p14:creationId xmlns:p14="http://schemas.microsoft.com/office/powerpoint/2010/main" val="25279640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0E6CB70-C6B4-4C9D-8DC2-760BA5D234D0}"/>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内容占位符 2">
            <a:extLst>
              <a:ext uri="{FF2B5EF4-FFF2-40B4-BE49-F238E27FC236}">
                <a16:creationId xmlns:a16="http://schemas.microsoft.com/office/drawing/2014/main" xmlns="" id="{AF443CBD-EEAF-44D7-B930-E3573278EF36}"/>
              </a:ext>
            </a:extLst>
          </p:cNvPr>
          <p:cNvSpPr>
            <a:spLocks noGrp="1"/>
          </p:cNvSpPr>
          <p:nvPr>
            <p:ph idx="1"/>
          </p:nvPr>
        </p:nvSpPr>
        <p:spPr>
          <a:xfrm>
            <a:off x="7774782" y="1481146"/>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xmlns="" id="{A8DD62AE-F125-406D-9BD0-93DBF06314F9}"/>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B47BDD9C-730C-49F2-B16B-BCC609F053C0}"/>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C5D68263-D753-4897-990E-A96046AED44D}"/>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B9A1FC13-685E-4773-990D-7617FA0F5225}"/>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8943286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B9A1BD9-D675-4A79-887A-A9AD1DBA4A61}"/>
              </a:ext>
            </a:extLst>
          </p:cNvPr>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p>
        </p:txBody>
      </p:sp>
      <p:sp>
        <p:nvSpPr>
          <p:cNvPr id="3" name="图片占位符 2">
            <a:extLst>
              <a:ext uri="{FF2B5EF4-FFF2-40B4-BE49-F238E27FC236}">
                <a16:creationId xmlns:a16="http://schemas.microsoft.com/office/drawing/2014/main" xmlns="" id="{0F6178CA-313A-40CF-B776-01F3119D74C7}"/>
              </a:ext>
            </a:extLst>
          </p:cNvPr>
          <p:cNvSpPr>
            <a:spLocks noGrp="1"/>
          </p:cNvSpPr>
          <p:nvPr>
            <p:ph type="pic" idx="1"/>
          </p:nvPr>
        </p:nvSpPr>
        <p:spPr>
          <a:xfrm>
            <a:off x="7774782" y="1481146"/>
            <a:ext cx="9258300" cy="7310438"/>
          </a:xfrm>
        </p:spPr>
        <p:txBody>
          <a:bodyPr/>
          <a:lstStyle>
            <a:lvl1pPr marL="0" indent="0">
              <a:buNone/>
              <a:defRPr sz="4800"/>
            </a:lvl1pPr>
            <a:lvl2pPr marL="685733" indent="0">
              <a:buNone/>
              <a:defRPr sz="4200"/>
            </a:lvl2pPr>
            <a:lvl3pPr marL="1371464" indent="0">
              <a:buNone/>
              <a:defRPr sz="3600"/>
            </a:lvl3pPr>
            <a:lvl4pPr marL="2057196" indent="0">
              <a:buNone/>
              <a:defRPr sz="3000"/>
            </a:lvl4pPr>
            <a:lvl5pPr marL="2742927" indent="0">
              <a:buNone/>
              <a:defRPr sz="3000"/>
            </a:lvl5pPr>
            <a:lvl6pPr marL="3428661" indent="0">
              <a:buNone/>
              <a:defRPr sz="3000"/>
            </a:lvl6pPr>
            <a:lvl7pPr marL="4114389" indent="0">
              <a:buNone/>
              <a:defRPr sz="3000"/>
            </a:lvl7pPr>
            <a:lvl8pPr marL="4800120" indent="0">
              <a:buNone/>
              <a:defRPr sz="3000"/>
            </a:lvl8pPr>
            <a:lvl9pPr marL="5485853" indent="0">
              <a:buNone/>
              <a:defRPr sz="3000"/>
            </a:lvl9pPr>
          </a:lstStyle>
          <a:p>
            <a:endParaRPr lang="zh-CN" altLang="en-US"/>
          </a:p>
        </p:txBody>
      </p:sp>
      <p:sp>
        <p:nvSpPr>
          <p:cNvPr id="4" name="文本占位符 3">
            <a:extLst>
              <a:ext uri="{FF2B5EF4-FFF2-40B4-BE49-F238E27FC236}">
                <a16:creationId xmlns:a16="http://schemas.microsoft.com/office/drawing/2014/main" xmlns="" id="{BB6E2773-5C73-4F4E-AA73-F66D28D2FBC0}"/>
              </a:ext>
            </a:extLst>
          </p:cNvPr>
          <p:cNvSpPr>
            <a:spLocks noGrp="1"/>
          </p:cNvSpPr>
          <p:nvPr>
            <p:ph type="body" sz="half" idx="2"/>
          </p:nvPr>
        </p:nvSpPr>
        <p:spPr>
          <a:xfrm>
            <a:off x="1259683" y="3086104"/>
            <a:ext cx="5898356" cy="5717382"/>
          </a:xfrm>
        </p:spPr>
        <p:txBody>
          <a:bodyPr/>
          <a:lstStyle>
            <a:lvl1pPr marL="0" indent="0">
              <a:buNone/>
              <a:defRPr sz="2400"/>
            </a:lvl1pPr>
            <a:lvl2pPr marL="685733" indent="0">
              <a:buNone/>
              <a:defRPr sz="2250"/>
            </a:lvl2pPr>
            <a:lvl3pPr marL="1371464" indent="0">
              <a:buNone/>
              <a:defRPr sz="1800"/>
            </a:lvl3pPr>
            <a:lvl4pPr marL="2057196" indent="0">
              <a:buNone/>
              <a:defRPr sz="1650"/>
            </a:lvl4pPr>
            <a:lvl5pPr marL="2742927" indent="0">
              <a:buNone/>
              <a:defRPr sz="1650"/>
            </a:lvl5pPr>
            <a:lvl6pPr marL="3428661" indent="0">
              <a:buNone/>
              <a:defRPr sz="1650"/>
            </a:lvl6pPr>
            <a:lvl7pPr marL="4114389" indent="0">
              <a:buNone/>
              <a:defRPr sz="1650"/>
            </a:lvl7pPr>
            <a:lvl8pPr marL="4800120" indent="0">
              <a:buNone/>
              <a:defRPr sz="1650"/>
            </a:lvl8pPr>
            <a:lvl9pPr marL="5485853" indent="0">
              <a:buNone/>
              <a:defRPr sz="165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xmlns="" id="{53CDA69B-A346-4098-97C9-EC40B0292A2D}"/>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xmlns="" id="{4207FAB4-75BB-4E3B-A692-8D29E77F9A59}"/>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xmlns="" id="{482D7049-1EA6-448B-A6F1-F23FB7CFB00D}"/>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36590359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1059BEB7-4804-41D2-8219-C0D3100ECFC4}"/>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xmlns="" id="{BC38551A-FC9F-4833-ADCF-BC0E3DB5F84A}"/>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A288F1E0-6EF5-422B-9288-511856459AA4}"/>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78375309-7537-47FC-A314-7A4B8E937894}"/>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7D98D3A5-D67E-463E-BA27-3FA798CCD11F}"/>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18227352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xmlns="" id="{F9C2305C-2EC2-43B5-917E-5154DC23C770}"/>
              </a:ext>
            </a:extLst>
          </p:cNvPr>
          <p:cNvSpPr>
            <a:spLocks noGrp="1"/>
          </p:cNvSpPr>
          <p:nvPr>
            <p:ph type="title" orient="vert"/>
          </p:nvPr>
        </p:nvSpPr>
        <p:spPr>
          <a:xfrm>
            <a:off x="13087353" y="547696"/>
            <a:ext cx="3943350" cy="871775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xmlns="" id="{FDD0AD69-DC08-4FE7-8CD7-648111E36435}"/>
              </a:ext>
            </a:extLst>
          </p:cNvPr>
          <p:cNvSpPr>
            <a:spLocks noGrp="1"/>
          </p:cNvSpPr>
          <p:nvPr>
            <p:ph type="body" orient="vert" idx="1"/>
          </p:nvPr>
        </p:nvSpPr>
        <p:spPr>
          <a:xfrm>
            <a:off x="1257305" y="547696"/>
            <a:ext cx="11601450" cy="8717759"/>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EA8B74BC-93C2-4207-BF2A-C09409280AF6}"/>
              </a:ext>
            </a:extLst>
          </p:cNvPr>
          <p:cNvSpPr>
            <a:spLocks noGrp="1"/>
          </p:cNvSpPr>
          <p:nvPr>
            <p:ph type="dt" sz="half" idx="10"/>
          </p:nvPr>
        </p:nvSpPr>
        <p:spPr/>
        <p:txBody>
          <a:body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95ACC8E8-97FB-43B0-827B-EA16A5A3A91C}"/>
              </a:ext>
            </a:extLst>
          </p:cNvPr>
          <p:cNvSpPr>
            <a:spLocks noGrp="1"/>
          </p:cNvSpPr>
          <p:nvPr>
            <p:ph type="ftr" sz="quarter" idx="11"/>
          </p:nvPr>
        </p:nvSpPr>
        <p:spPr/>
        <p:txBody>
          <a:body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F7CA9E56-59A5-44BE-9935-48FDC4B081A1}"/>
              </a:ext>
            </a:extLst>
          </p:cNvPr>
          <p:cNvSpPr>
            <a:spLocks noGrp="1"/>
          </p:cNvSpPr>
          <p:nvPr>
            <p:ph type="sldNum" sz="quarter" idx="12"/>
          </p:nvPr>
        </p:nvSpPr>
        <p:spPr/>
        <p:txBody>
          <a:body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5365617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1"/>
        </a:solidFill>
        <a:effectLst/>
      </p:bgPr>
    </p:bg>
    <p:spTree>
      <p:nvGrpSpPr>
        <p:cNvPr id="1" name="Shape 8"/>
        <p:cNvGrpSpPr/>
        <p:nvPr/>
      </p:nvGrpSpPr>
      <p:grpSpPr>
        <a:xfrm>
          <a:off x="0" y="0"/>
          <a:ext cx="0" cy="0"/>
          <a:chOff x="0" y="0"/>
          <a:chExt cx="0" cy="0"/>
        </a:xfrm>
      </p:grpSpPr>
      <p:grpSp>
        <p:nvGrpSpPr>
          <p:cNvPr id="9" name="Google Shape;9;p2"/>
          <p:cNvGrpSpPr/>
          <p:nvPr/>
        </p:nvGrpSpPr>
        <p:grpSpPr>
          <a:xfrm>
            <a:off x="1" y="-19192"/>
            <a:ext cx="18287801" cy="10355741"/>
            <a:chOff x="0" y="-9596"/>
            <a:chExt cx="9143900" cy="5177870"/>
          </a:xfrm>
        </p:grpSpPr>
        <p:grpSp>
          <p:nvGrpSpPr>
            <p:cNvPr id="10" name="Google Shape;10;p2"/>
            <p:cNvGrpSpPr/>
            <p:nvPr/>
          </p:nvGrpSpPr>
          <p:grpSpPr>
            <a:xfrm>
              <a:off x="0" y="-9596"/>
              <a:ext cx="9143900" cy="5177870"/>
              <a:chOff x="0" y="-9596"/>
              <a:chExt cx="9143900" cy="5177870"/>
            </a:xfrm>
          </p:grpSpPr>
          <p:sp>
            <p:nvSpPr>
              <p:cNvPr id="11" name="Google Shape;11;p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 name="Google Shape;12;p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 name="Google Shape;13;p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 name="Google Shape;14;p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 name="Google Shape;15;p2"/>
              <p:cNvGrpSpPr/>
              <p:nvPr/>
            </p:nvGrpSpPr>
            <p:grpSpPr>
              <a:xfrm>
                <a:off x="0" y="4065899"/>
                <a:ext cx="9143900" cy="1102374"/>
                <a:chOff x="0" y="4065899"/>
                <a:chExt cx="9143900" cy="1102374"/>
              </a:xfrm>
            </p:grpSpPr>
            <p:sp>
              <p:nvSpPr>
                <p:cNvPr id="16" name="Google Shape;16;p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 name="Google Shape;17;p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 name="Google Shape;18;p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 name="Google Shape;19;p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 name="Google Shape;20;p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 name="Google Shape;21;p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 name="Google Shape;22;p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 name="Google Shape;23;p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 name="Google Shape;24;p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 name="Google Shape;25;p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 name="Google Shape;26;p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 name="Google Shape;27;p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 name="Google Shape;30;p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 name="Google Shape;31;p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32" name="Google Shape;32;p2"/>
                <p:cNvGrpSpPr/>
                <p:nvPr/>
              </p:nvGrpSpPr>
              <p:grpSpPr>
                <a:xfrm>
                  <a:off x="476510" y="4065899"/>
                  <a:ext cx="266262" cy="475209"/>
                  <a:chOff x="476510" y="4065899"/>
                  <a:chExt cx="266262" cy="475209"/>
                </a:xfrm>
              </p:grpSpPr>
              <p:sp>
                <p:nvSpPr>
                  <p:cNvPr id="33" name="Google Shape;33;p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5" name="Google Shape;35;p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6" name="Google Shape;36;p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37" name="Google Shape;37;p2"/>
                <p:cNvGrpSpPr/>
                <p:nvPr/>
              </p:nvGrpSpPr>
              <p:grpSpPr>
                <a:xfrm>
                  <a:off x="8430902" y="4070574"/>
                  <a:ext cx="214776" cy="454279"/>
                  <a:chOff x="8430902" y="4070574"/>
                  <a:chExt cx="214776" cy="454279"/>
                </a:xfrm>
              </p:grpSpPr>
              <p:sp>
                <p:nvSpPr>
                  <p:cNvPr id="38" name="Google Shape;38;p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41" name="Google Shape;41;p2"/>
                <p:cNvGrpSpPr/>
                <p:nvPr/>
              </p:nvGrpSpPr>
              <p:grpSpPr>
                <a:xfrm>
                  <a:off x="5699960" y="4366499"/>
                  <a:ext cx="266262" cy="475209"/>
                  <a:chOff x="5699960" y="4366499"/>
                  <a:chExt cx="266262" cy="475209"/>
                </a:xfrm>
              </p:grpSpPr>
              <p:sp>
                <p:nvSpPr>
                  <p:cNvPr id="42" name="Google Shape;42;p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3" name="Google Shape;43;p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4" name="Google Shape;44;p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5" name="Google Shape;45;p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46" name="Google Shape;46;p2"/>
              <p:cNvGrpSpPr/>
              <p:nvPr/>
            </p:nvGrpSpPr>
            <p:grpSpPr>
              <a:xfrm>
                <a:off x="39" y="-9596"/>
                <a:ext cx="9143568" cy="3483084"/>
                <a:chOff x="262312" y="450905"/>
                <a:chExt cx="8126894" cy="3040667"/>
              </a:xfrm>
            </p:grpSpPr>
            <p:sp>
              <p:nvSpPr>
                <p:cNvPr id="47" name="Google Shape;47;p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8" name="Google Shape;48;p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 name="Google Shape;52;p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 name="Google Shape;53;p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 name="Google Shape;54;p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 name="Google Shape;55;p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 name="Google Shape;56;p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 name="Google Shape;57;p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 name="Google Shape;58;p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 name="Google Shape;59;p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 name="Google Shape;60;p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 name="Google Shape;61;p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 name="Google Shape;62;p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 name="Google Shape;63;p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 name="Google Shape;64;p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8" name="Google Shape;68;p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9" name="Google Shape;69;p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 name="Google Shape;75;p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 name="Google Shape;76;p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 name="Google Shape;79;p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80" name="Google Shape;80;p2"/>
            <p:cNvGrpSpPr/>
            <p:nvPr/>
          </p:nvGrpSpPr>
          <p:grpSpPr>
            <a:xfrm>
              <a:off x="454808" y="778134"/>
              <a:ext cx="8532593" cy="2157688"/>
              <a:chOff x="454808" y="778134"/>
              <a:chExt cx="8532593" cy="2157688"/>
            </a:xfrm>
          </p:grpSpPr>
          <p:grpSp>
            <p:nvGrpSpPr>
              <p:cNvPr id="81" name="Google Shape;81;p2"/>
              <p:cNvGrpSpPr/>
              <p:nvPr/>
            </p:nvGrpSpPr>
            <p:grpSpPr>
              <a:xfrm>
                <a:off x="454808" y="778134"/>
                <a:ext cx="4262731" cy="1156793"/>
                <a:chOff x="666515" y="1138579"/>
                <a:chExt cx="3788757" cy="1009859"/>
              </a:xfrm>
            </p:grpSpPr>
            <p:sp>
              <p:nvSpPr>
                <p:cNvPr id="82" name="Google Shape;82;p2"/>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2"/>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85" name="Google Shape;85;p2"/>
          <p:cNvSpPr txBox="1">
            <a:spLocks noGrp="1"/>
          </p:cNvSpPr>
          <p:nvPr>
            <p:ph type="ctrTitle"/>
          </p:nvPr>
        </p:nvSpPr>
        <p:spPr>
          <a:xfrm>
            <a:off x="1816751" y="2108201"/>
            <a:ext cx="14654400" cy="4726200"/>
          </a:xfrm>
          <a:prstGeom prst="rect">
            <a:avLst/>
          </a:prstGeom>
        </p:spPr>
        <p:txBody>
          <a:bodyPr spcFirstLastPara="1" wrap="square" lIns="91425" tIns="91425" rIns="91425" bIns="91425" anchor="b" anchorCtr="0">
            <a:noAutofit/>
          </a:bodyPr>
          <a:lstStyle>
            <a:lvl1pPr lvl="0" algn="ctr">
              <a:lnSpc>
                <a:spcPct val="80000"/>
              </a:lnSpc>
              <a:spcBef>
                <a:spcPts val="0"/>
              </a:spcBef>
              <a:spcAft>
                <a:spcPts val="0"/>
              </a:spcAft>
              <a:buClr>
                <a:schemeClr val="lt2"/>
              </a:buClr>
              <a:buSzPts val="5200"/>
              <a:buNone/>
              <a:defRPr sz="11000">
                <a:solidFill>
                  <a:schemeClr val="lt2"/>
                </a:solidFill>
              </a:defRPr>
            </a:lvl1pPr>
            <a:lvl2pPr lvl="1" algn="ctr">
              <a:spcBef>
                <a:spcPts val="0"/>
              </a:spcBef>
              <a:spcAft>
                <a:spcPts val="0"/>
              </a:spcAft>
              <a:buClr>
                <a:schemeClr val="lt2"/>
              </a:buClr>
              <a:buSzPts val="5200"/>
              <a:buNone/>
              <a:defRPr sz="10400">
                <a:solidFill>
                  <a:schemeClr val="lt2"/>
                </a:solidFill>
              </a:defRPr>
            </a:lvl2pPr>
            <a:lvl3pPr lvl="2" algn="ctr">
              <a:spcBef>
                <a:spcPts val="0"/>
              </a:spcBef>
              <a:spcAft>
                <a:spcPts val="0"/>
              </a:spcAft>
              <a:buClr>
                <a:schemeClr val="lt2"/>
              </a:buClr>
              <a:buSzPts val="5200"/>
              <a:buNone/>
              <a:defRPr sz="10400">
                <a:solidFill>
                  <a:schemeClr val="lt2"/>
                </a:solidFill>
              </a:defRPr>
            </a:lvl3pPr>
            <a:lvl4pPr lvl="3" algn="ctr">
              <a:spcBef>
                <a:spcPts val="0"/>
              </a:spcBef>
              <a:spcAft>
                <a:spcPts val="0"/>
              </a:spcAft>
              <a:buClr>
                <a:schemeClr val="lt2"/>
              </a:buClr>
              <a:buSzPts val="5200"/>
              <a:buNone/>
              <a:defRPr sz="10400">
                <a:solidFill>
                  <a:schemeClr val="lt2"/>
                </a:solidFill>
              </a:defRPr>
            </a:lvl4pPr>
            <a:lvl5pPr lvl="4" algn="ctr">
              <a:spcBef>
                <a:spcPts val="0"/>
              </a:spcBef>
              <a:spcAft>
                <a:spcPts val="0"/>
              </a:spcAft>
              <a:buClr>
                <a:schemeClr val="lt2"/>
              </a:buClr>
              <a:buSzPts val="5200"/>
              <a:buNone/>
              <a:defRPr sz="10400">
                <a:solidFill>
                  <a:schemeClr val="lt2"/>
                </a:solidFill>
              </a:defRPr>
            </a:lvl5pPr>
            <a:lvl6pPr lvl="5" algn="ctr">
              <a:spcBef>
                <a:spcPts val="0"/>
              </a:spcBef>
              <a:spcAft>
                <a:spcPts val="0"/>
              </a:spcAft>
              <a:buClr>
                <a:schemeClr val="lt2"/>
              </a:buClr>
              <a:buSzPts val="5200"/>
              <a:buNone/>
              <a:defRPr sz="10400">
                <a:solidFill>
                  <a:schemeClr val="lt2"/>
                </a:solidFill>
              </a:defRPr>
            </a:lvl6pPr>
            <a:lvl7pPr lvl="6" algn="ctr">
              <a:spcBef>
                <a:spcPts val="0"/>
              </a:spcBef>
              <a:spcAft>
                <a:spcPts val="0"/>
              </a:spcAft>
              <a:buClr>
                <a:schemeClr val="lt2"/>
              </a:buClr>
              <a:buSzPts val="5200"/>
              <a:buNone/>
              <a:defRPr sz="10400">
                <a:solidFill>
                  <a:schemeClr val="lt2"/>
                </a:solidFill>
              </a:defRPr>
            </a:lvl7pPr>
            <a:lvl8pPr lvl="7" algn="ctr">
              <a:spcBef>
                <a:spcPts val="0"/>
              </a:spcBef>
              <a:spcAft>
                <a:spcPts val="0"/>
              </a:spcAft>
              <a:buClr>
                <a:schemeClr val="lt2"/>
              </a:buClr>
              <a:buSzPts val="5200"/>
              <a:buNone/>
              <a:defRPr sz="10400">
                <a:solidFill>
                  <a:schemeClr val="lt2"/>
                </a:solidFill>
              </a:defRPr>
            </a:lvl8pPr>
            <a:lvl9pPr lvl="8" algn="ctr">
              <a:spcBef>
                <a:spcPts val="0"/>
              </a:spcBef>
              <a:spcAft>
                <a:spcPts val="0"/>
              </a:spcAft>
              <a:buClr>
                <a:schemeClr val="lt2"/>
              </a:buClr>
              <a:buSzPts val="5200"/>
              <a:buNone/>
              <a:defRPr sz="10400">
                <a:solidFill>
                  <a:schemeClr val="lt2"/>
                </a:solidFill>
              </a:defRPr>
            </a:lvl9pPr>
          </a:lstStyle>
          <a:p>
            <a:endParaRPr/>
          </a:p>
        </p:txBody>
      </p:sp>
      <p:sp>
        <p:nvSpPr>
          <p:cNvPr id="86" name="Google Shape;86;p2"/>
          <p:cNvSpPr txBox="1">
            <a:spLocks noGrp="1"/>
          </p:cNvSpPr>
          <p:nvPr>
            <p:ph type="subTitle" idx="1"/>
          </p:nvPr>
        </p:nvSpPr>
        <p:spPr>
          <a:xfrm>
            <a:off x="2391050" y="6834401"/>
            <a:ext cx="13506000" cy="696000"/>
          </a:xfrm>
          <a:prstGeom prst="rect">
            <a:avLst/>
          </a:prstGeom>
          <a:solidFill>
            <a:srgbClr val="FFFFFF"/>
          </a:solid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1400"/>
              <a:buNone/>
              <a:defRPr sz="3200">
                <a:solidFill>
                  <a:schemeClr val="lt2"/>
                </a:solidFill>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Tree>
    <p:extLst>
      <p:ext uri="{BB962C8B-B14F-4D97-AF65-F5344CB8AC3E}">
        <p14:creationId xmlns:p14="http://schemas.microsoft.com/office/powerpoint/2010/main" val="195038069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bg>
      <p:bgPr>
        <a:solidFill>
          <a:schemeClr val="dk1"/>
        </a:solidFill>
        <a:effectLst/>
      </p:bgPr>
    </p:bg>
    <p:spTree>
      <p:nvGrpSpPr>
        <p:cNvPr id="1" name="Shape 87"/>
        <p:cNvGrpSpPr/>
        <p:nvPr/>
      </p:nvGrpSpPr>
      <p:grpSpPr>
        <a:xfrm>
          <a:off x="0" y="0"/>
          <a:ext cx="0" cy="0"/>
          <a:chOff x="0" y="0"/>
          <a:chExt cx="0" cy="0"/>
        </a:xfrm>
      </p:grpSpPr>
      <p:grpSp>
        <p:nvGrpSpPr>
          <p:cNvPr id="88" name="Google Shape;88;p3"/>
          <p:cNvGrpSpPr/>
          <p:nvPr/>
        </p:nvGrpSpPr>
        <p:grpSpPr>
          <a:xfrm>
            <a:off x="1" y="-19192"/>
            <a:ext cx="18287801" cy="10355741"/>
            <a:chOff x="0" y="-9596"/>
            <a:chExt cx="9143900" cy="5177870"/>
          </a:xfrm>
        </p:grpSpPr>
        <p:grpSp>
          <p:nvGrpSpPr>
            <p:cNvPr id="89" name="Google Shape;89;p3"/>
            <p:cNvGrpSpPr/>
            <p:nvPr/>
          </p:nvGrpSpPr>
          <p:grpSpPr>
            <a:xfrm>
              <a:off x="0" y="-9596"/>
              <a:ext cx="9143900" cy="5177870"/>
              <a:chOff x="0" y="-9596"/>
              <a:chExt cx="9143900" cy="5177870"/>
            </a:xfrm>
          </p:grpSpPr>
          <p:sp>
            <p:nvSpPr>
              <p:cNvPr id="90" name="Google Shape;90;p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 name="Google Shape;91;p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 name="Google Shape;92;p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 name="Google Shape;93;p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 name="Google Shape;94;p3"/>
              <p:cNvGrpSpPr/>
              <p:nvPr/>
            </p:nvGrpSpPr>
            <p:grpSpPr>
              <a:xfrm>
                <a:off x="0" y="4065899"/>
                <a:ext cx="9143900" cy="1102374"/>
                <a:chOff x="0" y="4065899"/>
                <a:chExt cx="9143900" cy="1102374"/>
              </a:xfrm>
            </p:grpSpPr>
            <p:sp>
              <p:nvSpPr>
                <p:cNvPr id="95" name="Google Shape;95;p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 name="Google Shape;96;p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 name="Google Shape;97;p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 name="Google Shape;98;p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 name="Google Shape;99;p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 name="Google Shape;100;p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 name="Google Shape;101;p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 name="Google Shape;102;p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 name="Google Shape;103;p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7" name="Google Shape;107;p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8" name="Google Shape;108;p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9" name="Google Shape;109;p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0" name="Google Shape;110;p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11" name="Google Shape;111;p3"/>
                <p:cNvGrpSpPr/>
                <p:nvPr/>
              </p:nvGrpSpPr>
              <p:grpSpPr>
                <a:xfrm>
                  <a:off x="476510" y="4065899"/>
                  <a:ext cx="266262" cy="475209"/>
                  <a:chOff x="476510" y="4065899"/>
                  <a:chExt cx="266262" cy="475209"/>
                </a:xfrm>
              </p:grpSpPr>
              <p:sp>
                <p:nvSpPr>
                  <p:cNvPr id="112" name="Google Shape;112;p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3" name="Google Shape;113;p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4" name="Google Shape;114;p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5" name="Google Shape;115;p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16" name="Google Shape;116;p3"/>
                <p:cNvGrpSpPr/>
                <p:nvPr/>
              </p:nvGrpSpPr>
              <p:grpSpPr>
                <a:xfrm>
                  <a:off x="8430902" y="4070574"/>
                  <a:ext cx="214776" cy="454279"/>
                  <a:chOff x="8430902" y="4070574"/>
                  <a:chExt cx="214776" cy="454279"/>
                </a:xfrm>
              </p:grpSpPr>
              <p:sp>
                <p:nvSpPr>
                  <p:cNvPr id="117" name="Google Shape;117;p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8" name="Google Shape;118;p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19" name="Google Shape;119;p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0" name="Google Shape;120;p3"/>
                <p:cNvGrpSpPr/>
                <p:nvPr/>
              </p:nvGrpSpPr>
              <p:grpSpPr>
                <a:xfrm>
                  <a:off x="5699960" y="4366499"/>
                  <a:ext cx="266262" cy="475209"/>
                  <a:chOff x="5699960" y="4366499"/>
                  <a:chExt cx="266262" cy="475209"/>
                </a:xfrm>
              </p:grpSpPr>
              <p:sp>
                <p:nvSpPr>
                  <p:cNvPr id="121" name="Google Shape;121;p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 name="Google Shape;122;p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 name="Google Shape;123;p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 name="Google Shape;124;p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25" name="Google Shape;125;p3"/>
              <p:cNvGrpSpPr/>
              <p:nvPr/>
            </p:nvGrpSpPr>
            <p:grpSpPr>
              <a:xfrm>
                <a:off x="39" y="-9596"/>
                <a:ext cx="9143568" cy="3483084"/>
                <a:chOff x="262312" y="450905"/>
                <a:chExt cx="8126894" cy="3040667"/>
              </a:xfrm>
            </p:grpSpPr>
            <p:sp>
              <p:nvSpPr>
                <p:cNvPr id="126" name="Google Shape;126;p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 name="Google Shape;127;p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 name="Google Shape;128;p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 name="Google Shape;129;p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 name="Google Shape;130;p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 name="Google Shape;131;p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 name="Google Shape;132;p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 name="Google Shape;133;p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 name="Google Shape;134;p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 name="Google Shape;135;p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 name="Google Shape;136;p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 name="Google Shape;137;p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 name="Google Shape;138;p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 name="Google Shape;139;p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 name="Google Shape;140;p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 name="Google Shape;141;p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 name="Google Shape;142;p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 name="Google Shape;143;p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 name="Google Shape;144;p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 name="Google Shape;145;p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 name="Google Shape;146;p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 name="Google Shape;147;p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 name="Google Shape;148;p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 name="Google Shape;149;p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 name="Google Shape;150;p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 name="Google Shape;151;p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 name="Google Shape;152;p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 name="Google Shape;153;p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 name="Google Shape;154;p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 name="Google Shape;155;p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 name="Google Shape;156;p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 name="Google Shape;157;p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 name="Google Shape;158;p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9" name="Google Shape;159;p3"/>
            <p:cNvGrpSpPr/>
            <p:nvPr/>
          </p:nvGrpSpPr>
          <p:grpSpPr>
            <a:xfrm>
              <a:off x="454808" y="778134"/>
              <a:ext cx="8532593" cy="2157688"/>
              <a:chOff x="454808" y="778134"/>
              <a:chExt cx="8532593" cy="2157688"/>
            </a:xfrm>
          </p:grpSpPr>
          <p:grpSp>
            <p:nvGrpSpPr>
              <p:cNvPr id="160" name="Google Shape;160;p3"/>
              <p:cNvGrpSpPr/>
              <p:nvPr/>
            </p:nvGrpSpPr>
            <p:grpSpPr>
              <a:xfrm>
                <a:off x="454808" y="778134"/>
                <a:ext cx="4262731" cy="1156793"/>
                <a:chOff x="666515" y="1138579"/>
                <a:chExt cx="3788757" cy="1009859"/>
              </a:xfrm>
            </p:grpSpPr>
            <p:sp>
              <p:nvSpPr>
                <p:cNvPr id="161" name="Google Shape;161;p3"/>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 name="Google Shape;162;p3"/>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3" name="Google Shape;163;p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64" name="Google Shape;164;p3"/>
          <p:cNvSpPr txBox="1">
            <a:spLocks noGrp="1"/>
          </p:cNvSpPr>
          <p:nvPr>
            <p:ph type="title"/>
          </p:nvPr>
        </p:nvSpPr>
        <p:spPr>
          <a:xfrm>
            <a:off x="4076400" y="4988750"/>
            <a:ext cx="10135200" cy="1683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10001">
                <a:solidFill>
                  <a:schemeClr val="lt2"/>
                </a:solidFill>
              </a:defRPr>
            </a:lvl1pPr>
            <a:lvl2pPr lvl="1" algn="ctr">
              <a:spcBef>
                <a:spcPts val="0"/>
              </a:spcBef>
              <a:spcAft>
                <a:spcPts val="0"/>
              </a:spcAft>
              <a:buSzPts val="3600"/>
              <a:buNone/>
              <a:defRPr sz="7200"/>
            </a:lvl2pPr>
            <a:lvl3pPr lvl="2" algn="ctr">
              <a:spcBef>
                <a:spcPts val="0"/>
              </a:spcBef>
              <a:spcAft>
                <a:spcPts val="0"/>
              </a:spcAft>
              <a:buSzPts val="3600"/>
              <a:buNone/>
              <a:defRPr sz="7200"/>
            </a:lvl3pPr>
            <a:lvl4pPr lvl="3" algn="ctr">
              <a:spcBef>
                <a:spcPts val="0"/>
              </a:spcBef>
              <a:spcAft>
                <a:spcPts val="0"/>
              </a:spcAft>
              <a:buSzPts val="3600"/>
              <a:buNone/>
              <a:defRPr sz="7200"/>
            </a:lvl4pPr>
            <a:lvl5pPr lvl="4" algn="ctr">
              <a:spcBef>
                <a:spcPts val="0"/>
              </a:spcBef>
              <a:spcAft>
                <a:spcPts val="0"/>
              </a:spcAft>
              <a:buSzPts val="3600"/>
              <a:buNone/>
              <a:defRPr sz="7200"/>
            </a:lvl5pPr>
            <a:lvl6pPr lvl="5" algn="ctr">
              <a:spcBef>
                <a:spcPts val="0"/>
              </a:spcBef>
              <a:spcAft>
                <a:spcPts val="0"/>
              </a:spcAft>
              <a:buSzPts val="3600"/>
              <a:buNone/>
              <a:defRPr sz="7200"/>
            </a:lvl6pPr>
            <a:lvl7pPr lvl="6" algn="ctr">
              <a:spcBef>
                <a:spcPts val="0"/>
              </a:spcBef>
              <a:spcAft>
                <a:spcPts val="0"/>
              </a:spcAft>
              <a:buSzPts val="3600"/>
              <a:buNone/>
              <a:defRPr sz="7200"/>
            </a:lvl7pPr>
            <a:lvl8pPr lvl="7" algn="ctr">
              <a:spcBef>
                <a:spcPts val="0"/>
              </a:spcBef>
              <a:spcAft>
                <a:spcPts val="0"/>
              </a:spcAft>
              <a:buSzPts val="3600"/>
              <a:buNone/>
              <a:defRPr sz="7200"/>
            </a:lvl8pPr>
            <a:lvl9pPr lvl="8" algn="ctr">
              <a:spcBef>
                <a:spcPts val="0"/>
              </a:spcBef>
              <a:spcAft>
                <a:spcPts val="0"/>
              </a:spcAft>
              <a:buSzPts val="3600"/>
              <a:buNone/>
              <a:defRPr sz="7200"/>
            </a:lvl9pPr>
          </a:lstStyle>
          <a:p>
            <a:endParaRPr/>
          </a:p>
        </p:txBody>
      </p:sp>
      <p:sp>
        <p:nvSpPr>
          <p:cNvPr id="165" name="Google Shape;165;p3"/>
          <p:cNvSpPr txBox="1">
            <a:spLocks noGrp="1"/>
          </p:cNvSpPr>
          <p:nvPr>
            <p:ph type="title" idx="2" hasCustomPrompt="1"/>
          </p:nvPr>
        </p:nvSpPr>
        <p:spPr>
          <a:xfrm>
            <a:off x="7141200" y="2478000"/>
            <a:ext cx="4005600" cy="213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6000"/>
              <a:buNone/>
              <a:defRPr sz="15000">
                <a:solidFill>
                  <a:schemeClr val="lt2"/>
                </a:solidFill>
              </a:defRPr>
            </a:lvl1pPr>
            <a:lvl2pPr lvl="1" algn="ctr" rtl="0">
              <a:spcBef>
                <a:spcPts val="0"/>
              </a:spcBef>
              <a:spcAft>
                <a:spcPts val="0"/>
              </a:spcAft>
              <a:buSzPts val="6000"/>
              <a:buNone/>
              <a:defRPr sz="12000"/>
            </a:lvl2pPr>
            <a:lvl3pPr lvl="2" algn="ctr" rtl="0">
              <a:spcBef>
                <a:spcPts val="0"/>
              </a:spcBef>
              <a:spcAft>
                <a:spcPts val="0"/>
              </a:spcAft>
              <a:buSzPts val="6000"/>
              <a:buNone/>
              <a:defRPr sz="12000"/>
            </a:lvl3pPr>
            <a:lvl4pPr lvl="3" algn="ctr" rtl="0">
              <a:spcBef>
                <a:spcPts val="0"/>
              </a:spcBef>
              <a:spcAft>
                <a:spcPts val="0"/>
              </a:spcAft>
              <a:buSzPts val="6000"/>
              <a:buNone/>
              <a:defRPr sz="12000"/>
            </a:lvl4pPr>
            <a:lvl5pPr lvl="4" algn="ctr" rtl="0">
              <a:spcBef>
                <a:spcPts val="0"/>
              </a:spcBef>
              <a:spcAft>
                <a:spcPts val="0"/>
              </a:spcAft>
              <a:buSzPts val="6000"/>
              <a:buNone/>
              <a:defRPr sz="12000"/>
            </a:lvl5pPr>
            <a:lvl6pPr lvl="5" algn="ctr" rtl="0">
              <a:spcBef>
                <a:spcPts val="0"/>
              </a:spcBef>
              <a:spcAft>
                <a:spcPts val="0"/>
              </a:spcAft>
              <a:buSzPts val="6000"/>
              <a:buNone/>
              <a:defRPr sz="12000"/>
            </a:lvl6pPr>
            <a:lvl7pPr lvl="6" algn="ctr" rtl="0">
              <a:spcBef>
                <a:spcPts val="0"/>
              </a:spcBef>
              <a:spcAft>
                <a:spcPts val="0"/>
              </a:spcAft>
              <a:buSzPts val="6000"/>
              <a:buNone/>
              <a:defRPr sz="12000"/>
            </a:lvl7pPr>
            <a:lvl8pPr lvl="7" algn="ctr" rtl="0">
              <a:spcBef>
                <a:spcPts val="0"/>
              </a:spcBef>
              <a:spcAft>
                <a:spcPts val="0"/>
              </a:spcAft>
              <a:buSzPts val="6000"/>
              <a:buNone/>
              <a:defRPr sz="12000"/>
            </a:lvl8pPr>
            <a:lvl9pPr lvl="8" algn="ctr" rtl="0">
              <a:spcBef>
                <a:spcPts val="0"/>
              </a:spcBef>
              <a:spcAft>
                <a:spcPts val="0"/>
              </a:spcAft>
              <a:buSzPts val="6000"/>
              <a:buNone/>
              <a:defRPr sz="12000"/>
            </a:lvl9pPr>
          </a:lstStyle>
          <a:p>
            <a:r>
              <a:t>xx%</a:t>
            </a:r>
          </a:p>
        </p:txBody>
      </p:sp>
      <p:sp>
        <p:nvSpPr>
          <p:cNvPr id="166" name="Google Shape;166;p3"/>
          <p:cNvSpPr txBox="1">
            <a:spLocks noGrp="1"/>
          </p:cNvSpPr>
          <p:nvPr>
            <p:ph type="subTitle" idx="1"/>
          </p:nvPr>
        </p:nvSpPr>
        <p:spPr>
          <a:xfrm>
            <a:off x="4183250" y="6894251"/>
            <a:ext cx="99216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16675684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body" type="tx">
  <p:cSld name="Title and body">
    <p:bg>
      <p:bgPr>
        <a:solidFill>
          <a:schemeClr val="dk1"/>
        </a:solidFill>
        <a:effectLst/>
      </p:bgPr>
    </p:bg>
    <p:spTree>
      <p:nvGrpSpPr>
        <p:cNvPr id="1" name="Shape 167"/>
        <p:cNvGrpSpPr/>
        <p:nvPr/>
      </p:nvGrpSpPr>
      <p:grpSpPr>
        <a:xfrm>
          <a:off x="0" y="0"/>
          <a:ext cx="0" cy="0"/>
          <a:chOff x="0" y="0"/>
          <a:chExt cx="0" cy="0"/>
        </a:xfrm>
      </p:grpSpPr>
      <p:grpSp>
        <p:nvGrpSpPr>
          <p:cNvPr id="168" name="Google Shape;168;p4"/>
          <p:cNvGrpSpPr/>
          <p:nvPr/>
        </p:nvGrpSpPr>
        <p:grpSpPr>
          <a:xfrm>
            <a:off x="78" y="-19192"/>
            <a:ext cx="18287136" cy="8671220"/>
            <a:chOff x="39" y="-9596"/>
            <a:chExt cx="9143568" cy="4335610"/>
          </a:xfrm>
        </p:grpSpPr>
        <p:sp>
          <p:nvSpPr>
            <p:cNvPr id="169" name="Google Shape;169;p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 name="Google Shape;170;p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1" name="Google Shape;171;p4"/>
            <p:cNvGrpSpPr/>
            <p:nvPr/>
          </p:nvGrpSpPr>
          <p:grpSpPr>
            <a:xfrm>
              <a:off x="39" y="-9596"/>
              <a:ext cx="9143568" cy="4335610"/>
              <a:chOff x="262312" y="450905"/>
              <a:chExt cx="8126894" cy="3784907"/>
            </a:xfrm>
          </p:grpSpPr>
          <p:sp>
            <p:nvSpPr>
              <p:cNvPr id="172" name="Google Shape;172;p4"/>
              <p:cNvSpPr/>
              <p:nvPr/>
            </p:nvSpPr>
            <p:spPr>
              <a:xfrm>
                <a:off x="292680" y="2087760"/>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 name="Google Shape;173;p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 name="Google Shape;174;p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 name="Google Shape;175;p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6" name="Google Shape;176;p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7" name="Google Shape;177;p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8" name="Google Shape;178;p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9" name="Google Shape;179;p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0" name="Google Shape;180;p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1" name="Google Shape;181;p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2" name="Google Shape;182;p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3" name="Google Shape;183;p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4" name="Google Shape;184;p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5" name="Google Shape;185;p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6" name="Google Shape;186;p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7" name="Google Shape;187;p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8" name="Google Shape;188;p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89" name="Google Shape;189;p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0" name="Google Shape;190;p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1" name="Google Shape;191;p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2" name="Google Shape;192;p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3" name="Google Shape;193;p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4" name="Google Shape;194;p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5" name="Google Shape;195;p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6" name="Google Shape;196;p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7" name="Google Shape;197;p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8" name="Google Shape;198;p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99" name="Google Shape;199;p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0" name="Google Shape;200;p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1" name="Google Shape;201;p4"/>
              <p:cNvSpPr/>
              <p:nvPr/>
            </p:nvSpPr>
            <p:spPr>
              <a:xfrm>
                <a:off x="4699179" y="60802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2" name="Google Shape;202;p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3" name="Google Shape;203;p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4" name="Google Shape;204;p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5" name="Google Shape;205;p4"/>
              <p:cNvSpPr/>
              <p:nvPr/>
            </p:nvSpPr>
            <p:spPr>
              <a:xfrm>
                <a:off x="8074286" y="4165603"/>
                <a:ext cx="41772" cy="41419"/>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06" name="Google Shape;206;p4"/>
              <p:cNvSpPr/>
              <p:nvPr/>
            </p:nvSpPr>
            <p:spPr>
              <a:xfrm>
                <a:off x="3426347" y="4197042"/>
                <a:ext cx="38769" cy="38769"/>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07" name="Google Shape;207;p4"/>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8" name="Google Shape;208;p4"/>
          <p:cNvSpPr txBox="1">
            <a:spLocks noGrp="1"/>
          </p:cNvSpPr>
          <p:nvPr>
            <p:ph type="body" idx="1"/>
          </p:nvPr>
        </p:nvSpPr>
        <p:spPr>
          <a:xfrm>
            <a:off x="1440000" y="2279100"/>
            <a:ext cx="15421800" cy="6929400"/>
          </a:xfrm>
          <a:prstGeom prst="rect">
            <a:avLst/>
          </a:prstGeom>
        </p:spPr>
        <p:txBody>
          <a:bodyPr spcFirstLastPara="1" wrap="square" lIns="91425" tIns="91425" rIns="91425" bIns="91425" anchor="t" anchorCtr="0">
            <a:noAutofit/>
          </a:bodyPr>
          <a:lstStyle>
            <a:lvl1pPr marL="914378" lvl="0" indent="-609585" rtl="0">
              <a:lnSpc>
                <a:spcPct val="100000"/>
              </a:lnSpc>
              <a:spcBef>
                <a:spcPts val="0"/>
              </a:spcBef>
              <a:spcAft>
                <a:spcPts val="0"/>
              </a:spcAft>
              <a:buClr>
                <a:srgbClr val="434343"/>
              </a:buClr>
              <a:buSzPts val="1200"/>
              <a:buAutoNum type="arabicPeriod"/>
              <a:defRPr sz="2400">
                <a:solidFill>
                  <a:srgbClr val="434343"/>
                </a:solidFill>
              </a:defRPr>
            </a:lvl1pPr>
            <a:lvl2pPr marL="1828755" lvl="1"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2pPr>
            <a:lvl3pPr marL="2743131" lvl="2"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3pPr>
            <a:lvl4pPr marL="3657509" lvl="3"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4pPr>
            <a:lvl5pPr marL="4571886" lvl="4"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5pPr>
            <a:lvl6pPr marL="5486264" lvl="5" indent="-609585" rtl="0">
              <a:lnSpc>
                <a:spcPct val="115000"/>
              </a:lnSpc>
              <a:spcBef>
                <a:spcPts val="3200"/>
              </a:spcBef>
              <a:spcAft>
                <a:spcPts val="0"/>
              </a:spcAft>
              <a:buClr>
                <a:srgbClr val="434343"/>
              </a:buClr>
              <a:buSzPts val="1200"/>
              <a:buFont typeface="Roboto Condensed Light"/>
              <a:buAutoNum type="romanLcPeriod"/>
              <a:defRPr>
                <a:solidFill>
                  <a:srgbClr val="434343"/>
                </a:solidFill>
              </a:defRPr>
            </a:lvl6pPr>
            <a:lvl7pPr marL="6400640" lvl="6" indent="-609585" rtl="0">
              <a:lnSpc>
                <a:spcPct val="115000"/>
              </a:lnSpc>
              <a:spcBef>
                <a:spcPts val="3200"/>
              </a:spcBef>
              <a:spcAft>
                <a:spcPts val="0"/>
              </a:spcAft>
              <a:buClr>
                <a:srgbClr val="434343"/>
              </a:buClr>
              <a:buSzPts val="1200"/>
              <a:buFont typeface="Roboto Condensed Light"/>
              <a:buAutoNum type="arabicPeriod"/>
              <a:defRPr>
                <a:solidFill>
                  <a:srgbClr val="434343"/>
                </a:solidFill>
              </a:defRPr>
            </a:lvl7pPr>
            <a:lvl8pPr marL="7315017" lvl="7" indent="-609585" rtl="0">
              <a:lnSpc>
                <a:spcPct val="115000"/>
              </a:lnSpc>
              <a:spcBef>
                <a:spcPts val="3200"/>
              </a:spcBef>
              <a:spcAft>
                <a:spcPts val="0"/>
              </a:spcAft>
              <a:buClr>
                <a:srgbClr val="434343"/>
              </a:buClr>
              <a:buSzPts val="1200"/>
              <a:buFont typeface="Roboto Condensed Light"/>
              <a:buAutoNum type="alphaLcPeriod"/>
              <a:defRPr>
                <a:solidFill>
                  <a:srgbClr val="434343"/>
                </a:solidFill>
              </a:defRPr>
            </a:lvl8pPr>
            <a:lvl9pPr marL="8229395" lvl="8" indent="-609585" rtl="0">
              <a:lnSpc>
                <a:spcPct val="115000"/>
              </a:lnSpc>
              <a:spcBef>
                <a:spcPts val="3200"/>
              </a:spcBef>
              <a:spcAft>
                <a:spcPts val="3200"/>
              </a:spcAft>
              <a:buClr>
                <a:srgbClr val="434343"/>
              </a:buClr>
              <a:buSzPts val="1200"/>
              <a:buFont typeface="Roboto Condensed Light"/>
              <a:buAutoNum type="romanLcPeriod"/>
              <a:defRPr>
                <a:solidFill>
                  <a:srgbClr val="434343"/>
                </a:solidFill>
              </a:defRPr>
            </a:lvl9pPr>
          </a:lstStyle>
          <a:p>
            <a:endParaRPr/>
          </a:p>
        </p:txBody>
      </p:sp>
    </p:spTree>
    <p:extLst>
      <p:ext uri="{BB962C8B-B14F-4D97-AF65-F5344CB8AC3E}">
        <p14:creationId xmlns:p14="http://schemas.microsoft.com/office/powerpoint/2010/main" val="17204736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dk1"/>
        </a:solidFill>
        <a:effectLst/>
      </p:bgPr>
    </p:bg>
    <p:spTree>
      <p:nvGrpSpPr>
        <p:cNvPr id="1" name="Shape 209"/>
        <p:cNvGrpSpPr/>
        <p:nvPr/>
      </p:nvGrpSpPr>
      <p:grpSpPr>
        <a:xfrm>
          <a:off x="0" y="0"/>
          <a:ext cx="0" cy="0"/>
          <a:chOff x="0" y="0"/>
          <a:chExt cx="0" cy="0"/>
        </a:xfrm>
      </p:grpSpPr>
      <p:grpSp>
        <p:nvGrpSpPr>
          <p:cNvPr id="210" name="Google Shape;210;p5"/>
          <p:cNvGrpSpPr/>
          <p:nvPr/>
        </p:nvGrpSpPr>
        <p:grpSpPr>
          <a:xfrm>
            <a:off x="1" y="-19192"/>
            <a:ext cx="18287801" cy="10355741"/>
            <a:chOff x="0" y="-9596"/>
            <a:chExt cx="9143900" cy="5177870"/>
          </a:xfrm>
        </p:grpSpPr>
        <p:grpSp>
          <p:nvGrpSpPr>
            <p:cNvPr id="211" name="Google Shape;211;p5"/>
            <p:cNvGrpSpPr/>
            <p:nvPr/>
          </p:nvGrpSpPr>
          <p:grpSpPr>
            <a:xfrm>
              <a:off x="0" y="-9596"/>
              <a:ext cx="9143900" cy="5177870"/>
              <a:chOff x="0" y="-9596"/>
              <a:chExt cx="9143900" cy="5177870"/>
            </a:xfrm>
          </p:grpSpPr>
          <p:sp>
            <p:nvSpPr>
              <p:cNvPr id="212" name="Google Shape;212;p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 name="Google Shape;213;p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 name="Google Shape;214;p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 name="Google Shape;215;p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6" name="Google Shape;216;p5"/>
              <p:cNvGrpSpPr/>
              <p:nvPr/>
            </p:nvGrpSpPr>
            <p:grpSpPr>
              <a:xfrm>
                <a:off x="0" y="4065899"/>
                <a:ext cx="9143900" cy="1102374"/>
                <a:chOff x="0" y="4065899"/>
                <a:chExt cx="9143900" cy="1102374"/>
              </a:xfrm>
            </p:grpSpPr>
            <p:sp>
              <p:nvSpPr>
                <p:cNvPr id="217" name="Google Shape;217;p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8" name="Google Shape;218;p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9" name="Google Shape;219;p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0" name="Google Shape;220;p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1" name="Google Shape;221;p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2" name="Google Shape;222;p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3" name="Google Shape;223;p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4" name="Google Shape;224;p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5" name="Google Shape;225;p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 name="Google Shape;226;p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 name="Google Shape;227;p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 name="Google Shape;228;p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 name="Google Shape;229;p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 name="Google Shape;230;p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 name="Google Shape;231;p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 name="Google Shape;232;p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3" name="Google Shape;233;p5"/>
                <p:cNvGrpSpPr/>
                <p:nvPr/>
              </p:nvGrpSpPr>
              <p:grpSpPr>
                <a:xfrm>
                  <a:off x="476510" y="4065899"/>
                  <a:ext cx="266262" cy="475209"/>
                  <a:chOff x="476510" y="4065899"/>
                  <a:chExt cx="266262" cy="475209"/>
                </a:xfrm>
              </p:grpSpPr>
              <p:sp>
                <p:nvSpPr>
                  <p:cNvPr id="234" name="Google Shape;234;p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 name="Google Shape;235;p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 name="Google Shape;236;p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 name="Google Shape;237;p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8" name="Google Shape;238;p5"/>
                <p:cNvGrpSpPr/>
                <p:nvPr/>
              </p:nvGrpSpPr>
              <p:grpSpPr>
                <a:xfrm>
                  <a:off x="8430902" y="4070574"/>
                  <a:ext cx="214776" cy="454279"/>
                  <a:chOff x="8430902" y="4070574"/>
                  <a:chExt cx="214776" cy="454279"/>
                </a:xfrm>
              </p:grpSpPr>
              <p:sp>
                <p:nvSpPr>
                  <p:cNvPr id="239" name="Google Shape;239;p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 name="Google Shape;240;p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 name="Google Shape;241;p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2" name="Google Shape;242;p5"/>
                <p:cNvGrpSpPr/>
                <p:nvPr/>
              </p:nvGrpSpPr>
              <p:grpSpPr>
                <a:xfrm>
                  <a:off x="5699960" y="4366499"/>
                  <a:ext cx="266262" cy="475209"/>
                  <a:chOff x="5699960" y="4366499"/>
                  <a:chExt cx="266262" cy="475209"/>
                </a:xfrm>
              </p:grpSpPr>
              <p:sp>
                <p:nvSpPr>
                  <p:cNvPr id="243" name="Google Shape;243;p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 name="Google Shape;244;p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 name="Google Shape;245;p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 name="Google Shape;246;p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7" name="Google Shape;247;p5"/>
              <p:cNvGrpSpPr/>
              <p:nvPr/>
            </p:nvGrpSpPr>
            <p:grpSpPr>
              <a:xfrm>
                <a:off x="39" y="-9596"/>
                <a:ext cx="9143568" cy="3483084"/>
                <a:chOff x="262312" y="450905"/>
                <a:chExt cx="8126894" cy="3040667"/>
              </a:xfrm>
            </p:grpSpPr>
            <p:sp>
              <p:nvSpPr>
                <p:cNvPr id="248" name="Google Shape;248;p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 name="Google Shape;249;p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 name="Google Shape;250;p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 name="Google Shape;251;p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 name="Google Shape;252;p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 name="Google Shape;253;p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 name="Google Shape;254;p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 name="Google Shape;255;p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 name="Google Shape;256;p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 name="Google Shape;257;p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 name="Google Shape;258;p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 name="Google Shape;259;p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 name="Google Shape;260;p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 name="Google Shape;261;p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 name="Google Shape;262;p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 name="Google Shape;263;p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 name="Google Shape;264;p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 name="Google Shape;265;p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 name="Google Shape;266;p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 name="Google Shape;267;p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 name="Google Shape;268;p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9" name="Google Shape;269;p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0" name="Google Shape;270;p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1" name="Google Shape;271;p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2" name="Google Shape;272;p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3" name="Google Shape;273;p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4" name="Google Shape;274;p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5" name="Google Shape;275;p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6" name="Google Shape;276;p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7" name="Google Shape;277;p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8" name="Google Shape;278;p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79" name="Google Shape;279;p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0" name="Google Shape;280;p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81" name="Google Shape;281;p5"/>
            <p:cNvGrpSpPr/>
            <p:nvPr/>
          </p:nvGrpSpPr>
          <p:grpSpPr>
            <a:xfrm>
              <a:off x="454808" y="1702558"/>
              <a:ext cx="8532593" cy="1233264"/>
              <a:chOff x="454808" y="1702558"/>
              <a:chExt cx="8532593" cy="1233264"/>
            </a:xfrm>
          </p:grpSpPr>
          <p:sp>
            <p:nvSpPr>
              <p:cNvPr id="282" name="Google Shape;282;p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83" name="Google Shape;283;p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284" name="Google Shape;284;p5"/>
          <p:cNvSpPr txBox="1">
            <a:spLocks noGrp="1"/>
          </p:cNvSpPr>
          <p:nvPr>
            <p:ph type="title"/>
          </p:nvPr>
        </p:nvSpPr>
        <p:spPr>
          <a:xfrm>
            <a:off x="3193400"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5" name="Google Shape;285;p5"/>
          <p:cNvSpPr txBox="1">
            <a:spLocks noGrp="1"/>
          </p:cNvSpPr>
          <p:nvPr>
            <p:ph type="title" idx="2"/>
          </p:nvPr>
        </p:nvSpPr>
        <p:spPr>
          <a:xfrm>
            <a:off x="9609498" y="381449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6" name="Google Shape;286;p5"/>
          <p:cNvSpPr txBox="1">
            <a:spLocks noGrp="1"/>
          </p:cNvSpPr>
          <p:nvPr>
            <p:ph type="subTitle" idx="1"/>
          </p:nvPr>
        </p:nvSpPr>
        <p:spPr>
          <a:xfrm>
            <a:off x="9846494"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7" name="Google Shape;287;p5"/>
          <p:cNvSpPr txBox="1">
            <a:spLocks noGrp="1"/>
          </p:cNvSpPr>
          <p:nvPr>
            <p:ph type="subTitle" idx="3"/>
          </p:nvPr>
        </p:nvSpPr>
        <p:spPr>
          <a:xfrm>
            <a:off x="3430400" y="5199644"/>
            <a:ext cx="5011200" cy="2021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288" name="Google Shape;288;p5"/>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627915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only" type="titleOnly">
  <p:cSld name="Title only">
    <p:bg>
      <p:bgPr>
        <a:solidFill>
          <a:schemeClr val="dk1"/>
        </a:solidFill>
        <a:effectLst/>
      </p:bgPr>
    </p:bg>
    <p:spTree>
      <p:nvGrpSpPr>
        <p:cNvPr id="1" name="Shape 289"/>
        <p:cNvGrpSpPr/>
        <p:nvPr/>
      </p:nvGrpSpPr>
      <p:grpSpPr>
        <a:xfrm>
          <a:off x="0" y="0"/>
          <a:ext cx="0" cy="0"/>
          <a:chOff x="0" y="0"/>
          <a:chExt cx="0" cy="0"/>
        </a:xfrm>
      </p:grpSpPr>
      <p:grpSp>
        <p:nvGrpSpPr>
          <p:cNvPr id="290" name="Google Shape;290;p6"/>
          <p:cNvGrpSpPr/>
          <p:nvPr/>
        </p:nvGrpSpPr>
        <p:grpSpPr>
          <a:xfrm>
            <a:off x="78" y="-19193"/>
            <a:ext cx="18287136" cy="6966168"/>
            <a:chOff x="39" y="-9596"/>
            <a:chExt cx="9143568" cy="3483084"/>
          </a:xfrm>
        </p:grpSpPr>
        <p:sp>
          <p:nvSpPr>
            <p:cNvPr id="291" name="Google Shape;291;p6"/>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2" name="Google Shape;292;p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3" name="Google Shape;293;p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4" name="Google Shape;294;p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5" name="Google Shape;295;p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96" name="Google Shape;296;p6"/>
            <p:cNvGrpSpPr/>
            <p:nvPr/>
          </p:nvGrpSpPr>
          <p:grpSpPr>
            <a:xfrm>
              <a:off x="39" y="-9596"/>
              <a:ext cx="9143568" cy="3483084"/>
              <a:chOff x="262312" y="450905"/>
              <a:chExt cx="8126894" cy="3040667"/>
            </a:xfrm>
          </p:grpSpPr>
          <p:sp>
            <p:nvSpPr>
              <p:cNvPr id="297" name="Google Shape;297;p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8" name="Google Shape;298;p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99" name="Google Shape;299;p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0" name="Google Shape;300;p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1" name="Google Shape;301;p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2" name="Google Shape;302;p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3" name="Google Shape;303;p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4" name="Google Shape;304;p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5" name="Google Shape;305;p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6" name="Google Shape;306;p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7" name="Google Shape;307;p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8" name="Google Shape;308;p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09" name="Google Shape;309;p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0" name="Google Shape;310;p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1" name="Google Shape;311;p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2" name="Google Shape;312;p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3" name="Google Shape;313;p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4" name="Google Shape;314;p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5" name="Google Shape;315;p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6" name="Google Shape;316;p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7" name="Google Shape;317;p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8" name="Google Shape;318;p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19" name="Google Shape;319;p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0" name="Google Shape;320;p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1" name="Google Shape;321;p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2" name="Google Shape;322;p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3" name="Google Shape;323;p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4" name="Google Shape;324;p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5" name="Google Shape;325;p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6" name="Google Shape;326;p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7" name="Google Shape;327;p6"/>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8" name="Google Shape;328;p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29" name="Google Shape;329;p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330" name="Google Shape;330;p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331" name="Google Shape;331;p6"/>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9176064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bg>
      <p:bgPr>
        <a:solidFill>
          <a:schemeClr val="dk1"/>
        </a:solidFill>
        <a:effectLst/>
      </p:bgPr>
    </p:bg>
    <p:spTree>
      <p:nvGrpSpPr>
        <p:cNvPr id="1" name="Shape 487"/>
        <p:cNvGrpSpPr/>
        <p:nvPr/>
      </p:nvGrpSpPr>
      <p:grpSpPr>
        <a:xfrm>
          <a:off x="0" y="0"/>
          <a:ext cx="0" cy="0"/>
          <a:chOff x="0" y="0"/>
          <a:chExt cx="0" cy="0"/>
        </a:xfrm>
      </p:grpSpPr>
      <p:grpSp>
        <p:nvGrpSpPr>
          <p:cNvPr id="488" name="Google Shape;488;p9"/>
          <p:cNvGrpSpPr/>
          <p:nvPr/>
        </p:nvGrpSpPr>
        <p:grpSpPr>
          <a:xfrm>
            <a:off x="1" y="-19192"/>
            <a:ext cx="18287801" cy="10355741"/>
            <a:chOff x="0" y="-9596"/>
            <a:chExt cx="9143900" cy="5177870"/>
          </a:xfrm>
        </p:grpSpPr>
        <p:grpSp>
          <p:nvGrpSpPr>
            <p:cNvPr id="489" name="Google Shape;489;p9"/>
            <p:cNvGrpSpPr/>
            <p:nvPr/>
          </p:nvGrpSpPr>
          <p:grpSpPr>
            <a:xfrm>
              <a:off x="0" y="-9596"/>
              <a:ext cx="9143900" cy="5177870"/>
              <a:chOff x="0" y="-9596"/>
              <a:chExt cx="9143900" cy="5177870"/>
            </a:xfrm>
          </p:grpSpPr>
          <p:sp>
            <p:nvSpPr>
              <p:cNvPr id="490" name="Google Shape;490;p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1" name="Google Shape;491;p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2" name="Google Shape;492;p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3" name="Google Shape;493;p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494" name="Google Shape;494;p9"/>
              <p:cNvGrpSpPr/>
              <p:nvPr/>
            </p:nvGrpSpPr>
            <p:grpSpPr>
              <a:xfrm>
                <a:off x="0" y="4065899"/>
                <a:ext cx="9143900" cy="1102374"/>
                <a:chOff x="0" y="4065899"/>
                <a:chExt cx="9143900" cy="1102374"/>
              </a:xfrm>
            </p:grpSpPr>
            <p:sp>
              <p:nvSpPr>
                <p:cNvPr id="495" name="Google Shape;495;p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6" name="Google Shape;496;p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7" name="Google Shape;497;p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8" name="Google Shape;498;p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499" name="Google Shape;499;p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0" name="Google Shape;500;p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1" name="Google Shape;501;p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2" name="Google Shape;502;p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3" name="Google Shape;503;p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4" name="Google Shape;504;p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5" name="Google Shape;505;p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6" name="Google Shape;506;p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7" name="Google Shape;507;p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8" name="Google Shape;508;p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09" name="Google Shape;509;p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0" name="Google Shape;510;p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11" name="Google Shape;511;p9"/>
                <p:cNvGrpSpPr/>
                <p:nvPr/>
              </p:nvGrpSpPr>
              <p:grpSpPr>
                <a:xfrm>
                  <a:off x="476510" y="4065899"/>
                  <a:ext cx="266262" cy="475209"/>
                  <a:chOff x="476510" y="4065899"/>
                  <a:chExt cx="266262" cy="475209"/>
                </a:xfrm>
              </p:grpSpPr>
              <p:sp>
                <p:nvSpPr>
                  <p:cNvPr id="512" name="Google Shape;512;p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3" name="Google Shape;513;p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4" name="Google Shape;514;p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5" name="Google Shape;515;p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16" name="Google Shape;516;p9"/>
                <p:cNvGrpSpPr/>
                <p:nvPr/>
              </p:nvGrpSpPr>
              <p:grpSpPr>
                <a:xfrm>
                  <a:off x="8430902" y="4070574"/>
                  <a:ext cx="214776" cy="454279"/>
                  <a:chOff x="8430902" y="4070574"/>
                  <a:chExt cx="214776" cy="454279"/>
                </a:xfrm>
              </p:grpSpPr>
              <p:sp>
                <p:nvSpPr>
                  <p:cNvPr id="517" name="Google Shape;517;p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8" name="Google Shape;518;p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19" name="Google Shape;519;p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520" name="Google Shape;520;p9"/>
                <p:cNvGrpSpPr/>
                <p:nvPr/>
              </p:nvGrpSpPr>
              <p:grpSpPr>
                <a:xfrm>
                  <a:off x="5699960" y="4366499"/>
                  <a:ext cx="266262" cy="475209"/>
                  <a:chOff x="5699960" y="4366499"/>
                  <a:chExt cx="266262" cy="475209"/>
                </a:xfrm>
              </p:grpSpPr>
              <p:sp>
                <p:nvSpPr>
                  <p:cNvPr id="521" name="Google Shape;521;p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2" name="Google Shape;522;p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3" name="Google Shape;523;p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4" name="Google Shape;524;p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25" name="Google Shape;525;p9"/>
              <p:cNvGrpSpPr/>
              <p:nvPr/>
            </p:nvGrpSpPr>
            <p:grpSpPr>
              <a:xfrm>
                <a:off x="39" y="-9596"/>
                <a:ext cx="9143568" cy="3483084"/>
                <a:chOff x="262312" y="450905"/>
                <a:chExt cx="8126894" cy="3040667"/>
              </a:xfrm>
            </p:grpSpPr>
            <p:sp>
              <p:nvSpPr>
                <p:cNvPr id="526" name="Google Shape;526;p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7" name="Google Shape;527;p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8" name="Google Shape;528;p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29" name="Google Shape;529;p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0" name="Google Shape;530;p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1" name="Google Shape;531;p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2" name="Google Shape;532;p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3" name="Google Shape;533;p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4" name="Google Shape;534;p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5" name="Google Shape;535;p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6" name="Google Shape;536;p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7" name="Google Shape;537;p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8" name="Google Shape;538;p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39" name="Google Shape;539;p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0" name="Google Shape;540;p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1" name="Google Shape;541;p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2" name="Google Shape;542;p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3" name="Google Shape;543;p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4" name="Google Shape;544;p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5" name="Google Shape;545;p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6" name="Google Shape;546;p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7" name="Google Shape;547;p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8" name="Google Shape;548;p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49" name="Google Shape;549;p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0" name="Google Shape;550;p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1" name="Google Shape;551;p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2" name="Google Shape;552;p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3" name="Google Shape;553;p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4" name="Google Shape;554;p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5" name="Google Shape;555;p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6" name="Google Shape;556;p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7" name="Google Shape;557;p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58" name="Google Shape;558;p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559" name="Google Shape;559;p9"/>
            <p:cNvGrpSpPr/>
            <p:nvPr/>
          </p:nvGrpSpPr>
          <p:grpSpPr>
            <a:xfrm>
              <a:off x="454808" y="778134"/>
              <a:ext cx="8532593" cy="2157688"/>
              <a:chOff x="454808" y="778134"/>
              <a:chExt cx="8532593" cy="2157688"/>
            </a:xfrm>
          </p:grpSpPr>
          <p:grpSp>
            <p:nvGrpSpPr>
              <p:cNvPr id="560" name="Google Shape;560;p9"/>
              <p:cNvGrpSpPr/>
              <p:nvPr/>
            </p:nvGrpSpPr>
            <p:grpSpPr>
              <a:xfrm>
                <a:off x="454808" y="778134"/>
                <a:ext cx="4262731" cy="1156793"/>
                <a:chOff x="666515" y="1138579"/>
                <a:chExt cx="3788757" cy="1009859"/>
              </a:xfrm>
            </p:grpSpPr>
            <p:sp>
              <p:nvSpPr>
                <p:cNvPr id="561" name="Google Shape;561;p9"/>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62" name="Google Shape;562;p9"/>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563" name="Google Shape;563;p9"/>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564" name="Google Shape;564;p9"/>
          <p:cNvSpPr txBox="1">
            <a:spLocks noGrp="1"/>
          </p:cNvSpPr>
          <p:nvPr>
            <p:ph type="title"/>
          </p:nvPr>
        </p:nvSpPr>
        <p:spPr>
          <a:xfrm>
            <a:off x="1440000" y="2220546"/>
            <a:ext cx="15408000" cy="1683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600"/>
              <a:buNone/>
              <a:defRPr sz="90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565" name="Google Shape;565;p9"/>
          <p:cNvSpPr txBox="1">
            <a:spLocks noGrp="1"/>
          </p:cNvSpPr>
          <p:nvPr>
            <p:ph type="subTitle" idx="1"/>
          </p:nvPr>
        </p:nvSpPr>
        <p:spPr>
          <a:xfrm>
            <a:off x="4745951" y="4444000"/>
            <a:ext cx="8796000" cy="3363600"/>
          </a:xfrm>
          <a:prstGeom prst="rect">
            <a:avLst/>
          </a:prstGeom>
          <a:solidFill>
            <a:schemeClr val="dk1"/>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71926153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66"/>
        <p:cNvGrpSpPr/>
        <p:nvPr/>
      </p:nvGrpSpPr>
      <p:grpSpPr>
        <a:xfrm>
          <a:off x="0" y="0"/>
          <a:ext cx="0" cy="0"/>
          <a:chOff x="0" y="0"/>
          <a:chExt cx="0" cy="0"/>
        </a:xfrm>
      </p:grpSpPr>
      <p:grpSp>
        <p:nvGrpSpPr>
          <p:cNvPr id="567" name="Google Shape;567;p10"/>
          <p:cNvGrpSpPr/>
          <p:nvPr/>
        </p:nvGrpSpPr>
        <p:grpSpPr>
          <a:xfrm>
            <a:off x="1" y="-19192"/>
            <a:ext cx="18287801" cy="10355741"/>
            <a:chOff x="0" y="-9596"/>
            <a:chExt cx="9143900" cy="5177870"/>
          </a:xfrm>
        </p:grpSpPr>
        <p:grpSp>
          <p:nvGrpSpPr>
            <p:cNvPr id="568" name="Google Shape;568;p10"/>
            <p:cNvGrpSpPr/>
            <p:nvPr/>
          </p:nvGrpSpPr>
          <p:grpSpPr>
            <a:xfrm>
              <a:off x="0" y="-9596"/>
              <a:ext cx="9143900" cy="5177870"/>
              <a:chOff x="0" y="-9596"/>
              <a:chExt cx="9143900" cy="5177870"/>
            </a:xfrm>
          </p:grpSpPr>
          <p:sp>
            <p:nvSpPr>
              <p:cNvPr id="569" name="Google Shape;569;p10"/>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0" name="Google Shape;570;p1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1" name="Google Shape;571;p1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2" name="Google Shape;572;p1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3" name="Google Shape;573;p1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574" name="Google Shape;574;p10"/>
              <p:cNvGrpSpPr/>
              <p:nvPr/>
            </p:nvGrpSpPr>
            <p:grpSpPr>
              <a:xfrm>
                <a:off x="39" y="-9596"/>
                <a:ext cx="9143568" cy="3483084"/>
                <a:chOff x="262312" y="450905"/>
                <a:chExt cx="8126894" cy="3040667"/>
              </a:xfrm>
            </p:grpSpPr>
            <p:sp>
              <p:nvSpPr>
                <p:cNvPr id="575" name="Google Shape;575;p1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6" name="Google Shape;576;p1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7" name="Google Shape;577;p1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8" name="Google Shape;578;p1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79" name="Google Shape;579;p1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0" name="Google Shape;580;p1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1" name="Google Shape;581;p1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2" name="Google Shape;582;p1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3" name="Google Shape;583;p1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4" name="Google Shape;584;p1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5" name="Google Shape;585;p1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6" name="Google Shape;586;p1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7" name="Google Shape;587;p1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8" name="Google Shape;588;p1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89" name="Google Shape;589;p1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0" name="Google Shape;590;p1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1" name="Google Shape;591;p1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2" name="Google Shape;592;p1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3" name="Google Shape;593;p1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4" name="Google Shape;594;p1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5" name="Google Shape;595;p1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6" name="Google Shape;596;p1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7" name="Google Shape;597;p1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8" name="Google Shape;598;p1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599" name="Google Shape;599;p1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0" name="Google Shape;600;p1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1" name="Google Shape;601;p1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2" name="Google Shape;602;p1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3" name="Google Shape;603;p1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4" name="Google Shape;604;p1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5" name="Google Shape;605;p1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6" name="Google Shape;606;p1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7" name="Google Shape;607;p1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8" name="Google Shape;608;p1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09" name="Google Shape;609;p1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10" name="Google Shape;610;p10"/>
              <p:cNvGrpSpPr/>
              <p:nvPr/>
            </p:nvGrpSpPr>
            <p:grpSpPr>
              <a:xfrm>
                <a:off x="0" y="4065899"/>
                <a:ext cx="9143900" cy="1102374"/>
                <a:chOff x="0" y="4065899"/>
                <a:chExt cx="9143900" cy="1102374"/>
              </a:xfrm>
            </p:grpSpPr>
            <p:sp>
              <p:nvSpPr>
                <p:cNvPr id="611" name="Google Shape;611;p1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2" name="Google Shape;612;p1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3" name="Google Shape;613;p1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4" name="Google Shape;614;p1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5" name="Google Shape;615;p1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6" name="Google Shape;616;p1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7" name="Google Shape;617;p1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8" name="Google Shape;618;p1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19" name="Google Shape;619;p1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0" name="Google Shape;620;p1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1" name="Google Shape;621;p1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2" name="Google Shape;622;p1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3" name="Google Shape;623;p1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4" name="Google Shape;624;p1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5" name="Google Shape;625;p1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6" name="Google Shape;626;p1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627" name="Google Shape;627;p10"/>
                <p:cNvGrpSpPr/>
                <p:nvPr/>
              </p:nvGrpSpPr>
              <p:grpSpPr>
                <a:xfrm>
                  <a:off x="476510" y="4065899"/>
                  <a:ext cx="266262" cy="475209"/>
                  <a:chOff x="476510" y="4065899"/>
                  <a:chExt cx="266262" cy="475209"/>
                </a:xfrm>
              </p:grpSpPr>
              <p:sp>
                <p:nvSpPr>
                  <p:cNvPr id="628" name="Google Shape;628;p1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29" name="Google Shape;629;p1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0" name="Google Shape;630;p1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1" name="Google Shape;631;p1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2" name="Google Shape;632;p10"/>
                <p:cNvGrpSpPr/>
                <p:nvPr/>
              </p:nvGrpSpPr>
              <p:grpSpPr>
                <a:xfrm>
                  <a:off x="8430902" y="4070574"/>
                  <a:ext cx="214776" cy="454279"/>
                  <a:chOff x="8430902" y="4070574"/>
                  <a:chExt cx="214776" cy="454279"/>
                </a:xfrm>
              </p:grpSpPr>
              <p:sp>
                <p:nvSpPr>
                  <p:cNvPr id="633" name="Google Shape;633;p1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4" name="Google Shape;634;p1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5" name="Google Shape;635;p1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36" name="Google Shape;636;p10"/>
                <p:cNvGrpSpPr/>
                <p:nvPr/>
              </p:nvGrpSpPr>
              <p:grpSpPr>
                <a:xfrm>
                  <a:off x="5699960" y="4366499"/>
                  <a:ext cx="266262" cy="475209"/>
                  <a:chOff x="5699960" y="4366499"/>
                  <a:chExt cx="266262" cy="475209"/>
                </a:xfrm>
              </p:grpSpPr>
              <p:sp>
                <p:nvSpPr>
                  <p:cNvPr id="637" name="Google Shape;637;p1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8" name="Google Shape;638;p1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39" name="Google Shape;639;p1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640" name="Google Shape;640;p1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641" name="Google Shape;641;p1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642" name="Google Shape;642;p10"/>
          <p:cNvSpPr txBox="1">
            <a:spLocks noGrp="1"/>
          </p:cNvSpPr>
          <p:nvPr>
            <p:ph type="title"/>
          </p:nvPr>
        </p:nvSpPr>
        <p:spPr>
          <a:xfrm>
            <a:off x="4480200" y="3657600"/>
            <a:ext cx="9327600" cy="2971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2"/>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3404223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722"/>
        <p:cNvGrpSpPr/>
        <p:nvPr/>
      </p:nvGrpSpPr>
      <p:grpSpPr>
        <a:xfrm>
          <a:off x="0" y="0"/>
          <a:ext cx="0" cy="0"/>
          <a:chOff x="0" y="0"/>
          <a:chExt cx="0" cy="0"/>
        </a:xfrm>
      </p:grpSpPr>
      <p:grpSp>
        <p:nvGrpSpPr>
          <p:cNvPr id="723" name="Google Shape;723;p13"/>
          <p:cNvGrpSpPr/>
          <p:nvPr/>
        </p:nvGrpSpPr>
        <p:grpSpPr>
          <a:xfrm>
            <a:off x="1" y="-19192"/>
            <a:ext cx="18287801" cy="10355741"/>
            <a:chOff x="0" y="-9596"/>
            <a:chExt cx="9143900" cy="5177870"/>
          </a:xfrm>
        </p:grpSpPr>
        <p:grpSp>
          <p:nvGrpSpPr>
            <p:cNvPr id="724" name="Google Shape;724;p13"/>
            <p:cNvGrpSpPr/>
            <p:nvPr/>
          </p:nvGrpSpPr>
          <p:grpSpPr>
            <a:xfrm>
              <a:off x="0" y="-9596"/>
              <a:ext cx="9143900" cy="5177870"/>
              <a:chOff x="0" y="-9596"/>
              <a:chExt cx="9143900" cy="5177870"/>
            </a:xfrm>
          </p:grpSpPr>
          <p:sp>
            <p:nvSpPr>
              <p:cNvPr id="725" name="Google Shape;725;p1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6" name="Google Shape;726;p1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7" name="Google Shape;727;p1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28" name="Google Shape;728;p1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29" name="Google Shape;729;p13"/>
              <p:cNvGrpSpPr/>
              <p:nvPr/>
            </p:nvGrpSpPr>
            <p:grpSpPr>
              <a:xfrm>
                <a:off x="0" y="4065899"/>
                <a:ext cx="9143900" cy="1102374"/>
                <a:chOff x="0" y="4065899"/>
                <a:chExt cx="9143900" cy="1102374"/>
              </a:xfrm>
            </p:grpSpPr>
            <p:sp>
              <p:nvSpPr>
                <p:cNvPr id="730" name="Google Shape;730;p1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1" name="Google Shape;731;p1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2" name="Google Shape;732;p1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3" name="Google Shape;733;p1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4" name="Google Shape;734;p1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5" name="Google Shape;735;p1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6" name="Google Shape;736;p1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7" name="Google Shape;737;p1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8" name="Google Shape;738;p1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39" name="Google Shape;739;p1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0" name="Google Shape;740;p1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1" name="Google Shape;741;p1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2" name="Google Shape;742;p1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3" name="Google Shape;743;p1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4" name="Google Shape;744;p1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5" name="Google Shape;745;p1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746" name="Google Shape;746;p13"/>
                <p:cNvGrpSpPr/>
                <p:nvPr/>
              </p:nvGrpSpPr>
              <p:grpSpPr>
                <a:xfrm>
                  <a:off x="476510" y="4065899"/>
                  <a:ext cx="266262" cy="475209"/>
                  <a:chOff x="476510" y="4065899"/>
                  <a:chExt cx="266262" cy="475209"/>
                </a:xfrm>
              </p:grpSpPr>
              <p:sp>
                <p:nvSpPr>
                  <p:cNvPr id="747" name="Google Shape;747;p1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8" name="Google Shape;748;p1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49" name="Google Shape;749;p1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0" name="Google Shape;750;p1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1" name="Google Shape;751;p13"/>
                <p:cNvGrpSpPr/>
                <p:nvPr/>
              </p:nvGrpSpPr>
              <p:grpSpPr>
                <a:xfrm>
                  <a:off x="8430902" y="4070574"/>
                  <a:ext cx="214776" cy="454279"/>
                  <a:chOff x="8430902" y="4070574"/>
                  <a:chExt cx="214776" cy="454279"/>
                </a:xfrm>
              </p:grpSpPr>
              <p:sp>
                <p:nvSpPr>
                  <p:cNvPr id="752" name="Google Shape;752;p1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3" name="Google Shape;753;p1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4" name="Google Shape;754;p1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5" name="Google Shape;755;p13"/>
                <p:cNvGrpSpPr/>
                <p:nvPr/>
              </p:nvGrpSpPr>
              <p:grpSpPr>
                <a:xfrm>
                  <a:off x="5699960" y="4366499"/>
                  <a:ext cx="266262" cy="475209"/>
                  <a:chOff x="5699960" y="4366499"/>
                  <a:chExt cx="266262" cy="475209"/>
                </a:xfrm>
              </p:grpSpPr>
              <p:sp>
                <p:nvSpPr>
                  <p:cNvPr id="756" name="Google Shape;756;p1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7" name="Google Shape;757;p1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8" name="Google Shape;758;p1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59" name="Google Shape;759;p1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60" name="Google Shape;760;p13"/>
              <p:cNvGrpSpPr/>
              <p:nvPr/>
            </p:nvGrpSpPr>
            <p:grpSpPr>
              <a:xfrm>
                <a:off x="39" y="-9596"/>
                <a:ext cx="9143568" cy="3483084"/>
                <a:chOff x="262312" y="450905"/>
                <a:chExt cx="8126894" cy="3040667"/>
              </a:xfrm>
            </p:grpSpPr>
            <p:sp>
              <p:nvSpPr>
                <p:cNvPr id="761" name="Google Shape;761;p1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2" name="Google Shape;762;p1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3" name="Google Shape;763;p1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4" name="Google Shape;764;p1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5" name="Google Shape;765;p1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6" name="Google Shape;766;p1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7" name="Google Shape;767;p1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8" name="Google Shape;768;p1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69" name="Google Shape;769;p1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0" name="Google Shape;770;p1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1" name="Google Shape;771;p1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2" name="Google Shape;772;p1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3" name="Google Shape;773;p1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4" name="Google Shape;774;p1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5" name="Google Shape;775;p1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6" name="Google Shape;776;p1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7" name="Google Shape;777;p1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8" name="Google Shape;778;p1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79" name="Google Shape;779;p1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0" name="Google Shape;780;p1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1" name="Google Shape;781;p1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2" name="Google Shape;782;p1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3" name="Google Shape;783;p1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4" name="Google Shape;784;p1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5" name="Google Shape;785;p1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6" name="Google Shape;786;p1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7" name="Google Shape;787;p1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8" name="Google Shape;788;p1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89" name="Google Shape;789;p1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0" name="Google Shape;790;p1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1" name="Google Shape;791;p1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2" name="Google Shape;792;p1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3" name="Google Shape;793;p1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794" name="Google Shape;794;p13"/>
            <p:cNvGrpSpPr/>
            <p:nvPr/>
          </p:nvGrpSpPr>
          <p:grpSpPr>
            <a:xfrm>
              <a:off x="454808" y="1702558"/>
              <a:ext cx="8532593" cy="1233264"/>
              <a:chOff x="454808" y="1702558"/>
              <a:chExt cx="8532593" cy="1233264"/>
            </a:xfrm>
          </p:grpSpPr>
          <p:sp>
            <p:nvSpPr>
              <p:cNvPr id="795" name="Google Shape;795;p1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796" name="Google Shape;796;p1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797" name="Google Shape;797;p13"/>
          <p:cNvSpPr txBox="1">
            <a:spLocks noGrp="1"/>
          </p:cNvSpPr>
          <p:nvPr>
            <p:ph type="title"/>
          </p:nvPr>
        </p:nvSpPr>
        <p:spPr>
          <a:xfrm>
            <a:off x="3163976"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798" name="Google Shape;798;p13"/>
          <p:cNvSpPr txBox="1">
            <a:spLocks noGrp="1"/>
          </p:cNvSpPr>
          <p:nvPr>
            <p:ph type="subTitle" idx="1"/>
          </p:nvPr>
        </p:nvSpPr>
        <p:spPr>
          <a:xfrm>
            <a:off x="31639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799" name="Google Shape;799;p13"/>
          <p:cNvSpPr txBox="1">
            <a:spLocks noGrp="1"/>
          </p:cNvSpPr>
          <p:nvPr>
            <p:ph type="title" idx="2" hasCustomPrompt="1"/>
          </p:nvPr>
        </p:nvSpPr>
        <p:spPr>
          <a:xfrm>
            <a:off x="1533569"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0" name="Google Shape;800;p13"/>
          <p:cNvSpPr txBox="1">
            <a:spLocks noGrp="1"/>
          </p:cNvSpPr>
          <p:nvPr>
            <p:ph type="title" idx="3"/>
          </p:nvPr>
        </p:nvSpPr>
        <p:spPr>
          <a:xfrm>
            <a:off x="11038775" y="3500951"/>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1" name="Google Shape;801;p13"/>
          <p:cNvSpPr txBox="1">
            <a:spLocks noGrp="1"/>
          </p:cNvSpPr>
          <p:nvPr>
            <p:ph type="subTitle" idx="4"/>
          </p:nvPr>
        </p:nvSpPr>
        <p:spPr>
          <a:xfrm>
            <a:off x="11038764" y="4550333"/>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2" name="Google Shape;802;p13"/>
          <p:cNvSpPr txBox="1">
            <a:spLocks noGrp="1"/>
          </p:cNvSpPr>
          <p:nvPr>
            <p:ph type="title" idx="5" hasCustomPrompt="1"/>
          </p:nvPr>
        </p:nvSpPr>
        <p:spPr>
          <a:xfrm>
            <a:off x="9408318" y="3500951"/>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3" name="Google Shape;803;p13"/>
          <p:cNvSpPr txBox="1">
            <a:spLocks noGrp="1"/>
          </p:cNvSpPr>
          <p:nvPr>
            <p:ph type="title" idx="6"/>
          </p:nvPr>
        </p:nvSpPr>
        <p:spPr>
          <a:xfrm>
            <a:off x="3163976"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4" name="Google Shape;804;p13"/>
          <p:cNvSpPr txBox="1">
            <a:spLocks noGrp="1"/>
          </p:cNvSpPr>
          <p:nvPr>
            <p:ph type="subTitle" idx="7"/>
          </p:nvPr>
        </p:nvSpPr>
        <p:spPr>
          <a:xfrm>
            <a:off x="31639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5" name="Google Shape;805;p13"/>
          <p:cNvSpPr txBox="1">
            <a:spLocks noGrp="1"/>
          </p:cNvSpPr>
          <p:nvPr>
            <p:ph type="title" idx="8" hasCustomPrompt="1"/>
          </p:nvPr>
        </p:nvSpPr>
        <p:spPr>
          <a:xfrm>
            <a:off x="1533569"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6" name="Google Shape;806;p13"/>
          <p:cNvSpPr txBox="1">
            <a:spLocks noGrp="1"/>
          </p:cNvSpPr>
          <p:nvPr>
            <p:ph type="title" idx="9"/>
          </p:nvPr>
        </p:nvSpPr>
        <p:spPr>
          <a:xfrm>
            <a:off x="11038775" y="5944750"/>
            <a:ext cx="4897200" cy="744600"/>
          </a:xfrm>
          <a:prstGeom prst="rect">
            <a:avLst/>
          </a:prstGeom>
          <a:solidFill>
            <a:schemeClr val="accent2"/>
          </a:solidFill>
        </p:spPr>
        <p:txBody>
          <a:bodyPr spcFirstLastPara="1" wrap="square" lIns="91425" tIns="91425" rIns="91425" bIns="91425" anchor="ctr" anchorCtr="0">
            <a:noAutofit/>
          </a:bodyPr>
          <a:lstStyle>
            <a:lvl1pPr lvl="0"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807" name="Google Shape;807;p13"/>
          <p:cNvSpPr txBox="1">
            <a:spLocks noGrp="1"/>
          </p:cNvSpPr>
          <p:nvPr>
            <p:ph type="subTitle" idx="13"/>
          </p:nvPr>
        </p:nvSpPr>
        <p:spPr>
          <a:xfrm>
            <a:off x="11038764" y="6994130"/>
            <a:ext cx="4435800" cy="855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808" name="Google Shape;808;p13"/>
          <p:cNvSpPr txBox="1">
            <a:spLocks noGrp="1"/>
          </p:cNvSpPr>
          <p:nvPr>
            <p:ph type="title" idx="14" hasCustomPrompt="1"/>
          </p:nvPr>
        </p:nvSpPr>
        <p:spPr>
          <a:xfrm>
            <a:off x="9408318" y="5918555"/>
            <a:ext cx="1566600" cy="744600"/>
          </a:xfrm>
          <a:prstGeom prst="rect">
            <a:avLst/>
          </a:prstGeom>
          <a:ln>
            <a:noFill/>
          </a:ln>
        </p:spPr>
        <p:txBody>
          <a:bodyPr spcFirstLastPara="1" wrap="square" lIns="91425" tIns="91425" rIns="91425" bIns="91425" anchor="ctr" anchorCtr="0">
            <a:noAutofit/>
          </a:bodyPr>
          <a:lstStyle>
            <a:lvl1pPr lvl="0" algn="r" rtl="0">
              <a:spcBef>
                <a:spcPts val="0"/>
              </a:spcBef>
              <a:spcAft>
                <a:spcPts val="0"/>
              </a:spcAft>
              <a:buSzPts val="3000"/>
              <a:buNone/>
              <a:defRPr sz="5801">
                <a:solidFill>
                  <a:schemeClr val="lt2"/>
                </a:solidFill>
              </a:defRPr>
            </a:lvl1pPr>
            <a:lvl2pPr lvl="1" rtl="0">
              <a:spcBef>
                <a:spcPts val="0"/>
              </a:spcBef>
              <a:spcAft>
                <a:spcPts val="0"/>
              </a:spcAft>
              <a:buSzPts val="3000"/>
              <a:buNone/>
              <a:defRPr sz="6000"/>
            </a:lvl2pPr>
            <a:lvl3pPr lvl="2" rtl="0">
              <a:spcBef>
                <a:spcPts val="0"/>
              </a:spcBef>
              <a:spcAft>
                <a:spcPts val="0"/>
              </a:spcAft>
              <a:buSzPts val="3000"/>
              <a:buNone/>
              <a:defRPr sz="6000"/>
            </a:lvl3pPr>
            <a:lvl4pPr lvl="3" rtl="0">
              <a:spcBef>
                <a:spcPts val="0"/>
              </a:spcBef>
              <a:spcAft>
                <a:spcPts val="0"/>
              </a:spcAft>
              <a:buSzPts val="3000"/>
              <a:buNone/>
              <a:defRPr sz="6000"/>
            </a:lvl4pPr>
            <a:lvl5pPr lvl="4" rtl="0">
              <a:spcBef>
                <a:spcPts val="0"/>
              </a:spcBef>
              <a:spcAft>
                <a:spcPts val="0"/>
              </a:spcAft>
              <a:buSzPts val="3000"/>
              <a:buNone/>
              <a:defRPr sz="6000"/>
            </a:lvl5pPr>
            <a:lvl6pPr lvl="5" rtl="0">
              <a:spcBef>
                <a:spcPts val="0"/>
              </a:spcBef>
              <a:spcAft>
                <a:spcPts val="0"/>
              </a:spcAft>
              <a:buSzPts val="3000"/>
              <a:buNone/>
              <a:defRPr sz="6000"/>
            </a:lvl6pPr>
            <a:lvl7pPr lvl="6" rtl="0">
              <a:spcBef>
                <a:spcPts val="0"/>
              </a:spcBef>
              <a:spcAft>
                <a:spcPts val="0"/>
              </a:spcAft>
              <a:buSzPts val="3000"/>
              <a:buNone/>
              <a:defRPr sz="6000"/>
            </a:lvl7pPr>
            <a:lvl8pPr lvl="7" rtl="0">
              <a:spcBef>
                <a:spcPts val="0"/>
              </a:spcBef>
              <a:spcAft>
                <a:spcPts val="0"/>
              </a:spcAft>
              <a:buSzPts val="3000"/>
              <a:buNone/>
              <a:defRPr sz="6000"/>
            </a:lvl8pPr>
            <a:lvl9pPr lvl="8" rtl="0">
              <a:spcBef>
                <a:spcPts val="0"/>
              </a:spcBef>
              <a:spcAft>
                <a:spcPts val="0"/>
              </a:spcAft>
              <a:buSzPts val="3000"/>
              <a:buNone/>
              <a:defRPr sz="6000"/>
            </a:lvl9pPr>
          </a:lstStyle>
          <a:p>
            <a:r>
              <a:t>xx%</a:t>
            </a:r>
          </a:p>
        </p:txBody>
      </p:sp>
      <p:sp>
        <p:nvSpPr>
          <p:cNvPr id="809" name="Google Shape;809;p13"/>
          <p:cNvSpPr txBox="1">
            <a:spLocks noGrp="1"/>
          </p:cNvSpPr>
          <p:nvPr>
            <p:ph type="title" idx="15"/>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9779691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2">
  <p:cSld name="Section header 2">
    <p:bg>
      <p:bgPr>
        <a:solidFill>
          <a:schemeClr val="dk2"/>
        </a:solidFill>
        <a:effectLst/>
      </p:bgPr>
    </p:bg>
    <p:spTree>
      <p:nvGrpSpPr>
        <p:cNvPr id="1" name="Shape 889"/>
        <p:cNvGrpSpPr/>
        <p:nvPr/>
      </p:nvGrpSpPr>
      <p:grpSpPr>
        <a:xfrm>
          <a:off x="0" y="0"/>
          <a:ext cx="0" cy="0"/>
          <a:chOff x="0" y="0"/>
          <a:chExt cx="0" cy="0"/>
        </a:xfrm>
      </p:grpSpPr>
      <p:grpSp>
        <p:nvGrpSpPr>
          <p:cNvPr id="890" name="Google Shape;890;p15"/>
          <p:cNvGrpSpPr/>
          <p:nvPr/>
        </p:nvGrpSpPr>
        <p:grpSpPr>
          <a:xfrm>
            <a:off x="1" y="-19192"/>
            <a:ext cx="18287801" cy="10355741"/>
            <a:chOff x="0" y="-9596"/>
            <a:chExt cx="9143900" cy="5177870"/>
          </a:xfrm>
        </p:grpSpPr>
        <p:grpSp>
          <p:nvGrpSpPr>
            <p:cNvPr id="891" name="Google Shape;891;p15"/>
            <p:cNvGrpSpPr/>
            <p:nvPr/>
          </p:nvGrpSpPr>
          <p:grpSpPr>
            <a:xfrm>
              <a:off x="0" y="-9596"/>
              <a:ext cx="9143900" cy="5177870"/>
              <a:chOff x="0" y="-9596"/>
              <a:chExt cx="9143900" cy="5177870"/>
            </a:xfrm>
          </p:grpSpPr>
          <p:sp>
            <p:nvSpPr>
              <p:cNvPr id="892" name="Google Shape;892;p1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3" name="Google Shape;893;p1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4" name="Google Shape;894;p1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5" name="Google Shape;895;p1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896" name="Google Shape;896;p15"/>
              <p:cNvGrpSpPr/>
              <p:nvPr/>
            </p:nvGrpSpPr>
            <p:grpSpPr>
              <a:xfrm>
                <a:off x="39" y="-9596"/>
                <a:ext cx="9143568" cy="3483084"/>
                <a:chOff x="262312" y="450905"/>
                <a:chExt cx="8126894" cy="3040667"/>
              </a:xfrm>
            </p:grpSpPr>
            <p:sp>
              <p:nvSpPr>
                <p:cNvPr id="897" name="Google Shape;897;p1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8" name="Google Shape;898;p1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899" name="Google Shape;899;p1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0" name="Google Shape;900;p1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1" name="Google Shape;901;p1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2" name="Google Shape;902;p1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3" name="Google Shape;903;p1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4" name="Google Shape;904;p1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5" name="Google Shape;905;p1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6" name="Google Shape;906;p1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7" name="Google Shape;907;p1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8" name="Google Shape;908;p1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09" name="Google Shape;909;p1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0" name="Google Shape;910;p1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1" name="Google Shape;911;p1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2" name="Google Shape;912;p1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3" name="Google Shape;913;p1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4" name="Google Shape;914;p1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5" name="Google Shape;915;p1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6" name="Google Shape;916;p1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7" name="Google Shape;917;p1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8" name="Google Shape;918;p1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19" name="Google Shape;919;p1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0" name="Google Shape;920;p1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1" name="Google Shape;921;p1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2" name="Google Shape;922;p1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3" name="Google Shape;923;p1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4" name="Google Shape;924;p1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5" name="Google Shape;925;p1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6" name="Google Shape;926;p1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7" name="Google Shape;927;p1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8" name="Google Shape;928;p15"/>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29" name="Google Shape;929;p1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0" name="Google Shape;930;p1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1" name="Google Shape;931;p1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32" name="Google Shape;932;p15"/>
              <p:cNvGrpSpPr/>
              <p:nvPr/>
            </p:nvGrpSpPr>
            <p:grpSpPr>
              <a:xfrm>
                <a:off x="0" y="4065899"/>
                <a:ext cx="9143900" cy="1102374"/>
                <a:chOff x="0" y="4065899"/>
                <a:chExt cx="9143900" cy="1102374"/>
              </a:xfrm>
            </p:grpSpPr>
            <p:sp>
              <p:nvSpPr>
                <p:cNvPr id="933" name="Google Shape;933;p1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4" name="Google Shape;934;p1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5" name="Google Shape;935;p1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6" name="Google Shape;936;p1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7" name="Google Shape;937;p1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8" name="Google Shape;938;p1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39" name="Google Shape;939;p1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0" name="Google Shape;940;p1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1" name="Google Shape;941;p1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2" name="Google Shape;942;p1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3" name="Google Shape;943;p1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4" name="Google Shape;944;p1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5" name="Google Shape;945;p1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6" name="Google Shape;946;p1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7" name="Google Shape;947;p1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48" name="Google Shape;948;p1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49" name="Google Shape;949;p15"/>
                <p:cNvGrpSpPr/>
                <p:nvPr/>
              </p:nvGrpSpPr>
              <p:grpSpPr>
                <a:xfrm>
                  <a:off x="476510" y="4065899"/>
                  <a:ext cx="266262" cy="475209"/>
                  <a:chOff x="476510" y="4065899"/>
                  <a:chExt cx="266262" cy="475209"/>
                </a:xfrm>
              </p:grpSpPr>
              <p:sp>
                <p:nvSpPr>
                  <p:cNvPr id="950" name="Google Shape;950;p1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1" name="Google Shape;951;p1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2" name="Google Shape;952;p1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3" name="Google Shape;953;p1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4" name="Google Shape;954;p15"/>
                <p:cNvGrpSpPr/>
                <p:nvPr/>
              </p:nvGrpSpPr>
              <p:grpSpPr>
                <a:xfrm>
                  <a:off x="8430902" y="4070574"/>
                  <a:ext cx="214776" cy="454279"/>
                  <a:chOff x="8430902" y="4070574"/>
                  <a:chExt cx="214776" cy="454279"/>
                </a:xfrm>
              </p:grpSpPr>
              <p:sp>
                <p:nvSpPr>
                  <p:cNvPr id="955" name="Google Shape;955;p1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6" name="Google Shape;956;p1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57" name="Google Shape;957;p1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958" name="Google Shape;958;p15"/>
                <p:cNvGrpSpPr/>
                <p:nvPr/>
              </p:nvGrpSpPr>
              <p:grpSpPr>
                <a:xfrm>
                  <a:off x="5699960" y="4366499"/>
                  <a:ext cx="266262" cy="475209"/>
                  <a:chOff x="5699960" y="4366499"/>
                  <a:chExt cx="266262" cy="475209"/>
                </a:xfrm>
              </p:grpSpPr>
              <p:sp>
                <p:nvSpPr>
                  <p:cNvPr id="959" name="Google Shape;959;p1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0" name="Google Shape;960;p1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1" name="Google Shape;961;p1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2" name="Google Shape;962;p1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963" name="Google Shape;963;p15"/>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64" name="Google Shape;964;p15"/>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965" name="Google Shape;965;p15"/>
          <p:cNvSpPr txBox="1">
            <a:spLocks noGrp="1"/>
          </p:cNvSpPr>
          <p:nvPr>
            <p:ph type="title"/>
          </p:nvPr>
        </p:nvSpPr>
        <p:spPr>
          <a:xfrm>
            <a:off x="3174500" y="3109700"/>
            <a:ext cx="11938800" cy="2684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14400">
                <a:solidFill>
                  <a:schemeClr val="lt2"/>
                </a:solidFill>
              </a:defRPr>
            </a:lvl1pPr>
            <a:lvl2pPr lvl="1" algn="ctr" rtl="0">
              <a:spcBef>
                <a:spcPts val="0"/>
              </a:spcBef>
              <a:spcAft>
                <a:spcPts val="0"/>
              </a:spcAft>
              <a:buSzPts val="3600"/>
              <a:buNone/>
              <a:defRPr sz="7200"/>
            </a:lvl2pPr>
            <a:lvl3pPr lvl="2" algn="ctr" rtl="0">
              <a:spcBef>
                <a:spcPts val="0"/>
              </a:spcBef>
              <a:spcAft>
                <a:spcPts val="0"/>
              </a:spcAft>
              <a:buSzPts val="3600"/>
              <a:buNone/>
              <a:defRPr sz="7200"/>
            </a:lvl3pPr>
            <a:lvl4pPr lvl="3" algn="ctr" rtl="0">
              <a:spcBef>
                <a:spcPts val="0"/>
              </a:spcBef>
              <a:spcAft>
                <a:spcPts val="0"/>
              </a:spcAft>
              <a:buSzPts val="3600"/>
              <a:buNone/>
              <a:defRPr sz="7200"/>
            </a:lvl4pPr>
            <a:lvl5pPr lvl="4" algn="ctr" rtl="0">
              <a:spcBef>
                <a:spcPts val="0"/>
              </a:spcBef>
              <a:spcAft>
                <a:spcPts val="0"/>
              </a:spcAft>
              <a:buSzPts val="3600"/>
              <a:buNone/>
              <a:defRPr sz="7200"/>
            </a:lvl5pPr>
            <a:lvl6pPr lvl="5" algn="ctr" rtl="0">
              <a:spcBef>
                <a:spcPts val="0"/>
              </a:spcBef>
              <a:spcAft>
                <a:spcPts val="0"/>
              </a:spcAft>
              <a:buSzPts val="3600"/>
              <a:buNone/>
              <a:defRPr sz="7200"/>
            </a:lvl6pPr>
            <a:lvl7pPr lvl="6" algn="ctr" rtl="0">
              <a:spcBef>
                <a:spcPts val="0"/>
              </a:spcBef>
              <a:spcAft>
                <a:spcPts val="0"/>
              </a:spcAft>
              <a:buSzPts val="3600"/>
              <a:buNone/>
              <a:defRPr sz="7200"/>
            </a:lvl7pPr>
            <a:lvl8pPr lvl="7" algn="ctr" rtl="0">
              <a:spcBef>
                <a:spcPts val="0"/>
              </a:spcBef>
              <a:spcAft>
                <a:spcPts val="0"/>
              </a:spcAft>
              <a:buSzPts val="3600"/>
              <a:buNone/>
              <a:defRPr sz="7200"/>
            </a:lvl8pPr>
            <a:lvl9pPr lvl="8" algn="ctr" rtl="0">
              <a:spcBef>
                <a:spcPts val="0"/>
              </a:spcBef>
              <a:spcAft>
                <a:spcPts val="0"/>
              </a:spcAft>
              <a:buSzPts val="3600"/>
              <a:buNone/>
              <a:defRPr sz="7200"/>
            </a:lvl9pPr>
          </a:lstStyle>
          <a:p>
            <a:endParaRPr/>
          </a:p>
        </p:txBody>
      </p:sp>
      <p:sp>
        <p:nvSpPr>
          <p:cNvPr id="966" name="Google Shape;966;p15"/>
          <p:cNvSpPr txBox="1">
            <a:spLocks noGrp="1"/>
          </p:cNvSpPr>
          <p:nvPr>
            <p:ph type="subTitle" idx="1"/>
          </p:nvPr>
        </p:nvSpPr>
        <p:spPr>
          <a:xfrm>
            <a:off x="3741551" y="6016001"/>
            <a:ext cx="10804800" cy="860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8470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 3">
  <p:cSld name="Section header 3">
    <p:bg>
      <p:bgPr>
        <a:solidFill>
          <a:schemeClr val="lt2"/>
        </a:solidFill>
        <a:effectLst/>
      </p:bgPr>
    </p:bg>
    <p:spTree>
      <p:nvGrpSpPr>
        <p:cNvPr id="1" name="Shape 967"/>
        <p:cNvGrpSpPr/>
        <p:nvPr/>
      </p:nvGrpSpPr>
      <p:grpSpPr>
        <a:xfrm>
          <a:off x="0" y="0"/>
          <a:ext cx="0" cy="0"/>
          <a:chOff x="0" y="0"/>
          <a:chExt cx="0" cy="0"/>
        </a:xfrm>
      </p:grpSpPr>
      <p:grpSp>
        <p:nvGrpSpPr>
          <p:cNvPr id="968" name="Google Shape;968;p16"/>
          <p:cNvGrpSpPr/>
          <p:nvPr/>
        </p:nvGrpSpPr>
        <p:grpSpPr>
          <a:xfrm>
            <a:off x="1" y="-19192"/>
            <a:ext cx="18287801" cy="10355741"/>
            <a:chOff x="0" y="-9596"/>
            <a:chExt cx="9143900" cy="5177870"/>
          </a:xfrm>
        </p:grpSpPr>
        <p:grpSp>
          <p:nvGrpSpPr>
            <p:cNvPr id="969" name="Google Shape;969;p16"/>
            <p:cNvGrpSpPr/>
            <p:nvPr/>
          </p:nvGrpSpPr>
          <p:grpSpPr>
            <a:xfrm>
              <a:off x="0" y="-9596"/>
              <a:ext cx="9143900" cy="5177870"/>
              <a:chOff x="0" y="-9596"/>
              <a:chExt cx="9143900" cy="5177870"/>
            </a:xfrm>
          </p:grpSpPr>
          <p:sp>
            <p:nvSpPr>
              <p:cNvPr id="970" name="Google Shape;970;p1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1" name="Google Shape;971;p1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2" name="Google Shape;972;p1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3" name="Google Shape;973;p1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974" name="Google Shape;974;p16"/>
              <p:cNvGrpSpPr/>
              <p:nvPr/>
            </p:nvGrpSpPr>
            <p:grpSpPr>
              <a:xfrm>
                <a:off x="39" y="-9596"/>
                <a:ext cx="9143568" cy="3483084"/>
                <a:chOff x="262312" y="450905"/>
                <a:chExt cx="8126894" cy="3040667"/>
              </a:xfrm>
            </p:grpSpPr>
            <p:sp>
              <p:nvSpPr>
                <p:cNvPr id="975" name="Google Shape;975;p1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6" name="Google Shape;976;p1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7" name="Google Shape;977;p1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8" name="Google Shape;978;p1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79" name="Google Shape;979;p1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0" name="Google Shape;980;p1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1" name="Google Shape;981;p1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2" name="Google Shape;982;p1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3" name="Google Shape;983;p1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4" name="Google Shape;984;p1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5" name="Google Shape;985;p1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6" name="Google Shape;986;p1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7" name="Google Shape;987;p1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8" name="Google Shape;988;p1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89" name="Google Shape;989;p1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0" name="Google Shape;990;p1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1" name="Google Shape;991;p1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2" name="Google Shape;992;p1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3" name="Google Shape;993;p1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4" name="Google Shape;994;p1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5" name="Google Shape;995;p1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6" name="Google Shape;996;p1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7" name="Google Shape;997;p1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8" name="Google Shape;998;p1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999" name="Google Shape;999;p1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0" name="Google Shape;1000;p1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1" name="Google Shape;1001;p1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2" name="Google Shape;1002;p1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3" name="Google Shape;1003;p1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4" name="Google Shape;1004;p1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5" name="Google Shape;1005;p1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6" name="Google Shape;1006;p16"/>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7" name="Google Shape;1007;p1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8" name="Google Shape;1008;p1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09" name="Google Shape;1009;p1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10" name="Google Shape;1010;p16"/>
              <p:cNvGrpSpPr/>
              <p:nvPr/>
            </p:nvGrpSpPr>
            <p:grpSpPr>
              <a:xfrm>
                <a:off x="0" y="4065899"/>
                <a:ext cx="9143900" cy="1102374"/>
                <a:chOff x="0" y="4065899"/>
                <a:chExt cx="9143900" cy="1102374"/>
              </a:xfrm>
            </p:grpSpPr>
            <p:sp>
              <p:nvSpPr>
                <p:cNvPr id="1011" name="Google Shape;1011;p1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2" name="Google Shape;1012;p1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3" name="Google Shape;1013;p1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4" name="Google Shape;1014;p1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5" name="Google Shape;1015;p1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6" name="Google Shape;1016;p1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7" name="Google Shape;1017;p1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8" name="Google Shape;1018;p1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19" name="Google Shape;1019;p1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0" name="Google Shape;1020;p1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1" name="Google Shape;1021;p1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2" name="Google Shape;1022;p1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3" name="Google Shape;1023;p1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4" name="Google Shape;1024;p1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5" name="Google Shape;1025;p1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6" name="Google Shape;1026;p1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027" name="Google Shape;1027;p16"/>
                <p:cNvGrpSpPr/>
                <p:nvPr/>
              </p:nvGrpSpPr>
              <p:grpSpPr>
                <a:xfrm>
                  <a:off x="476510" y="4065899"/>
                  <a:ext cx="266262" cy="475209"/>
                  <a:chOff x="476510" y="4065899"/>
                  <a:chExt cx="266262" cy="475209"/>
                </a:xfrm>
              </p:grpSpPr>
              <p:sp>
                <p:nvSpPr>
                  <p:cNvPr id="1028" name="Google Shape;1028;p1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29" name="Google Shape;1029;p1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0" name="Google Shape;1030;p1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1" name="Google Shape;1031;p1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2" name="Google Shape;1032;p16"/>
                <p:cNvGrpSpPr/>
                <p:nvPr/>
              </p:nvGrpSpPr>
              <p:grpSpPr>
                <a:xfrm>
                  <a:off x="8430902" y="4070574"/>
                  <a:ext cx="214776" cy="454279"/>
                  <a:chOff x="8430902" y="4070574"/>
                  <a:chExt cx="214776" cy="454279"/>
                </a:xfrm>
              </p:grpSpPr>
              <p:sp>
                <p:nvSpPr>
                  <p:cNvPr id="1033" name="Google Shape;1033;p1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4" name="Google Shape;1034;p1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5" name="Google Shape;1035;p1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036" name="Google Shape;1036;p16"/>
                <p:cNvGrpSpPr/>
                <p:nvPr/>
              </p:nvGrpSpPr>
              <p:grpSpPr>
                <a:xfrm>
                  <a:off x="5699960" y="4366499"/>
                  <a:ext cx="266262" cy="475209"/>
                  <a:chOff x="5699960" y="4366499"/>
                  <a:chExt cx="266262" cy="475209"/>
                </a:xfrm>
              </p:grpSpPr>
              <p:sp>
                <p:nvSpPr>
                  <p:cNvPr id="1037" name="Google Shape;1037;p1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8" name="Google Shape;1038;p1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39" name="Google Shape;1039;p1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0" name="Google Shape;1040;p1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041" name="Google Shape;1041;p16"/>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042" name="Google Shape;1042;p16"/>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043" name="Google Shape;1043;p16"/>
          <p:cNvSpPr txBox="1">
            <a:spLocks noGrp="1"/>
          </p:cNvSpPr>
          <p:nvPr>
            <p:ph type="title"/>
          </p:nvPr>
        </p:nvSpPr>
        <p:spPr>
          <a:xfrm flipH="1">
            <a:off x="2967038" y="3765300"/>
            <a:ext cx="7795200" cy="1683600"/>
          </a:xfrm>
          <a:prstGeom prst="rect">
            <a:avLst/>
          </a:prstGeom>
        </p:spPr>
        <p:txBody>
          <a:bodyPr spcFirstLastPara="1" wrap="square" lIns="91425" tIns="91425" rIns="91425" bIns="91425" anchor="ctr" anchorCtr="0">
            <a:noAutofit/>
          </a:bodyPr>
          <a:lstStyle>
            <a:lvl1pPr lvl="0" algn="r" rtl="0">
              <a:spcBef>
                <a:spcPts val="0"/>
              </a:spcBef>
              <a:spcAft>
                <a:spcPts val="0"/>
              </a:spcAft>
              <a:buClr>
                <a:schemeClr val="accent2"/>
              </a:buClr>
              <a:buSzPts val="3600"/>
              <a:buNone/>
              <a:defRPr sz="10001">
                <a:solidFill>
                  <a:schemeClr val="accent2"/>
                </a:solidFill>
              </a:defRPr>
            </a:lvl1pPr>
            <a:lvl2pPr lvl="1" algn="ctr" rtl="0">
              <a:spcBef>
                <a:spcPts val="0"/>
              </a:spcBef>
              <a:spcAft>
                <a:spcPts val="0"/>
              </a:spcAft>
              <a:buClr>
                <a:schemeClr val="accent2"/>
              </a:buClr>
              <a:buSzPts val="3600"/>
              <a:buNone/>
              <a:defRPr sz="7200">
                <a:solidFill>
                  <a:schemeClr val="accent2"/>
                </a:solidFill>
              </a:defRPr>
            </a:lvl2pPr>
            <a:lvl3pPr lvl="2" algn="ctr" rtl="0">
              <a:spcBef>
                <a:spcPts val="0"/>
              </a:spcBef>
              <a:spcAft>
                <a:spcPts val="0"/>
              </a:spcAft>
              <a:buClr>
                <a:schemeClr val="accent2"/>
              </a:buClr>
              <a:buSzPts val="3600"/>
              <a:buNone/>
              <a:defRPr sz="7200">
                <a:solidFill>
                  <a:schemeClr val="accent2"/>
                </a:solidFill>
              </a:defRPr>
            </a:lvl3pPr>
            <a:lvl4pPr lvl="3" algn="ctr" rtl="0">
              <a:spcBef>
                <a:spcPts val="0"/>
              </a:spcBef>
              <a:spcAft>
                <a:spcPts val="0"/>
              </a:spcAft>
              <a:buClr>
                <a:schemeClr val="accent2"/>
              </a:buClr>
              <a:buSzPts val="3600"/>
              <a:buNone/>
              <a:defRPr sz="7200">
                <a:solidFill>
                  <a:schemeClr val="accent2"/>
                </a:solidFill>
              </a:defRPr>
            </a:lvl4pPr>
            <a:lvl5pPr lvl="4" algn="ctr" rtl="0">
              <a:spcBef>
                <a:spcPts val="0"/>
              </a:spcBef>
              <a:spcAft>
                <a:spcPts val="0"/>
              </a:spcAft>
              <a:buClr>
                <a:schemeClr val="accent2"/>
              </a:buClr>
              <a:buSzPts val="3600"/>
              <a:buNone/>
              <a:defRPr sz="7200">
                <a:solidFill>
                  <a:schemeClr val="accent2"/>
                </a:solidFill>
              </a:defRPr>
            </a:lvl5pPr>
            <a:lvl6pPr lvl="5" algn="ctr" rtl="0">
              <a:spcBef>
                <a:spcPts val="0"/>
              </a:spcBef>
              <a:spcAft>
                <a:spcPts val="0"/>
              </a:spcAft>
              <a:buClr>
                <a:schemeClr val="accent2"/>
              </a:buClr>
              <a:buSzPts val="3600"/>
              <a:buNone/>
              <a:defRPr sz="7200">
                <a:solidFill>
                  <a:schemeClr val="accent2"/>
                </a:solidFill>
              </a:defRPr>
            </a:lvl6pPr>
            <a:lvl7pPr lvl="6" algn="ctr" rtl="0">
              <a:spcBef>
                <a:spcPts val="0"/>
              </a:spcBef>
              <a:spcAft>
                <a:spcPts val="0"/>
              </a:spcAft>
              <a:buClr>
                <a:schemeClr val="accent2"/>
              </a:buClr>
              <a:buSzPts val="3600"/>
              <a:buNone/>
              <a:defRPr sz="7200">
                <a:solidFill>
                  <a:schemeClr val="accent2"/>
                </a:solidFill>
              </a:defRPr>
            </a:lvl7pPr>
            <a:lvl8pPr lvl="7" algn="ctr" rtl="0">
              <a:spcBef>
                <a:spcPts val="0"/>
              </a:spcBef>
              <a:spcAft>
                <a:spcPts val="0"/>
              </a:spcAft>
              <a:buClr>
                <a:schemeClr val="accent2"/>
              </a:buClr>
              <a:buSzPts val="3600"/>
              <a:buNone/>
              <a:defRPr sz="7200">
                <a:solidFill>
                  <a:schemeClr val="accent2"/>
                </a:solidFill>
              </a:defRPr>
            </a:lvl8pPr>
            <a:lvl9pPr lvl="8" algn="ctr" rtl="0">
              <a:spcBef>
                <a:spcPts val="0"/>
              </a:spcBef>
              <a:spcAft>
                <a:spcPts val="0"/>
              </a:spcAft>
              <a:buClr>
                <a:schemeClr val="accent2"/>
              </a:buClr>
              <a:buSzPts val="3600"/>
              <a:buNone/>
              <a:defRPr sz="7200">
                <a:solidFill>
                  <a:schemeClr val="accent2"/>
                </a:solidFill>
              </a:defRPr>
            </a:lvl9pPr>
          </a:lstStyle>
          <a:p>
            <a:endParaRPr/>
          </a:p>
        </p:txBody>
      </p:sp>
      <p:sp>
        <p:nvSpPr>
          <p:cNvPr id="1044" name="Google Shape;1044;p16"/>
          <p:cNvSpPr txBox="1">
            <a:spLocks noGrp="1"/>
          </p:cNvSpPr>
          <p:nvPr>
            <p:ph type="title" idx="2" hasCustomPrompt="1"/>
          </p:nvPr>
        </p:nvSpPr>
        <p:spPr>
          <a:xfrm flipH="1">
            <a:off x="11162888" y="3794669"/>
            <a:ext cx="5086200" cy="3099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2"/>
              </a:buClr>
              <a:buSzPts val="6000"/>
              <a:buNone/>
              <a:defRPr sz="25800">
                <a:solidFill>
                  <a:schemeClr val="accent2"/>
                </a:solidFill>
              </a:defRPr>
            </a:lvl1pPr>
            <a:lvl2pPr lvl="1" algn="ctr" rtl="0">
              <a:spcBef>
                <a:spcPts val="0"/>
              </a:spcBef>
              <a:spcAft>
                <a:spcPts val="0"/>
              </a:spcAft>
              <a:buClr>
                <a:schemeClr val="accent2"/>
              </a:buClr>
              <a:buSzPts val="6000"/>
              <a:buNone/>
              <a:defRPr sz="12000">
                <a:solidFill>
                  <a:schemeClr val="accent2"/>
                </a:solidFill>
              </a:defRPr>
            </a:lvl2pPr>
            <a:lvl3pPr lvl="2" algn="ctr" rtl="0">
              <a:spcBef>
                <a:spcPts val="0"/>
              </a:spcBef>
              <a:spcAft>
                <a:spcPts val="0"/>
              </a:spcAft>
              <a:buClr>
                <a:schemeClr val="accent2"/>
              </a:buClr>
              <a:buSzPts val="6000"/>
              <a:buNone/>
              <a:defRPr sz="12000">
                <a:solidFill>
                  <a:schemeClr val="accent2"/>
                </a:solidFill>
              </a:defRPr>
            </a:lvl3pPr>
            <a:lvl4pPr lvl="3" algn="ctr" rtl="0">
              <a:spcBef>
                <a:spcPts val="0"/>
              </a:spcBef>
              <a:spcAft>
                <a:spcPts val="0"/>
              </a:spcAft>
              <a:buClr>
                <a:schemeClr val="accent2"/>
              </a:buClr>
              <a:buSzPts val="6000"/>
              <a:buNone/>
              <a:defRPr sz="12000">
                <a:solidFill>
                  <a:schemeClr val="accent2"/>
                </a:solidFill>
              </a:defRPr>
            </a:lvl4pPr>
            <a:lvl5pPr lvl="4" algn="ctr" rtl="0">
              <a:spcBef>
                <a:spcPts val="0"/>
              </a:spcBef>
              <a:spcAft>
                <a:spcPts val="0"/>
              </a:spcAft>
              <a:buClr>
                <a:schemeClr val="accent2"/>
              </a:buClr>
              <a:buSzPts val="6000"/>
              <a:buNone/>
              <a:defRPr sz="12000">
                <a:solidFill>
                  <a:schemeClr val="accent2"/>
                </a:solidFill>
              </a:defRPr>
            </a:lvl5pPr>
            <a:lvl6pPr lvl="5" algn="ctr" rtl="0">
              <a:spcBef>
                <a:spcPts val="0"/>
              </a:spcBef>
              <a:spcAft>
                <a:spcPts val="0"/>
              </a:spcAft>
              <a:buClr>
                <a:schemeClr val="accent2"/>
              </a:buClr>
              <a:buSzPts val="6000"/>
              <a:buNone/>
              <a:defRPr sz="12000">
                <a:solidFill>
                  <a:schemeClr val="accent2"/>
                </a:solidFill>
              </a:defRPr>
            </a:lvl6pPr>
            <a:lvl7pPr lvl="6" algn="ctr" rtl="0">
              <a:spcBef>
                <a:spcPts val="0"/>
              </a:spcBef>
              <a:spcAft>
                <a:spcPts val="0"/>
              </a:spcAft>
              <a:buClr>
                <a:schemeClr val="accent2"/>
              </a:buClr>
              <a:buSzPts val="6000"/>
              <a:buNone/>
              <a:defRPr sz="12000">
                <a:solidFill>
                  <a:schemeClr val="accent2"/>
                </a:solidFill>
              </a:defRPr>
            </a:lvl7pPr>
            <a:lvl8pPr lvl="7" algn="ctr" rtl="0">
              <a:spcBef>
                <a:spcPts val="0"/>
              </a:spcBef>
              <a:spcAft>
                <a:spcPts val="0"/>
              </a:spcAft>
              <a:buClr>
                <a:schemeClr val="accent2"/>
              </a:buClr>
              <a:buSzPts val="6000"/>
              <a:buNone/>
              <a:defRPr sz="12000">
                <a:solidFill>
                  <a:schemeClr val="accent2"/>
                </a:solidFill>
              </a:defRPr>
            </a:lvl8pPr>
            <a:lvl9pPr lvl="8" algn="ctr" rtl="0">
              <a:spcBef>
                <a:spcPts val="0"/>
              </a:spcBef>
              <a:spcAft>
                <a:spcPts val="0"/>
              </a:spcAft>
              <a:buClr>
                <a:schemeClr val="accent2"/>
              </a:buClr>
              <a:buSzPts val="6000"/>
              <a:buNone/>
              <a:defRPr sz="12000">
                <a:solidFill>
                  <a:schemeClr val="accent2"/>
                </a:solidFill>
              </a:defRPr>
            </a:lvl9pPr>
          </a:lstStyle>
          <a:p>
            <a:r>
              <a:t>xx%</a:t>
            </a:r>
          </a:p>
        </p:txBody>
      </p:sp>
      <p:sp>
        <p:nvSpPr>
          <p:cNvPr id="1045" name="Google Shape;1045;p16"/>
          <p:cNvSpPr txBox="1">
            <a:spLocks noGrp="1"/>
          </p:cNvSpPr>
          <p:nvPr>
            <p:ph type="subTitle" idx="1"/>
          </p:nvPr>
        </p:nvSpPr>
        <p:spPr>
          <a:xfrm flipH="1">
            <a:off x="2035812" y="5670800"/>
            <a:ext cx="8726400" cy="860400"/>
          </a:xfrm>
          <a:prstGeom prst="rect">
            <a:avLst/>
          </a:prstGeom>
          <a:solidFill>
            <a:schemeClr val="accent2"/>
          </a:solidFill>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3200">
                <a:solidFill>
                  <a:schemeClr val="lt2"/>
                </a:solidFill>
              </a:defRPr>
            </a:lvl1pPr>
            <a:lvl2pPr lvl="1" algn="ctr" rtl="0">
              <a:lnSpc>
                <a:spcPct val="100000"/>
              </a:lnSpc>
              <a:spcBef>
                <a:spcPts val="320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1872293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1">
  <p:cSld name="Title and text 1">
    <p:bg>
      <p:bgPr>
        <a:solidFill>
          <a:schemeClr val="lt1"/>
        </a:solidFill>
        <a:effectLst/>
      </p:bgPr>
    </p:bg>
    <p:spTree>
      <p:nvGrpSpPr>
        <p:cNvPr id="1" name="Shape 1202"/>
        <p:cNvGrpSpPr/>
        <p:nvPr/>
      </p:nvGrpSpPr>
      <p:grpSpPr>
        <a:xfrm>
          <a:off x="0" y="0"/>
          <a:ext cx="0" cy="0"/>
          <a:chOff x="0" y="0"/>
          <a:chExt cx="0" cy="0"/>
        </a:xfrm>
      </p:grpSpPr>
      <p:grpSp>
        <p:nvGrpSpPr>
          <p:cNvPr id="1203" name="Google Shape;1203;p19"/>
          <p:cNvGrpSpPr/>
          <p:nvPr/>
        </p:nvGrpSpPr>
        <p:grpSpPr>
          <a:xfrm>
            <a:off x="1" y="-19192"/>
            <a:ext cx="18287801" cy="10355741"/>
            <a:chOff x="0" y="-9596"/>
            <a:chExt cx="9143900" cy="5177870"/>
          </a:xfrm>
        </p:grpSpPr>
        <p:grpSp>
          <p:nvGrpSpPr>
            <p:cNvPr id="1204" name="Google Shape;1204;p19"/>
            <p:cNvGrpSpPr/>
            <p:nvPr/>
          </p:nvGrpSpPr>
          <p:grpSpPr>
            <a:xfrm>
              <a:off x="0" y="-9596"/>
              <a:ext cx="9143900" cy="5177870"/>
              <a:chOff x="0" y="-9596"/>
              <a:chExt cx="9143900" cy="5177870"/>
            </a:xfrm>
          </p:grpSpPr>
          <p:sp>
            <p:nvSpPr>
              <p:cNvPr id="1205" name="Google Shape;1205;p19"/>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6" name="Google Shape;1206;p19"/>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7" name="Google Shape;1207;p19"/>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8" name="Google Shape;1208;p19"/>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09" name="Google Shape;1209;p19"/>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10" name="Google Shape;1210;p19"/>
              <p:cNvGrpSpPr/>
              <p:nvPr/>
            </p:nvGrpSpPr>
            <p:grpSpPr>
              <a:xfrm>
                <a:off x="39" y="-9596"/>
                <a:ext cx="9143568" cy="3483084"/>
                <a:chOff x="262312" y="450905"/>
                <a:chExt cx="8126894" cy="3040667"/>
              </a:xfrm>
            </p:grpSpPr>
            <p:sp>
              <p:nvSpPr>
                <p:cNvPr id="1211" name="Google Shape;1211;p19"/>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2" name="Google Shape;1212;p19"/>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3" name="Google Shape;1213;p19"/>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4" name="Google Shape;1214;p19"/>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5" name="Google Shape;1215;p19"/>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6" name="Google Shape;1216;p19"/>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7" name="Google Shape;1217;p19"/>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8" name="Google Shape;1218;p19"/>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19" name="Google Shape;1219;p19"/>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0" name="Google Shape;1220;p19"/>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1" name="Google Shape;1221;p19"/>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2" name="Google Shape;1222;p19"/>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3" name="Google Shape;1223;p19"/>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4" name="Google Shape;1224;p19"/>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5" name="Google Shape;1225;p19"/>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6" name="Google Shape;1226;p19"/>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7" name="Google Shape;1227;p19"/>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8" name="Google Shape;1228;p19"/>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29" name="Google Shape;1229;p19"/>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0" name="Google Shape;1230;p19"/>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1" name="Google Shape;1231;p19"/>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2" name="Google Shape;1232;p19"/>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3" name="Google Shape;1233;p19"/>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4" name="Google Shape;1234;p19"/>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5" name="Google Shape;1235;p19"/>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6" name="Google Shape;1236;p19"/>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7" name="Google Shape;1237;p19"/>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8" name="Google Shape;1238;p19"/>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39" name="Google Shape;1239;p19"/>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0" name="Google Shape;1240;p19"/>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1" name="Google Shape;1241;p19"/>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2" name="Google Shape;1242;p19"/>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3" name="Google Shape;1243;p19"/>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4" name="Google Shape;1244;p19"/>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5" name="Google Shape;1245;p19"/>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46" name="Google Shape;1246;p19"/>
              <p:cNvGrpSpPr/>
              <p:nvPr/>
            </p:nvGrpSpPr>
            <p:grpSpPr>
              <a:xfrm>
                <a:off x="0" y="4065899"/>
                <a:ext cx="9143900" cy="1102374"/>
                <a:chOff x="0" y="4065899"/>
                <a:chExt cx="9143900" cy="1102374"/>
              </a:xfrm>
            </p:grpSpPr>
            <p:sp>
              <p:nvSpPr>
                <p:cNvPr id="1247" name="Google Shape;1247;p19"/>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8" name="Google Shape;1248;p19"/>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49" name="Google Shape;1249;p19"/>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0" name="Google Shape;1250;p19"/>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1" name="Google Shape;1251;p19"/>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2" name="Google Shape;1252;p19"/>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3" name="Google Shape;1253;p19"/>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4" name="Google Shape;1254;p19"/>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5" name="Google Shape;1255;p19"/>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6" name="Google Shape;1256;p19"/>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7" name="Google Shape;1257;p19"/>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8" name="Google Shape;1258;p19"/>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59" name="Google Shape;1259;p19"/>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0" name="Google Shape;1260;p19"/>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1" name="Google Shape;1261;p19"/>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2" name="Google Shape;1262;p19"/>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63" name="Google Shape;1263;p19"/>
                <p:cNvGrpSpPr/>
                <p:nvPr/>
              </p:nvGrpSpPr>
              <p:grpSpPr>
                <a:xfrm>
                  <a:off x="476510" y="4065899"/>
                  <a:ext cx="266262" cy="475209"/>
                  <a:chOff x="476510" y="4065899"/>
                  <a:chExt cx="266262" cy="475209"/>
                </a:xfrm>
              </p:grpSpPr>
              <p:sp>
                <p:nvSpPr>
                  <p:cNvPr id="1264" name="Google Shape;1264;p19"/>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5" name="Google Shape;1265;p19"/>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6" name="Google Shape;1266;p19"/>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67" name="Google Shape;1267;p19"/>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68" name="Google Shape;1268;p19"/>
                <p:cNvGrpSpPr/>
                <p:nvPr/>
              </p:nvGrpSpPr>
              <p:grpSpPr>
                <a:xfrm>
                  <a:off x="8430902" y="4070574"/>
                  <a:ext cx="214776" cy="454279"/>
                  <a:chOff x="8430902" y="4070574"/>
                  <a:chExt cx="214776" cy="454279"/>
                </a:xfrm>
              </p:grpSpPr>
              <p:sp>
                <p:nvSpPr>
                  <p:cNvPr id="1269" name="Google Shape;1269;p19"/>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0" name="Google Shape;1270;p19"/>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1" name="Google Shape;1271;p19"/>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272" name="Google Shape;1272;p19"/>
                <p:cNvGrpSpPr/>
                <p:nvPr/>
              </p:nvGrpSpPr>
              <p:grpSpPr>
                <a:xfrm>
                  <a:off x="5699960" y="4366499"/>
                  <a:ext cx="266262" cy="475209"/>
                  <a:chOff x="5699960" y="4366499"/>
                  <a:chExt cx="266262" cy="475209"/>
                </a:xfrm>
              </p:grpSpPr>
              <p:sp>
                <p:nvSpPr>
                  <p:cNvPr id="1273" name="Google Shape;1273;p19"/>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4" name="Google Shape;1274;p19"/>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5" name="Google Shape;1275;p19"/>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76" name="Google Shape;1276;p19"/>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277" name="Google Shape;1277;p19"/>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278" name="Google Shape;1278;p19"/>
          <p:cNvSpPr txBox="1">
            <a:spLocks noGrp="1"/>
          </p:cNvSpPr>
          <p:nvPr>
            <p:ph type="title"/>
          </p:nvPr>
        </p:nvSpPr>
        <p:spPr>
          <a:xfrm>
            <a:off x="1440000" y="2570550"/>
            <a:ext cx="7704000" cy="3324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279" name="Google Shape;1279;p19"/>
          <p:cNvSpPr txBox="1">
            <a:spLocks noGrp="1"/>
          </p:cNvSpPr>
          <p:nvPr>
            <p:ph type="subTitle" idx="1"/>
          </p:nvPr>
        </p:nvSpPr>
        <p:spPr>
          <a:xfrm>
            <a:off x="1440000" y="5707050"/>
            <a:ext cx="7704000" cy="2009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Tree>
    <p:extLst>
      <p:ext uri="{BB962C8B-B14F-4D97-AF65-F5344CB8AC3E}">
        <p14:creationId xmlns:p14="http://schemas.microsoft.com/office/powerpoint/2010/main" val="29799555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2">
  <p:cSld name="Title and text 2">
    <p:bg>
      <p:bgPr>
        <a:solidFill>
          <a:schemeClr val="lt2"/>
        </a:solidFill>
        <a:effectLst/>
      </p:bgPr>
    </p:bg>
    <p:spTree>
      <p:nvGrpSpPr>
        <p:cNvPr id="1" name="Shape 1280"/>
        <p:cNvGrpSpPr/>
        <p:nvPr/>
      </p:nvGrpSpPr>
      <p:grpSpPr>
        <a:xfrm>
          <a:off x="0" y="0"/>
          <a:ext cx="0" cy="0"/>
          <a:chOff x="0" y="0"/>
          <a:chExt cx="0" cy="0"/>
        </a:xfrm>
      </p:grpSpPr>
      <p:grpSp>
        <p:nvGrpSpPr>
          <p:cNvPr id="1281" name="Google Shape;1281;p20"/>
          <p:cNvGrpSpPr/>
          <p:nvPr/>
        </p:nvGrpSpPr>
        <p:grpSpPr>
          <a:xfrm>
            <a:off x="1" y="-19192"/>
            <a:ext cx="18287801" cy="10355741"/>
            <a:chOff x="0" y="-9596"/>
            <a:chExt cx="9143900" cy="5177870"/>
          </a:xfrm>
        </p:grpSpPr>
        <p:grpSp>
          <p:nvGrpSpPr>
            <p:cNvPr id="1282" name="Google Shape;1282;p20"/>
            <p:cNvGrpSpPr/>
            <p:nvPr/>
          </p:nvGrpSpPr>
          <p:grpSpPr>
            <a:xfrm>
              <a:off x="0" y="-9596"/>
              <a:ext cx="9143900" cy="5177870"/>
              <a:chOff x="0" y="-9596"/>
              <a:chExt cx="9143900" cy="5177870"/>
            </a:xfrm>
          </p:grpSpPr>
          <p:sp>
            <p:nvSpPr>
              <p:cNvPr id="1283" name="Google Shape;1283;p2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4" name="Google Shape;1284;p2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5" name="Google Shape;1285;p2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6" name="Google Shape;1286;p2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287" name="Google Shape;1287;p20"/>
              <p:cNvGrpSpPr/>
              <p:nvPr/>
            </p:nvGrpSpPr>
            <p:grpSpPr>
              <a:xfrm>
                <a:off x="39" y="-9596"/>
                <a:ext cx="9143568" cy="3483084"/>
                <a:chOff x="262312" y="450905"/>
                <a:chExt cx="8126894" cy="3040667"/>
              </a:xfrm>
            </p:grpSpPr>
            <p:sp>
              <p:nvSpPr>
                <p:cNvPr id="1288" name="Google Shape;1288;p2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89" name="Google Shape;1289;p2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0" name="Google Shape;1290;p2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1" name="Google Shape;1291;p2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2" name="Google Shape;1292;p2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3" name="Google Shape;1293;p2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4" name="Google Shape;1294;p2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5" name="Google Shape;1295;p2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6" name="Google Shape;1296;p2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7" name="Google Shape;1297;p2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8" name="Google Shape;1298;p2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299" name="Google Shape;1299;p2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0" name="Google Shape;1300;p2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1" name="Google Shape;1301;p2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2" name="Google Shape;1302;p2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3" name="Google Shape;1303;p2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4" name="Google Shape;1304;p2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5" name="Google Shape;1305;p2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6" name="Google Shape;1306;p2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7" name="Google Shape;1307;p2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8" name="Google Shape;1308;p2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09" name="Google Shape;1309;p2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0" name="Google Shape;1310;p2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1" name="Google Shape;1311;p2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2" name="Google Shape;1312;p2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3" name="Google Shape;1313;p2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4" name="Google Shape;1314;p2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5" name="Google Shape;1315;p2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6" name="Google Shape;1316;p2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7" name="Google Shape;1317;p2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8" name="Google Shape;1318;p2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19" name="Google Shape;1319;p2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0" name="Google Shape;1320;p2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1" name="Google Shape;1321;p2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2" name="Google Shape;1322;p2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23" name="Google Shape;1323;p20"/>
              <p:cNvGrpSpPr/>
              <p:nvPr/>
            </p:nvGrpSpPr>
            <p:grpSpPr>
              <a:xfrm>
                <a:off x="0" y="4065899"/>
                <a:ext cx="9143900" cy="1102374"/>
                <a:chOff x="0" y="4065899"/>
                <a:chExt cx="9143900" cy="1102374"/>
              </a:xfrm>
            </p:grpSpPr>
            <p:sp>
              <p:nvSpPr>
                <p:cNvPr id="1324" name="Google Shape;1324;p2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5" name="Google Shape;1325;p2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6" name="Google Shape;1326;p2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7" name="Google Shape;1327;p2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8" name="Google Shape;1328;p2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29" name="Google Shape;1329;p2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0" name="Google Shape;1330;p2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1" name="Google Shape;1331;p2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2" name="Google Shape;1332;p2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3" name="Google Shape;1333;p2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4" name="Google Shape;1334;p2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5" name="Google Shape;1335;p2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6" name="Google Shape;1336;p2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7" name="Google Shape;1337;p2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8" name="Google Shape;1338;p2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39" name="Google Shape;1339;p2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40" name="Google Shape;1340;p20"/>
                <p:cNvGrpSpPr/>
                <p:nvPr/>
              </p:nvGrpSpPr>
              <p:grpSpPr>
                <a:xfrm>
                  <a:off x="476510" y="4065899"/>
                  <a:ext cx="266262" cy="475209"/>
                  <a:chOff x="476510" y="4065899"/>
                  <a:chExt cx="266262" cy="475209"/>
                </a:xfrm>
              </p:grpSpPr>
              <p:sp>
                <p:nvSpPr>
                  <p:cNvPr id="1341" name="Google Shape;1341;p2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2" name="Google Shape;1342;p2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3" name="Google Shape;1343;p2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4" name="Google Shape;1344;p2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5" name="Google Shape;1345;p20"/>
                <p:cNvGrpSpPr/>
                <p:nvPr/>
              </p:nvGrpSpPr>
              <p:grpSpPr>
                <a:xfrm>
                  <a:off x="8430902" y="4070574"/>
                  <a:ext cx="214776" cy="454279"/>
                  <a:chOff x="8430902" y="4070574"/>
                  <a:chExt cx="214776" cy="454279"/>
                </a:xfrm>
              </p:grpSpPr>
              <p:sp>
                <p:nvSpPr>
                  <p:cNvPr id="1346" name="Google Shape;1346;p2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7" name="Google Shape;1347;p2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48" name="Google Shape;1348;p2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349" name="Google Shape;1349;p20"/>
                <p:cNvGrpSpPr/>
                <p:nvPr/>
              </p:nvGrpSpPr>
              <p:grpSpPr>
                <a:xfrm>
                  <a:off x="5699960" y="4366499"/>
                  <a:ext cx="266262" cy="475209"/>
                  <a:chOff x="5699960" y="4366499"/>
                  <a:chExt cx="266262" cy="475209"/>
                </a:xfrm>
              </p:grpSpPr>
              <p:sp>
                <p:nvSpPr>
                  <p:cNvPr id="1350" name="Google Shape;1350;p2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1" name="Google Shape;1351;p2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2" name="Google Shape;1352;p2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3" name="Google Shape;1353;p2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354" name="Google Shape;1354;p2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55" name="Google Shape;1355;p2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356" name="Google Shape;1356;p20"/>
          <p:cNvSpPr txBox="1">
            <a:spLocks noGrp="1"/>
          </p:cNvSpPr>
          <p:nvPr>
            <p:ph type="subTitle" idx="1"/>
          </p:nvPr>
        </p:nvSpPr>
        <p:spPr>
          <a:xfrm>
            <a:off x="1426200"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357" name="Google Shape;1357;p20"/>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3010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lt2"/>
        </a:solidFill>
        <a:effectLst/>
      </p:bgPr>
    </p:bg>
    <p:spTree>
      <p:nvGrpSpPr>
        <p:cNvPr id="1" name="Shape 1358"/>
        <p:cNvGrpSpPr/>
        <p:nvPr/>
      </p:nvGrpSpPr>
      <p:grpSpPr>
        <a:xfrm>
          <a:off x="0" y="0"/>
          <a:ext cx="0" cy="0"/>
          <a:chOff x="0" y="0"/>
          <a:chExt cx="0" cy="0"/>
        </a:xfrm>
      </p:grpSpPr>
      <p:grpSp>
        <p:nvGrpSpPr>
          <p:cNvPr id="1359" name="Google Shape;1359;p21"/>
          <p:cNvGrpSpPr/>
          <p:nvPr/>
        </p:nvGrpSpPr>
        <p:grpSpPr>
          <a:xfrm>
            <a:off x="1" y="-19192"/>
            <a:ext cx="18287801" cy="10355741"/>
            <a:chOff x="0" y="-9596"/>
            <a:chExt cx="9143900" cy="5177870"/>
          </a:xfrm>
        </p:grpSpPr>
        <p:grpSp>
          <p:nvGrpSpPr>
            <p:cNvPr id="1360" name="Google Shape;1360;p21"/>
            <p:cNvGrpSpPr/>
            <p:nvPr/>
          </p:nvGrpSpPr>
          <p:grpSpPr>
            <a:xfrm>
              <a:off x="0" y="-9596"/>
              <a:ext cx="9143900" cy="5177870"/>
              <a:chOff x="0" y="-9596"/>
              <a:chExt cx="9143900" cy="5177870"/>
            </a:xfrm>
          </p:grpSpPr>
          <p:sp>
            <p:nvSpPr>
              <p:cNvPr id="1361" name="Google Shape;1361;p21"/>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2" name="Google Shape;1362;p21"/>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3" name="Google Shape;1363;p21"/>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4" name="Google Shape;1364;p21"/>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365" name="Google Shape;1365;p21"/>
              <p:cNvGrpSpPr/>
              <p:nvPr/>
            </p:nvGrpSpPr>
            <p:grpSpPr>
              <a:xfrm>
                <a:off x="39" y="-9596"/>
                <a:ext cx="9143568" cy="3483084"/>
                <a:chOff x="262312" y="450905"/>
                <a:chExt cx="8126894" cy="3040667"/>
              </a:xfrm>
            </p:grpSpPr>
            <p:sp>
              <p:nvSpPr>
                <p:cNvPr id="1366" name="Google Shape;1366;p21"/>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7" name="Google Shape;1367;p21"/>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8" name="Google Shape;1368;p21"/>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69" name="Google Shape;1369;p21"/>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0" name="Google Shape;1370;p21"/>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1" name="Google Shape;1371;p21"/>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2" name="Google Shape;1372;p21"/>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3" name="Google Shape;1373;p21"/>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4" name="Google Shape;1374;p21"/>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5" name="Google Shape;1375;p21"/>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6" name="Google Shape;1376;p21"/>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7" name="Google Shape;1377;p21"/>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8" name="Google Shape;1378;p21"/>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79" name="Google Shape;1379;p21"/>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0" name="Google Shape;1380;p21"/>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1" name="Google Shape;1381;p21"/>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2" name="Google Shape;1382;p21"/>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3" name="Google Shape;1383;p21"/>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4" name="Google Shape;1384;p21"/>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5" name="Google Shape;1385;p21"/>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6" name="Google Shape;1386;p21"/>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7" name="Google Shape;1387;p21"/>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8" name="Google Shape;1388;p21"/>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89" name="Google Shape;1389;p21"/>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0" name="Google Shape;1390;p21"/>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1" name="Google Shape;1391;p21"/>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2" name="Google Shape;1392;p21"/>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3" name="Google Shape;1393;p21"/>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4" name="Google Shape;1394;p21"/>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5" name="Google Shape;1395;p21"/>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6" name="Google Shape;1396;p21"/>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7" name="Google Shape;1397;p21"/>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8" name="Google Shape;1398;p21"/>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399" name="Google Shape;1399;p21"/>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0" name="Google Shape;1400;p21"/>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01" name="Google Shape;1401;p21"/>
              <p:cNvGrpSpPr/>
              <p:nvPr/>
            </p:nvGrpSpPr>
            <p:grpSpPr>
              <a:xfrm>
                <a:off x="0" y="4065899"/>
                <a:ext cx="9143900" cy="1102374"/>
                <a:chOff x="0" y="4065899"/>
                <a:chExt cx="9143900" cy="1102374"/>
              </a:xfrm>
            </p:grpSpPr>
            <p:sp>
              <p:nvSpPr>
                <p:cNvPr id="1402" name="Google Shape;1402;p21"/>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3" name="Google Shape;1403;p21"/>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4" name="Google Shape;1404;p21"/>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5" name="Google Shape;1405;p21"/>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6" name="Google Shape;1406;p21"/>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7" name="Google Shape;1407;p21"/>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8" name="Google Shape;1408;p21"/>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09" name="Google Shape;1409;p21"/>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0" name="Google Shape;1410;p21"/>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1" name="Google Shape;1411;p21"/>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2" name="Google Shape;1412;p21"/>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3" name="Google Shape;1413;p21"/>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4" name="Google Shape;1414;p21"/>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5" name="Google Shape;1415;p21"/>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6" name="Google Shape;1416;p21"/>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17" name="Google Shape;1417;p21"/>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18" name="Google Shape;1418;p21"/>
                <p:cNvGrpSpPr/>
                <p:nvPr/>
              </p:nvGrpSpPr>
              <p:grpSpPr>
                <a:xfrm>
                  <a:off x="476510" y="4065899"/>
                  <a:ext cx="266262" cy="475209"/>
                  <a:chOff x="476510" y="4065899"/>
                  <a:chExt cx="266262" cy="475209"/>
                </a:xfrm>
              </p:grpSpPr>
              <p:sp>
                <p:nvSpPr>
                  <p:cNvPr id="1419" name="Google Shape;1419;p21"/>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0" name="Google Shape;1420;p21"/>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1" name="Google Shape;1421;p21"/>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2" name="Google Shape;1422;p21"/>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3" name="Google Shape;1423;p21"/>
                <p:cNvGrpSpPr/>
                <p:nvPr/>
              </p:nvGrpSpPr>
              <p:grpSpPr>
                <a:xfrm>
                  <a:off x="8430902" y="4070574"/>
                  <a:ext cx="214776" cy="454279"/>
                  <a:chOff x="8430902" y="4070574"/>
                  <a:chExt cx="214776" cy="454279"/>
                </a:xfrm>
              </p:grpSpPr>
              <p:sp>
                <p:nvSpPr>
                  <p:cNvPr id="1424" name="Google Shape;1424;p21"/>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5" name="Google Shape;1425;p21"/>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6" name="Google Shape;1426;p21"/>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27" name="Google Shape;1427;p21"/>
                <p:cNvGrpSpPr/>
                <p:nvPr/>
              </p:nvGrpSpPr>
              <p:grpSpPr>
                <a:xfrm>
                  <a:off x="5699960" y="4366499"/>
                  <a:ext cx="266262" cy="475209"/>
                  <a:chOff x="5699960" y="4366499"/>
                  <a:chExt cx="266262" cy="475209"/>
                </a:xfrm>
              </p:grpSpPr>
              <p:sp>
                <p:nvSpPr>
                  <p:cNvPr id="1428" name="Google Shape;1428;p21"/>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29" name="Google Shape;1429;p21"/>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0" name="Google Shape;1430;p21"/>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1" name="Google Shape;1431;p21"/>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432" name="Google Shape;1432;p21"/>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33" name="Google Shape;1433;p21"/>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434" name="Google Shape;1434;p21"/>
          <p:cNvSpPr txBox="1">
            <a:spLocks noGrp="1"/>
          </p:cNvSpPr>
          <p:nvPr>
            <p:ph type="subTitle" idx="1"/>
          </p:nvPr>
        </p:nvSpPr>
        <p:spPr>
          <a:xfrm flipH="1">
            <a:off x="9340109" y="6714992"/>
            <a:ext cx="7501800" cy="184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solidFill>
                  <a:schemeClr val="accen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435" name="Google Shape;1435;p21"/>
          <p:cNvSpPr txBox="1">
            <a:spLocks noGrp="1"/>
          </p:cNvSpPr>
          <p:nvPr>
            <p:ph type="title"/>
          </p:nvPr>
        </p:nvSpPr>
        <p:spPr>
          <a:xfrm flipH="1">
            <a:off x="9353909"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8596337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bg>
      <p:bgPr>
        <a:solidFill>
          <a:schemeClr val="dk1"/>
        </a:solidFill>
        <a:effectLst/>
      </p:bgPr>
    </p:bg>
    <p:spTree>
      <p:nvGrpSpPr>
        <p:cNvPr id="1" name="Shape 1436"/>
        <p:cNvGrpSpPr/>
        <p:nvPr/>
      </p:nvGrpSpPr>
      <p:grpSpPr>
        <a:xfrm>
          <a:off x="0" y="0"/>
          <a:ext cx="0" cy="0"/>
          <a:chOff x="0" y="0"/>
          <a:chExt cx="0" cy="0"/>
        </a:xfrm>
      </p:grpSpPr>
      <p:grpSp>
        <p:nvGrpSpPr>
          <p:cNvPr id="1437" name="Google Shape;1437;p22"/>
          <p:cNvGrpSpPr/>
          <p:nvPr/>
        </p:nvGrpSpPr>
        <p:grpSpPr>
          <a:xfrm>
            <a:off x="1" y="-19192"/>
            <a:ext cx="18287801" cy="10355741"/>
            <a:chOff x="0" y="-9596"/>
            <a:chExt cx="9143900" cy="5177870"/>
          </a:xfrm>
        </p:grpSpPr>
        <p:grpSp>
          <p:nvGrpSpPr>
            <p:cNvPr id="1438" name="Google Shape;1438;p22"/>
            <p:cNvGrpSpPr/>
            <p:nvPr/>
          </p:nvGrpSpPr>
          <p:grpSpPr>
            <a:xfrm>
              <a:off x="0" y="-9596"/>
              <a:ext cx="9143900" cy="5177870"/>
              <a:chOff x="0" y="-9596"/>
              <a:chExt cx="9143900" cy="5177870"/>
            </a:xfrm>
          </p:grpSpPr>
          <p:sp>
            <p:nvSpPr>
              <p:cNvPr id="1439" name="Google Shape;1439;p2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0" name="Google Shape;1440;p2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1" name="Google Shape;1441;p2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2" name="Google Shape;1442;p2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43" name="Google Shape;1443;p22"/>
              <p:cNvGrpSpPr/>
              <p:nvPr/>
            </p:nvGrpSpPr>
            <p:grpSpPr>
              <a:xfrm>
                <a:off x="0" y="4065899"/>
                <a:ext cx="9143900" cy="1102374"/>
                <a:chOff x="0" y="4065899"/>
                <a:chExt cx="9143900" cy="1102374"/>
              </a:xfrm>
            </p:grpSpPr>
            <p:sp>
              <p:nvSpPr>
                <p:cNvPr id="1444" name="Google Shape;1444;p2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5" name="Google Shape;1445;p2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6" name="Google Shape;1446;p2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7" name="Google Shape;1447;p2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8" name="Google Shape;1448;p2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49" name="Google Shape;1449;p2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0" name="Google Shape;1450;p2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1" name="Google Shape;1451;p2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2" name="Google Shape;1452;p2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3" name="Google Shape;1453;p2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4" name="Google Shape;1454;p2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5" name="Google Shape;1455;p2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6" name="Google Shape;1456;p2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7" name="Google Shape;1457;p2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8" name="Google Shape;1458;p2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59" name="Google Shape;1459;p2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460" name="Google Shape;1460;p22"/>
                <p:cNvGrpSpPr/>
                <p:nvPr/>
              </p:nvGrpSpPr>
              <p:grpSpPr>
                <a:xfrm>
                  <a:off x="476510" y="4065899"/>
                  <a:ext cx="266262" cy="475209"/>
                  <a:chOff x="476510" y="4065899"/>
                  <a:chExt cx="266262" cy="475209"/>
                </a:xfrm>
              </p:grpSpPr>
              <p:sp>
                <p:nvSpPr>
                  <p:cNvPr id="1461" name="Google Shape;1461;p2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2" name="Google Shape;1462;p2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3" name="Google Shape;1463;p2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4" name="Google Shape;1464;p2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5" name="Google Shape;1465;p22"/>
                <p:cNvGrpSpPr/>
                <p:nvPr/>
              </p:nvGrpSpPr>
              <p:grpSpPr>
                <a:xfrm>
                  <a:off x="8430902" y="4070574"/>
                  <a:ext cx="214776" cy="454279"/>
                  <a:chOff x="8430902" y="4070574"/>
                  <a:chExt cx="214776" cy="454279"/>
                </a:xfrm>
              </p:grpSpPr>
              <p:sp>
                <p:nvSpPr>
                  <p:cNvPr id="1466" name="Google Shape;1466;p2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7" name="Google Shape;1467;p2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68" name="Google Shape;1468;p2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469" name="Google Shape;1469;p22"/>
                <p:cNvGrpSpPr/>
                <p:nvPr/>
              </p:nvGrpSpPr>
              <p:grpSpPr>
                <a:xfrm>
                  <a:off x="5699960" y="4366499"/>
                  <a:ext cx="266262" cy="475209"/>
                  <a:chOff x="5699960" y="4366499"/>
                  <a:chExt cx="266262" cy="475209"/>
                </a:xfrm>
              </p:grpSpPr>
              <p:sp>
                <p:nvSpPr>
                  <p:cNvPr id="1470" name="Google Shape;1470;p2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1" name="Google Shape;1471;p2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2" name="Google Shape;1472;p2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3" name="Google Shape;1473;p2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474" name="Google Shape;1474;p22"/>
              <p:cNvGrpSpPr/>
              <p:nvPr/>
            </p:nvGrpSpPr>
            <p:grpSpPr>
              <a:xfrm>
                <a:off x="39" y="-9596"/>
                <a:ext cx="9143568" cy="3483084"/>
                <a:chOff x="262312" y="450905"/>
                <a:chExt cx="8126894" cy="3040667"/>
              </a:xfrm>
            </p:grpSpPr>
            <p:sp>
              <p:nvSpPr>
                <p:cNvPr id="1475" name="Google Shape;1475;p2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6" name="Google Shape;1476;p2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7" name="Google Shape;1477;p2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8" name="Google Shape;1478;p2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79" name="Google Shape;1479;p2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0" name="Google Shape;1480;p2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1" name="Google Shape;1481;p2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2" name="Google Shape;1482;p2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3" name="Google Shape;1483;p2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4" name="Google Shape;1484;p2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5" name="Google Shape;1485;p2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6" name="Google Shape;1486;p2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7" name="Google Shape;1487;p2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8" name="Google Shape;1488;p2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89" name="Google Shape;1489;p2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0" name="Google Shape;1490;p2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1" name="Google Shape;1491;p2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2" name="Google Shape;1492;p2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3" name="Google Shape;1493;p2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4" name="Google Shape;1494;p2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5" name="Google Shape;1495;p2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6" name="Google Shape;1496;p2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7" name="Google Shape;1497;p2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8" name="Google Shape;1498;p2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499" name="Google Shape;1499;p2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0" name="Google Shape;1500;p2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1" name="Google Shape;1501;p2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2" name="Google Shape;1502;p2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3" name="Google Shape;1503;p2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4" name="Google Shape;1504;p2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5" name="Google Shape;1505;p2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6" name="Google Shape;1506;p2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07" name="Google Shape;1507;p2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08" name="Google Shape;1508;p22"/>
            <p:cNvGrpSpPr/>
            <p:nvPr/>
          </p:nvGrpSpPr>
          <p:grpSpPr>
            <a:xfrm>
              <a:off x="454808" y="1702558"/>
              <a:ext cx="8532593" cy="1233264"/>
              <a:chOff x="454808" y="1702558"/>
              <a:chExt cx="8532593" cy="1233264"/>
            </a:xfrm>
          </p:grpSpPr>
          <p:sp>
            <p:nvSpPr>
              <p:cNvPr id="1509" name="Google Shape;1509;p22"/>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10" name="Google Shape;1510;p22"/>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11" name="Google Shape;1511;p22"/>
          <p:cNvSpPr txBox="1">
            <a:spLocks noGrp="1"/>
          </p:cNvSpPr>
          <p:nvPr>
            <p:ph type="title"/>
          </p:nvPr>
        </p:nvSpPr>
        <p:spPr>
          <a:xfrm>
            <a:off x="3193400"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2" name="Google Shape;1512;p22"/>
          <p:cNvSpPr txBox="1">
            <a:spLocks noGrp="1"/>
          </p:cNvSpPr>
          <p:nvPr>
            <p:ph type="title" idx="2"/>
          </p:nvPr>
        </p:nvSpPr>
        <p:spPr>
          <a:xfrm>
            <a:off x="9609498" y="5967149"/>
            <a:ext cx="5485200" cy="832800"/>
          </a:xfrm>
          <a:prstGeom prst="rect">
            <a:avLst/>
          </a:prstGeom>
          <a:solidFill>
            <a:schemeClr val="accent2"/>
          </a:solidFill>
        </p:spPr>
        <p:txBody>
          <a:bodyPr spcFirstLastPara="1" wrap="square" lIns="91425" tIns="91425" rIns="91425" bIns="91425" anchor="t" anchorCtr="0">
            <a:noAutofit/>
          </a:bodyPr>
          <a:lstStyle>
            <a:lvl1pPr lvl="0" algn="ctr" rtl="0">
              <a:spcBef>
                <a:spcPts val="0"/>
              </a:spcBef>
              <a:spcAft>
                <a:spcPts val="0"/>
              </a:spcAft>
              <a:buSzPts val="3500"/>
              <a:buNone/>
              <a:defRPr sz="5000" b="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13" name="Google Shape;1513;p22"/>
          <p:cNvSpPr txBox="1">
            <a:spLocks noGrp="1"/>
          </p:cNvSpPr>
          <p:nvPr>
            <p:ph type="subTitle" idx="1"/>
          </p:nvPr>
        </p:nvSpPr>
        <p:spPr>
          <a:xfrm>
            <a:off x="9846498"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4" name="Google Shape;1514;p22"/>
          <p:cNvSpPr txBox="1">
            <a:spLocks noGrp="1"/>
          </p:cNvSpPr>
          <p:nvPr>
            <p:ph type="subTitle" idx="3"/>
          </p:nvPr>
        </p:nvSpPr>
        <p:spPr>
          <a:xfrm>
            <a:off x="3430400" y="6799949"/>
            <a:ext cx="5011200" cy="129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800"/>
              <a:buNone/>
              <a:defRPr sz="2801" b="0">
                <a:solidFill>
                  <a:schemeClr val="lt2"/>
                </a:solidFill>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sp>
        <p:nvSpPr>
          <p:cNvPr id="1515" name="Google Shape;1515;p22"/>
          <p:cNvSpPr txBox="1">
            <a:spLocks noGrp="1"/>
          </p:cNvSpPr>
          <p:nvPr>
            <p:ph type="title" idx="4"/>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355580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text 4">
  <p:cSld name="Title and text 4">
    <p:bg>
      <p:bgPr>
        <a:solidFill>
          <a:schemeClr val="dk1"/>
        </a:solidFill>
        <a:effectLst/>
      </p:bgPr>
    </p:bg>
    <p:spTree>
      <p:nvGrpSpPr>
        <p:cNvPr id="1" name="Shape 1516"/>
        <p:cNvGrpSpPr/>
        <p:nvPr/>
      </p:nvGrpSpPr>
      <p:grpSpPr>
        <a:xfrm>
          <a:off x="0" y="0"/>
          <a:ext cx="0" cy="0"/>
          <a:chOff x="0" y="0"/>
          <a:chExt cx="0" cy="0"/>
        </a:xfrm>
      </p:grpSpPr>
      <p:grpSp>
        <p:nvGrpSpPr>
          <p:cNvPr id="1517" name="Google Shape;1517;p23"/>
          <p:cNvGrpSpPr/>
          <p:nvPr/>
        </p:nvGrpSpPr>
        <p:grpSpPr>
          <a:xfrm>
            <a:off x="1" y="-19192"/>
            <a:ext cx="18287801" cy="10355741"/>
            <a:chOff x="0" y="-9596"/>
            <a:chExt cx="9143900" cy="5177870"/>
          </a:xfrm>
        </p:grpSpPr>
        <p:grpSp>
          <p:nvGrpSpPr>
            <p:cNvPr id="1518" name="Google Shape;1518;p23"/>
            <p:cNvGrpSpPr/>
            <p:nvPr/>
          </p:nvGrpSpPr>
          <p:grpSpPr>
            <a:xfrm>
              <a:off x="0" y="-9596"/>
              <a:ext cx="9143900" cy="5177870"/>
              <a:chOff x="0" y="-9596"/>
              <a:chExt cx="9143900" cy="5177870"/>
            </a:xfrm>
          </p:grpSpPr>
          <p:sp>
            <p:nvSpPr>
              <p:cNvPr id="1519" name="Google Shape;1519;p2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0" name="Google Shape;1520;p2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1" name="Google Shape;1521;p2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2" name="Google Shape;1522;p2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23" name="Google Shape;1523;p23"/>
              <p:cNvGrpSpPr/>
              <p:nvPr/>
            </p:nvGrpSpPr>
            <p:grpSpPr>
              <a:xfrm>
                <a:off x="0" y="4065899"/>
                <a:ext cx="9143900" cy="1102374"/>
                <a:chOff x="0" y="4065899"/>
                <a:chExt cx="9143900" cy="1102374"/>
              </a:xfrm>
            </p:grpSpPr>
            <p:sp>
              <p:nvSpPr>
                <p:cNvPr id="1524" name="Google Shape;1524;p23"/>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5" name="Google Shape;1525;p23"/>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6" name="Google Shape;1526;p23"/>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7" name="Google Shape;1527;p23"/>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8" name="Google Shape;1528;p23"/>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29" name="Google Shape;1529;p23"/>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0" name="Google Shape;1530;p23"/>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1" name="Google Shape;1531;p23"/>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2" name="Google Shape;1532;p23"/>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3" name="Google Shape;1533;p23"/>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4" name="Google Shape;1534;p23"/>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5" name="Google Shape;1535;p23"/>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6" name="Google Shape;1536;p23"/>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7" name="Google Shape;1537;p23"/>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8" name="Google Shape;1538;p23"/>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39" name="Google Shape;1539;p23"/>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540" name="Google Shape;1540;p23"/>
                <p:cNvGrpSpPr/>
                <p:nvPr/>
              </p:nvGrpSpPr>
              <p:grpSpPr>
                <a:xfrm>
                  <a:off x="476510" y="4065899"/>
                  <a:ext cx="266262" cy="475209"/>
                  <a:chOff x="476510" y="4065899"/>
                  <a:chExt cx="266262" cy="475209"/>
                </a:xfrm>
              </p:grpSpPr>
              <p:sp>
                <p:nvSpPr>
                  <p:cNvPr id="1541" name="Google Shape;1541;p23"/>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2" name="Google Shape;1542;p23"/>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3" name="Google Shape;1543;p23"/>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4" name="Google Shape;1544;p23"/>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5" name="Google Shape;1545;p23"/>
                <p:cNvGrpSpPr/>
                <p:nvPr/>
              </p:nvGrpSpPr>
              <p:grpSpPr>
                <a:xfrm>
                  <a:off x="8430902" y="4070574"/>
                  <a:ext cx="214776" cy="454279"/>
                  <a:chOff x="8430902" y="4070574"/>
                  <a:chExt cx="214776" cy="454279"/>
                </a:xfrm>
              </p:grpSpPr>
              <p:sp>
                <p:nvSpPr>
                  <p:cNvPr id="1546" name="Google Shape;1546;p23"/>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7" name="Google Shape;1547;p23"/>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48" name="Google Shape;1548;p23"/>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549" name="Google Shape;1549;p23"/>
                <p:cNvGrpSpPr/>
                <p:nvPr/>
              </p:nvGrpSpPr>
              <p:grpSpPr>
                <a:xfrm>
                  <a:off x="5699960" y="4366499"/>
                  <a:ext cx="266262" cy="475209"/>
                  <a:chOff x="5699960" y="4366499"/>
                  <a:chExt cx="266262" cy="475209"/>
                </a:xfrm>
              </p:grpSpPr>
              <p:sp>
                <p:nvSpPr>
                  <p:cNvPr id="1550" name="Google Shape;1550;p23"/>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1" name="Google Shape;1551;p23"/>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2" name="Google Shape;1552;p23"/>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3" name="Google Shape;1553;p23"/>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54" name="Google Shape;1554;p23"/>
              <p:cNvGrpSpPr/>
              <p:nvPr/>
            </p:nvGrpSpPr>
            <p:grpSpPr>
              <a:xfrm>
                <a:off x="39" y="-9596"/>
                <a:ext cx="9143568" cy="3483084"/>
                <a:chOff x="262312" y="450905"/>
                <a:chExt cx="8126894" cy="3040667"/>
              </a:xfrm>
            </p:grpSpPr>
            <p:sp>
              <p:nvSpPr>
                <p:cNvPr id="1555" name="Google Shape;1555;p2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6" name="Google Shape;1556;p2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7" name="Google Shape;1557;p2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8" name="Google Shape;1558;p2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59" name="Google Shape;1559;p2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0" name="Google Shape;1560;p2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1" name="Google Shape;1561;p2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2" name="Google Shape;1562;p2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3" name="Google Shape;1563;p2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4" name="Google Shape;1564;p2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5" name="Google Shape;1565;p2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6" name="Google Shape;1566;p2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7" name="Google Shape;1567;p2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8" name="Google Shape;1568;p2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69" name="Google Shape;1569;p2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0" name="Google Shape;1570;p2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1" name="Google Shape;1571;p2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2" name="Google Shape;1572;p2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3" name="Google Shape;1573;p2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4" name="Google Shape;1574;p2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5" name="Google Shape;1575;p2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6" name="Google Shape;1576;p2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7" name="Google Shape;1577;p2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8" name="Google Shape;1578;p2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79" name="Google Shape;1579;p2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0" name="Google Shape;1580;p2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1" name="Google Shape;1581;p2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2" name="Google Shape;1582;p2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3" name="Google Shape;1583;p2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4" name="Google Shape;1584;p2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5" name="Google Shape;1585;p2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6" name="Google Shape;1586;p2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87" name="Google Shape;1587;p2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588" name="Google Shape;1588;p23"/>
            <p:cNvGrpSpPr/>
            <p:nvPr/>
          </p:nvGrpSpPr>
          <p:grpSpPr>
            <a:xfrm>
              <a:off x="454808" y="1702558"/>
              <a:ext cx="8532593" cy="1233264"/>
              <a:chOff x="454808" y="1702558"/>
              <a:chExt cx="8532593" cy="1233264"/>
            </a:xfrm>
          </p:grpSpPr>
          <p:sp>
            <p:nvSpPr>
              <p:cNvPr id="1589" name="Google Shape;1589;p23"/>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0" name="Google Shape;1590;p23"/>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591" name="Google Shape;1591;p23"/>
          <p:cNvSpPr txBox="1">
            <a:spLocks noGrp="1"/>
          </p:cNvSpPr>
          <p:nvPr>
            <p:ph type="body" idx="1"/>
          </p:nvPr>
        </p:nvSpPr>
        <p:spPr>
          <a:xfrm>
            <a:off x="1426001" y="3066900"/>
            <a:ext cx="15421800" cy="5833800"/>
          </a:xfrm>
          <a:prstGeom prst="rect">
            <a:avLst/>
          </a:prstGeom>
        </p:spPr>
        <p:txBody>
          <a:bodyPr spcFirstLastPara="1" wrap="square" lIns="91425" tIns="91425" rIns="91425" bIns="91425" anchor="t" anchorCtr="0">
            <a:noAutofit/>
          </a:bodyPr>
          <a:lstStyle>
            <a:lvl1pPr marL="914378" lvl="0" indent="-634985" rtl="0">
              <a:lnSpc>
                <a:spcPct val="100000"/>
              </a:lnSpc>
              <a:spcBef>
                <a:spcPts val="0"/>
              </a:spcBef>
              <a:spcAft>
                <a:spcPts val="0"/>
              </a:spcAft>
              <a:buClr>
                <a:srgbClr val="434343"/>
              </a:buClr>
              <a:buSzPts val="1400"/>
              <a:buChar char="●"/>
              <a:defRPr>
                <a:solidFill>
                  <a:srgbClr val="434343"/>
                </a:solidFill>
              </a:defRPr>
            </a:lvl1pPr>
            <a:lvl2pPr marL="1828755" lvl="1" indent="-634985" rtl="0">
              <a:lnSpc>
                <a:spcPct val="115000"/>
              </a:lnSpc>
              <a:spcBef>
                <a:spcPts val="2000"/>
              </a:spcBef>
              <a:spcAft>
                <a:spcPts val="0"/>
              </a:spcAft>
              <a:buClr>
                <a:srgbClr val="434343"/>
              </a:buClr>
              <a:buSzPts val="1400"/>
              <a:buChar char="○"/>
              <a:defRPr>
                <a:solidFill>
                  <a:srgbClr val="434343"/>
                </a:solidFill>
              </a:defRPr>
            </a:lvl2pPr>
            <a:lvl3pPr marL="2743131" lvl="2" indent="-634985" rtl="0">
              <a:lnSpc>
                <a:spcPct val="115000"/>
              </a:lnSpc>
              <a:spcBef>
                <a:spcPts val="3200"/>
              </a:spcBef>
              <a:spcAft>
                <a:spcPts val="0"/>
              </a:spcAft>
              <a:buClr>
                <a:srgbClr val="434343"/>
              </a:buClr>
              <a:buSzPts val="1400"/>
              <a:buChar char="■"/>
              <a:defRPr>
                <a:solidFill>
                  <a:srgbClr val="434343"/>
                </a:solidFill>
              </a:defRPr>
            </a:lvl3pPr>
            <a:lvl4pPr marL="3657509" lvl="3" indent="-634985" rtl="0">
              <a:lnSpc>
                <a:spcPct val="115000"/>
              </a:lnSpc>
              <a:spcBef>
                <a:spcPts val="3200"/>
              </a:spcBef>
              <a:spcAft>
                <a:spcPts val="0"/>
              </a:spcAft>
              <a:buClr>
                <a:srgbClr val="434343"/>
              </a:buClr>
              <a:buSzPts val="1400"/>
              <a:buChar char="●"/>
              <a:defRPr>
                <a:solidFill>
                  <a:srgbClr val="434343"/>
                </a:solidFill>
              </a:defRPr>
            </a:lvl4pPr>
            <a:lvl5pPr marL="4571886" lvl="4" indent="-634985" rtl="0">
              <a:lnSpc>
                <a:spcPct val="115000"/>
              </a:lnSpc>
              <a:spcBef>
                <a:spcPts val="3200"/>
              </a:spcBef>
              <a:spcAft>
                <a:spcPts val="0"/>
              </a:spcAft>
              <a:buClr>
                <a:srgbClr val="434343"/>
              </a:buClr>
              <a:buSzPts val="1400"/>
              <a:buChar char="○"/>
              <a:defRPr>
                <a:solidFill>
                  <a:srgbClr val="434343"/>
                </a:solidFill>
              </a:defRPr>
            </a:lvl5pPr>
            <a:lvl6pPr marL="5486264" lvl="5" indent="-634985" rtl="0">
              <a:lnSpc>
                <a:spcPct val="115000"/>
              </a:lnSpc>
              <a:spcBef>
                <a:spcPts val="3200"/>
              </a:spcBef>
              <a:spcAft>
                <a:spcPts val="0"/>
              </a:spcAft>
              <a:buClr>
                <a:srgbClr val="434343"/>
              </a:buClr>
              <a:buSzPts val="1400"/>
              <a:buChar char="■"/>
              <a:defRPr>
                <a:solidFill>
                  <a:srgbClr val="434343"/>
                </a:solidFill>
              </a:defRPr>
            </a:lvl6pPr>
            <a:lvl7pPr marL="6400640" lvl="6" indent="-634985" rtl="0">
              <a:lnSpc>
                <a:spcPct val="115000"/>
              </a:lnSpc>
              <a:spcBef>
                <a:spcPts val="3200"/>
              </a:spcBef>
              <a:spcAft>
                <a:spcPts val="0"/>
              </a:spcAft>
              <a:buClr>
                <a:srgbClr val="434343"/>
              </a:buClr>
              <a:buSzPts val="1400"/>
              <a:buChar char="●"/>
              <a:defRPr>
                <a:solidFill>
                  <a:srgbClr val="434343"/>
                </a:solidFill>
              </a:defRPr>
            </a:lvl7pPr>
            <a:lvl8pPr marL="7315017" lvl="7" indent="-634985" rtl="0">
              <a:lnSpc>
                <a:spcPct val="115000"/>
              </a:lnSpc>
              <a:spcBef>
                <a:spcPts val="3200"/>
              </a:spcBef>
              <a:spcAft>
                <a:spcPts val="0"/>
              </a:spcAft>
              <a:buClr>
                <a:srgbClr val="434343"/>
              </a:buClr>
              <a:buSzPts val="1400"/>
              <a:buChar char="○"/>
              <a:defRPr>
                <a:solidFill>
                  <a:srgbClr val="434343"/>
                </a:solidFill>
              </a:defRPr>
            </a:lvl8pPr>
            <a:lvl9pPr marL="8229395" lvl="8" indent="-634985" rtl="0">
              <a:lnSpc>
                <a:spcPct val="115000"/>
              </a:lnSpc>
              <a:spcBef>
                <a:spcPts val="3200"/>
              </a:spcBef>
              <a:spcAft>
                <a:spcPts val="3200"/>
              </a:spcAft>
              <a:buClr>
                <a:srgbClr val="434343"/>
              </a:buClr>
              <a:buSzPts val="1400"/>
              <a:buChar char="■"/>
              <a:defRPr>
                <a:solidFill>
                  <a:srgbClr val="434343"/>
                </a:solidFill>
              </a:defRPr>
            </a:lvl9pPr>
          </a:lstStyle>
          <a:p>
            <a:endParaRPr/>
          </a:p>
        </p:txBody>
      </p:sp>
      <p:sp>
        <p:nvSpPr>
          <p:cNvPr id="1592" name="Google Shape;1592;p23"/>
          <p:cNvSpPr txBox="1">
            <a:spLocks noGrp="1"/>
          </p:cNvSpPr>
          <p:nvPr>
            <p:ph type="title"/>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19752415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593"/>
        <p:cNvGrpSpPr/>
        <p:nvPr/>
      </p:nvGrpSpPr>
      <p:grpSpPr>
        <a:xfrm>
          <a:off x="0" y="0"/>
          <a:ext cx="0" cy="0"/>
          <a:chOff x="0" y="0"/>
          <a:chExt cx="0" cy="0"/>
        </a:xfrm>
      </p:grpSpPr>
      <p:grpSp>
        <p:nvGrpSpPr>
          <p:cNvPr id="1594" name="Google Shape;1594;p24"/>
          <p:cNvGrpSpPr/>
          <p:nvPr/>
        </p:nvGrpSpPr>
        <p:grpSpPr>
          <a:xfrm>
            <a:off x="1" y="-19192"/>
            <a:ext cx="18287801" cy="10355741"/>
            <a:chOff x="0" y="-9596"/>
            <a:chExt cx="9143900" cy="5177870"/>
          </a:xfrm>
        </p:grpSpPr>
        <p:grpSp>
          <p:nvGrpSpPr>
            <p:cNvPr id="1595" name="Google Shape;1595;p24"/>
            <p:cNvGrpSpPr/>
            <p:nvPr/>
          </p:nvGrpSpPr>
          <p:grpSpPr>
            <a:xfrm>
              <a:off x="0" y="-9596"/>
              <a:ext cx="9143900" cy="5177870"/>
              <a:chOff x="0" y="-9596"/>
              <a:chExt cx="9143900" cy="5177870"/>
            </a:xfrm>
          </p:grpSpPr>
          <p:sp>
            <p:nvSpPr>
              <p:cNvPr id="1596" name="Google Shape;1596;p2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7" name="Google Shape;1597;p2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8" name="Google Shape;1598;p2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599" name="Google Shape;1599;p2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00" name="Google Shape;1600;p24"/>
              <p:cNvGrpSpPr/>
              <p:nvPr/>
            </p:nvGrpSpPr>
            <p:grpSpPr>
              <a:xfrm>
                <a:off x="39" y="-9596"/>
                <a:ext cx="9143568" cy="3483084"/>
                <a:chOff x="262312" y="450905"/>
                <a:chExt cx="8126894" cy="3040667"/>
              </a:xfrm>
            </p:grpSpPr>
            <p:sp>
              <p:nvSpPr>
                <p:cNvPr id="1601" name="Google Shape;1601;p24"/>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2" name="Google Shape;1602;p2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3" name="Google Shape;1603;p2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4" name="Google Shape;1604;p2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5" name="Google Shape;1605;p2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6" name="Google Shape;1606;p2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7" name="Google Shape;1607;p2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8" name="Google Shape;1608;p2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09" name="Google Shape;1609;p2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0" name="Google Shape;1610;p2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1" name="Google Shape;1611;p2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2" name="Google Shape;1612;p2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3" name="Google Shape;1613;p2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4" name="Google Shape;1614;p2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5" name="Google Shape;1615;p2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6" name="Google Shape;1616;p2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7" name="Google Shape;1617;p2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8" name="Google Shape;1618;p2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19" name="Google Shape;1619;p2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0" name="Google Shape;1620;p2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1" name="Google Shape;1621;p2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2" name="Google Shape;1622;p2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3" name="Google Shape;1623;p2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4" name="Google Shape;1624;p2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5" name="Google Shape;1625;p2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6" name="Google Shape;1626;p2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7" name="Google Shape;1627;p2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8" name="Google Shape;1628;p2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29" name="Google Shape;1629;p2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0" name="Google Shape;1630;p2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1" name="Google Shape;1631;p2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2" name="Google Shape;1632;p24"/>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3" name="Google Shape;1633;p2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4" name="Google Shape;1634;p2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5" name="Google Shape;1635;p2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36" name="Google Shape;1636;p24"/>
              <p:cNvGrpSpPr/>
              <p:nvPr/>
            </p:nvGrpSpPr>
            <p:grpSpPr>
              <a:xfrm>
                <a:off x="0" y="4065899"/>
                <a:ext cx="9143900" cy="1102374"/>
                <a:chOff x="0" y="4065899"/>
                <a:chExt cx="9143900" cy="1102374"/>
              </a:xfrm>
            </p:grpSpPr>
            <p:sp>
              <p:nvSpPr>
                <p:cNvPr id="1637" name="Google Shape;1637;p2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8" name="Google Shape;1638;p2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39" name="Google Shape;1639;p2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0" name="Google Shape;1640;p2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1" name="Google Shape;1641;p2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2" name="Google Shape;1642;p2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3" name="Google Shape;1643;p2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4" name="Google Shape;1644;p2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5" name="Google Shape;1645;p2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6" name="Google Shape;1646;p2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7" name="Google Shape;1647;p2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8" name="Google Shape;1648;p2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49" name="Google Shape;1649;p2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0" name="Google Shape;1650;p2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1" name="Google Shape;1651;p2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2" name="Google Shape;1652;p2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53" name="Google Shape;1653;p24"/>
                <p:cNvGrpSpPr/>
                <p:nvPr/>
              </p:nvGrpSpPr>
              <p:grpSpPr>
                <a:xfrm>
                  <a:off x="476510" y="4065899"/>
                  <a:ext cx="266262" cy="475209"/>
                  <a:chOff x="476510" y="4065899"/>
                  <a:chExt cx="266262" cy="475209"/>
                </a:xfrm>
              </p:grpSpPr>
              <p:sp>
                <p:nvSpPr>
                  <p:cNvPr id="1654" name="Google Shape;1654;p2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5" name="Google Shape;1655;p2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6" name="Google Shape;1656;p2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57" name="Google Shape;1657;p2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58" name="Google Shape;1658;p24"/>
                <p:cNvGrpSpPr/>
                <p:nvPr/>
              </p:nvGrpSpPr>
              <p:grpSpPr>
                <a:xfrm>
                  <a:off x="8430902" y="4070574"/>
                  <a:ext cx="214776" cy="454279"/>
                  <a:chOff x="8430902" y="4070574"/>
                  <a:chExt cx="214776" cy="454279"/>
                </a:xfrm>
              </p:grpSpPr>
              <p:sp>
                <p:nvSpPr>
                  <p:cNvPr id="1659" name="Google Shape;1659;p2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0" name="Google Shape;1660;p2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1" name="Google Shape;1661;p2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662" name="Google Shape;1662;p24"/>
                <p:cNvGrpSpPr/>
                <p:nvPr/>
              </p:nvGrpSpPr>
              <p:grpSpPr>
                <a:xfrm>
                  <a:off x="5699960" y="4366499"/>
                  <a:ext cx="266262" cy="475209"/>
                  <a:chOff x="5699960" y="4366499"/>
                  <a:chExt cx="266262" cy="475209"/>
                </a:xfrm>
              </p:grpSpPr>
              <p:sp>
                <p:nvSpPr>
                  <p:cNvPr id="1663" name="Google Shape;1663;p2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4" name="Google Shape;1664;p2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5" name="Google Shape;1665;p2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6" name="Google Shape;1666;p2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1667" name="Google Shape;1667;p24"/>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68" name="Google Shape;1668;p24"/>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1669" name="Google Shape;1669;p24"/>
          <p:cNvSpPr txBox="1">
            <a:spLocks noGrp="1"/>
          </p:cNvSpPr>
          <p:nvPr>
            <p:ph type="title"/>
          </p:nvPr>
        </p:nvSpPr>
        <p:spPr>
          <a:xfrm>
            <a:off x="1875400"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0" name="Google Shape;1670;p24"/>
          <p:cNvSpPr txBox="1">
            <a:spLocks noGrp="1"/>
          </p:cNvSpPr>
          <p:nvPr>
            <p:ph type="subTitle" idx="1"/>
          </p:nvPr>
        </p:nvSpPr>
        <p:spPr>
          <a:xfrm>
            <a:off x="21197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1" name="Google Shape;1671;p24"/>
          <p:cNvSpPr txBox="1">
            <a:spLocks noGrp="1"/>
          </p:cNvSpPr>
          <p:nvPr>
            <p:ph type="title" idx="2"/>
          </p:nvPr>
        </p:nvSpPr>
        <p:spPr>
          <a:xfrm>
            <a:off x="6968838"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2" name="Google Shape;1672;p24"/>
          <p:cNvSpPr txBox="1">
            <a:spLocks noGrp="1"/>
          </p:cNvSpPr>
          <p:nvPr>
            <p:ph type="subTitle" idx="3"/>
          </p:nvPr>
        </p:nvSpPr>
        <p:spPr>
          <a:xfrm>
            <a:off x="7213049"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3" name="Google Shape;1673;p24"/>
          <p:cNvSpPr txBox="1">
            <a:spLocks noGrp="1"/>
          </p:cNvSpPr>
          <p:nvPr>
            <p:ph type="title" idx="4"/>
          </p:nvPr>
        </p:nvSpPr>
        <p:spPr>
          <a:xfrm>
            <a:off x="12062292" y="44258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674" name="Google Shape;1674;p24"/>
          <p:cNvSpPr txBox="1">
            <a:spLocks noGrp="1"/>
          </p:cNvSpPr>
          <p:nvPr>
            <p:ph type="subTitle" idx="5"/>
          </p:nvPr>
        </p:nvSpPr>
        <p:spPr>
          <a:xfrm>
            <a:off x="12306500" y="56714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675" name="Google Shape;1675;p24"/>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2042207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bg>
      <p:bgPr>
        <a:solidFill>
          <a:schemeClr val="dk1"/>
        </a:solidFill>
        <a:effectLst/>
      </p:bgPr>
    </p:bg>
    <p:spTree>
      <p:nvGrpSpPr>
        <p:cNvPr id="1" name="Shape 1676"/>
        <p:cNvGrpSpPr/>
        <p:nvPr/>
      </p:nvGrpSpPr>
      <p:grpSpPr>
        <a:xfrm>
          <a:off x="0" y="0"/>
          <a:ext cx="0" cy="0"/>
          <a:chOff x="0" y="0"/>
          <a:chExt cx="0" cy="0"/>
        </a:xfrm>
      </p:grpSpPr>
      <p:grpSp>
        <p:nvGrpSpPr>
          <p:cNvPr id="1677" name="Google Shape;1677;p25"/>
          <p:cNvGrpSpPr/>
          <p:nvPr/>
        </p:nvGrpSpPr>
        <p:grpSpPr>
          <a:xfrm>
            <a:off x="1" y="-19192"/>
            <a:ext cx="18287801" cy="10355741"/>
            <a:chOff x="0" y="-9596"/>
            <a:chExt cx="9143900" cy="5177870"/>
          </a:xfrm>
        </p:grpSpPr>
        <p:grpSp>
          <p:nvGrpSpPr>
            <p:cNvPr id="1678" name="Google Shape;1678;p25"/>
            <p:cNvGrpSpPr/>
            <p:nvPr/>
          </p:nvGrpSpPr>
          <p:grpSpPr>
            <a:xfrm>
              <a:off x="0" y="-9596"/>
              <a:ext cx="9143900" cy="5177870"/>
              <a:chOff x="0" y="-9596"/>
              <a:chExt cx="9143900" cy="5177870"/>
            </a:xfrm>
          </p:grpSpPr>
          <p:sp>
            <p:nvSpPr>
              <p:cNvPr id="1679" name="Google Shape;1679;p2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0" name="Google Shape;1680;p2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1" name="Google Shape;1681;p2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2" name="Google Shape;1682;p2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683" name="Google Shape;1683;p25"/>
              <p:cNvGrpSpPr/>
              <p:nvPr/>
            </p:nvGrpSpPr>
            <p:grpSpPr>
              <a:xfrm>
                <a:off x="0" y="4065899"/>
                <a:ext cx="9143900" cy="1102374"/>
                <a:chOff x="0" y="4065899"/>
                <a:chExt cx="9143900" cy="1102374"/>
              </a:xfrm>
            </p:grpSpPr>
            <p:sp>
              <p:nvSpPr>
                <p:cNvPr id="1684" name="Google Shape;1684;p2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5" name="Google Shape;1685;p2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6" name="Google Shape;1686;p2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7" name="Google Shape;1687;p2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8" name="Google Shape;1688;p2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89" name="Google Shape;1689;p2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0" name="Google Shape;1690;p2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1" name="Google Shape;1691;p2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2" name="Google Shape;1692;p2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3" name="Google Shape;1693;p2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4" name="Google Shape;1694;p2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5" name="Google Shape;1695;p2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6" name="Google Shape;1696;p2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7" name="Google Shape;1697;p2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8" name="Google Shape;1698;p2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699" name="Google Shape;1699;p2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1700" name="Google Shape;1700;p25"/>
                <p:cNvGrpSpPr/>
                <p:nvPr/>
              </p:nvGrpSpPr>
              <p:grpSpPr>
                <a:xfrm>
                  <a:off x="476510" y="4065899"/>
                  <a:ext cx="266262" cy="475209"/>
                  <a:chOff x="476510" y="4065899"/>
                  <a:chExt cx="266262" cy="475209"/>
                </a:xfrm>
              </p:grpSpPr>
              <p:sp>
                <p:nvSpPr>
                  <p:cNvPr id="1701" name="Google Shape;1701;p2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2" name="Google Shape;1702;p2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3" name="Google Shape;1703;p2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4" name="Google Shape;1704;p2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5" name="Google Shape;1705;p25"/>
                <p:cNvGrpSpPr/>
                <p:nvPr/>
              </p:nvGrpSpPr>
              <p:grpSpPr>
                <a:xfrm>
                  <a:off x="8430902" y="4070574"/>
                  <a:ext cx="214776" cy="454279"/>
                  <a:chOff x="8430902" y="4070574"/>
                  <a:chExt cx="214776" cy="454279"/>
                </a:xfrm>
              </p:grpSpPr>
              <p:sp>
                <p:nvSpPr>
                  <p:cNvPr id="1706" name="Google Shape;1706;p2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7" name="Google Shape;1707;p2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08" name="Google Shape;1708;p2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1709" name="Google Shape;1709;p25"/>
                <p:cNvGrpSpPr/>
                <p:nvPr/>
              </p:nvGrpSpPr>
              <p:grpSpPr>
                <a:xfrm>
                  <a:off x="5699960" y="4366499"/>
                  <a:ext cx="266262" cy="475209"/>
                  <a:chOff x="5699960" y="4366499"/>
                  <a:chExt cx="266262" cy="475209"/>
                </a:xfrm>
              </p:grpSpPr>
              <p:sp>
                <p:nvSpPr>
                  <p:cNvPr id="1710" name="Google Shape;1710;p2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1" name="Google Shape;1711;p2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2" name="Google Shape;1712;p2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3" name="Google Shape;1713;p2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14" name="Google Shape;1714;p25"/>
              <p:cNvGrpSpPr/>
              <p:nvPr/>
            </p:nvGrpSpPr>
            <p:grpSpPr>
              <a:xfrm>
                <a:off x="39" y="-9596"/>
                <a:ext cx="9143568" cy="3483084"/>
                <a:chOff x="262312" y="450905"/>
                <a:chExt cx="8126894" cy="3040667"/>
              </a:xfrm>
            </p:grpSpPr>
            <p:sp>
              <p:nvSpPr>
                <p:cNvPr id="1715" name="Google Shape;1715;p2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6" name="Google Shape;1716;p2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7" name="Google Shape;1717;p2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8" name="Google Shape;1718;p2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19" name="Google Shape;1719;p2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0" name="Google Shape;1720;p2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1" name="Google Shape;1721;p2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2" name="Google Shape;1722;p2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3" name="Google Shape;1723;p2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4" name="Google Shape;1724;p2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5" name="Google Shape;1725;p2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6" name="Google Shape;1726;p2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7" name="Google Shape;1727;p2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8" name="Google Shape;1728;p2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29" name="Google Shape;1729;p2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0" name="Google Shape;1730;p2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1" name="Google Shape;1731;p2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2" name="Google Shape;1732;p2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3" name="Google Shape;1733;p2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4" name="Google Shape;1734;p2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5" name="Google Shape;1735;p2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6" name="Google Shape;1736;p2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7" name="Google Shape;1737;p2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8" name="Google Shape;1738;p2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39" name="Google Shape;1739;p2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0" name="Google Shape;1740;p2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1" name="Google Shape;1741;p2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2" name="Google Shape;1742;p2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3" name="Google Shape;1743;p2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4" name="Google Shape;1744;p2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5" name="Google Shape;1745;p2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6" name="Google Shape;1746;p2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47" name="Google Shape;1747;p2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1748" name="Google Shape;1748;p25"/>
            <p:cNvGrpSpPr/>
            <p:nvPr/>
          </p:nvGrpSpPr>
          <p:grpSpPr>
            <a:xfrm>
              <a:off x="454808" y="1702558"/>
              <a:ext cx="8532593" cy="1233264"/>
              <a:chOff x="454808" y="1702558"/>
              <a:chExt cx="8532593" cy="1233264"/>
            </a:xfrm>
          </p:grpSpPr>
          <p:sp>
            <p:nvSpPr>
              <p:cNvPr id="1749" name="Google Shape;1749;p25"/>
              <p:cNvSpPr/>
              <p:nvPr/>
            </p:nvSpPr>
            <p:spPr>
              <a:xfrm>
                <a:off x="454808" y="1702558"/>
                <a:ext cx="768255" cy="232369"/>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1750" name="Google Shape;1750;p25"/>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
        <p:nvSpPr>
          <p:cNvPr id="1751" name="Google Shape;1751;p25"/>
          <p:cNvSpPr txBox="1">
            <a:spLocks noGrp="1"/>
          </p:cNvSpPr>
          <p:nvPr>
            <p:ph type="title"/>
          </p:nvPr>
        </p:nvSpPr>
        <p:spPr>
          <a:xfrm>
            <a:off x="1875400"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2" name="Google Shape;1752;p25"/>
          <p:cNvSpPr txBox="1">
            <a:spLocks noGrp="1"/>
          </p:cNvSpPr>
          <p:nvPr>
            <p:ph type="subTitle" idx="1"/>
          </p:nvPr>
        </p:nvSpPr>
        <p:spPr>
          <a:xfrm>
            <a:off x="21197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3" name="Google Shape;1753;p25"/>
          <p:cNvSpPr txBox="1">
            <a:spLocks noGrp="1"/>
          </p:cNvSpPr>
          <p:nvPr>
            <p:ph type="title" idx="2"/>
          </p:nvPr>
        </p:nvSpPr>
        <p:spPr>
          <a:xfrm>
            <a:off x="6968838" y="5481251"/>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4" name="Google Shape;1754;p25"/>
          <p:cNvSpPr txBox="1">
            <a:spLocks noGrp="1"/>
          </p:cNvSpPr>
          <p:nvPr>
            <p:ph type="subTitle" idx="3"/>
          </p:nvPr>
        </p:nvSpPr>
        <p:spPr>
          <a:xfrm>
            <a:off x="7213049" y="6726800"/>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5" name="Google Shape;1755;p25"/>
          <p:cNvSpPr txBox="1">
            <a:spLocks noGrp="1"/>
          </p:cNvSpPr>
          <p:nvPr>
            <p:ph type="title" idx="4"/>
          </p:nvPr>
        </p:nvSpPr>
        <p:spPr>
          <a:xfrm>
            <a:off x="12062292" y="3552300"/>
            <a:ext cx="4350600" cy="1055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1756" name="Google Shape;1756;p25"/>
          <p:cNvSpPr txBox="1">
            <a:spLocks noGrp="1"/>
          </p:cNvSpPr>
          <p:nvPr>
            <p:ph type="subTitle" idx="5"/>
          </p:nvPr>
        </p:nvSpPr>
        <p:spPr>
          <a:xfrm>
            <a:off x="12306500" y="4797851"/>
            <a:ext cx="3862200" cy="1738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801">
                <a:solidFill>
                  <a:schemeClr val="lt2"/>
                </a:solidFill>
              </a:defRPr>
            </a:lvl1pPr>
            <a:lvl2pPr lvl="1" algn="ctr" rtl="0">
              <a:lnSpc>
                <a:spcPct val="100000"/>
              </a:lnSpc>
              <a:spcBef>
                <a:spcPts val="0"/>
              </a:spcBef>
              <a:spcAft>
                <a:spcPts val="0"/>
              </a:spcAft>
              <a:buSzPts val="1400"/>
              <a:buNone/>
              <a:defRPr/>
            </a:lvl2pPr>
            <a:lvl3pPr lvl="2" algn="ctr" rtl="0">
              <a:lnSpc>
                <a:spcPct val="100000"/>
              </a:lnSpc>
              <a:spcBef>
                <a:spcPts val="3200"/>
              </a:spcBef>
              <a:spcAft>
                <a:spcPts val="0"/>
              </a:spcAft>
              <a:buSzPts val="1400"/>
              <a:buNone/>
              <a:defRPr/>
            </a:lvl3pPr>
            <a:lvl4pPr lvl="3" algn="ctr" rtl="0">
              <a:lnSpc>
                <a:spcPct val="100000"/>
              </a:lnSpc>
              <a:spcBef>
                <a:spcPts val="3200"/>
              </a:spcBef>
              <a:spcAft>
                <a:spcPts val="0"/>
              </a:spcAft>
              <a:buSzPts val="1400"/>
              <a:buNone/>
              <a:defRPr/>
            </a:lvl4pPr>
            <a:lvl5pPr lvl="4" algn="ctr" rtl="0">
              <a:lnSpc>
                <a:spcPct val="100000"/>
              </a:lnSpc>
              <a:spcBef>
                <a:spcPts val="3200"/>
              </a:spcBef>
              <a:spcAft>
                <a:spcPts val="0"/>
              </a:spcAft>
              <a:buSzPts val="1400"/>
              <a:buNone/>
              <a:defRPr/>
            </a:lvl5pPr>
            <a:lvl6pPr lvl="5" algn="ctr" rtl="0">
              <a:lnSpc>
                <a:spcPct val="100000"/>
              </a:lnSpc>
              <a:spcBef>
                <a:spcPts val="3200"/>
              </a:spcBef>
              <a:spcAft>
                <a:spcPts val="0"/>
              </a:spcAft>
              <a:buSzPts val="1400"/>
              <a:buNone/>
              <a:defRPr/>
            </a:lvl6pPr>
            <a:lvl7pPr lvl="6" algn="ctr" rtl="0">
              <a:lnSpc>
                <a:spcPct val="100000"/>
              </a:lnSpc>
              <a:spcBef>
                <a:spcPts val="3200"/>
              </a:spcBef>
              <a:spcAft>
                <a:spcPts val="0"/>
              </a:spcAft>
              <a:buSzPts val="1400"/>
              <a:buNone/>
              <a:defRPr/>
            </a:lvl7pPr>
            <a:lvl8pPr lvl="7" algn="ctr" rtl="0">
              <a:lnSpc>
                <a:spcPct val="100000"/>
              </a:lnSpc>
              <a:spcBef>
                <a:spcPts val="3200"/>
              </a:spcBef>
              <a:spcAft>
                <a:spcPts val="0"/>
              </a:spcAft>
              <a:buSzPts val="1400"/>
              <a:buNone/>
              <a:defRPr/>
            </a:lvl8pPr>
            <a:lvl9pPr lvl="8" algn="ctr" rtl="0">
              <a:lnSpc>
                <a:spcPct val="100000"/>
              </a:lnSpc>
              <a:spcBef>
                <a:spcPts val="3200"/>
              </a:spcBef>
              <a:spcAft>
                <a:spcPts val="3200"/>
              </a:spcAft>
              <a:buSzPts val="1400"/>
              <a:buNone/>
              <a:defRPr/>
            </a:lvl9pPr>
          </a:lstStyle>
          <a:p>
            <a:endParaRPr/>
          </a:p>
        </p:txBody>
      </p:sp>
      <p:sp>
        <p:nvSpPr>
          <p:cNvPr id="1757" name="Google Shape;1757;p25"/>
          <p:cNvSpPr txBox="1">
            <a:spLocks noGrp="1"/>
          </p:cNvSpPr>
          <p:nvPr>
            <p:ph type="title" idx="6"/>
          </p:nvPr>
        </p:nvSpPr>
        <p:spPr>
          <a:xfrm>
            <a:off x="1440000" y="1078800"/>
            <a:ext cx="15421800" cy="9564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6000">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575396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Numbers and text 2">
  <p:cSld name="Numbers and text 2">
    <p:bg>
      <p:bgPr>
        <a:solidFill>
          <a:schemeClr val="lt2"/>
        </a:solidFill>
        <a:effectLst/>
      </p:bgPr>
    </p:bg>
    <p:spTree>
      <p:nvGrpSpPr>
        <p:cNvPr id="1" name="Shape 2098"/>
        <p:cNvGrpSpPr/>
        <p:nvPr/>
      </p:nvGrpSpPr>
      <p:grpSpPr>
        <a:xfrm>
          <a:off x="0" y="0"/>
          <a:ext cx="0" cy="0"/>
          <a:chOff x="0" y="0"/>
          <a:chExt cx="0" cy="0"/>
        </a:xfrm>
      </p:grpSpPr>
      <p:grpSp>
        <p:nvGrpSpPr>
          <p:cNvPr id="2099" name="Google Shape;2099;p30"/>
          <p:cNvGrpSpPr/>
          <p:nvPr/>
        </p:nvGrpSpPr>
        <p:grpSpPr>
          <a:xfrm>
            <a:off x="1" y="-19192"/>
            <a:ext cx="18287801" cy="10355741"/>
            <a:chOff x="0" y="-9596"/>
            <a:chExt cx="9143900" cy="5177870"/>
          </a:xfrm>
        </p:grpSpPr>
        <p:grpSp>
          <p:nvGrpSpPr>
            <p:cNvPr id="2100" name="Google Shape;2100;p30"/>
            <p:cNvGrpSpPr/>
            <p:nvPr/>
          </p:nvGrpSpPr>
          <p:grpSpPr>
            <a:xfrm>
              <a:off x="0" y="-9596"/>
              <a:ext cx="9143900" cy="5177870"/>
              <a:chOff x="0" y="-9596"/>
              <a:chExt cx="9143900" cy="5177870"/>
            </a:xfrm>
          </p:grpSpPr>
          <p:sp>
            <p:nvSpPr>
              <p:cNvPr id="2101" name="Google Shape;2101;p30"/>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2" name="Google Shape;2102;p30"/>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3" name="Google Shape;2103;p30"/>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4" name="Google Shape;2104;p30"/>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05" name="Google Shape;2105;p30"/>
              <p:cNvGrpSpPr/>
              <p:nvPr/>
            </p:nvGrpSpPr>
            <p:grpSpPr>
              <a:xfrm>
                <a:off x="39" y="-9596"/>
                <a:ext cx="9143568" cy="3483084"/>
                <a:chOff x="262312" y="450905"/>
                <a:chExt cx="8126894" cy="3040667"/>
              </a:xfrm>
            </p:grpSpPr>
            <p:sp>
              <p:nvSpPr>
                <p:cNvPr id="2106" name="Google Shape;2106;p30"/>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7" name="Google Shape;2107;p30"/>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8" name="Google Shape;2108;p30"/>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09" name="Google Shape;2109;p30"/>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0" name="Google Shape;2110;p30"/>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1" name="Google Shape;2111;p30"/>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2" name="Google Shape;2112;p30"/>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3" name="Google Shape;2113;p30"/>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4" name="Google Shape;2114;p30"/>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5" name="Google Shape;2115;p30"/>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6" name="Google Shape;2116;p30"/>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7" name="Google Shape;2117;p30"/>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8" name="Google Shape;2118;p30"/>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19" name="Google Shape;2119;p30"/>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0" name="Google Shape;2120;p30"/>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1" name="Google Shape;2121;p30"/>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2" name="Google Shape;2122;p30"/>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3" name="Google Shape;2123;p30"/>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4" name="Google Shape;2124;p30"/>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5" name="Google Shape;2125;p30"/>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6" name="Google Shape;2126;p30"/>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7" name="Google Shape;2127;p30"/>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8" name="Google Shape;2128;p30"/>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29" name="Google Shape;2129;p30"/>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0" name="Google Shape;2130;p30"/>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1" name="Google Shape;2131;p30"/>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2" name="Google Shape;2132;p30"/>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3" name="Google Shape;2133;p30"/>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4" name="Google Shape;2134;p30"/>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5" name="Google Shape;2135;p30"/>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6" name="Google Shape;2136;p30"/>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7" name="Google Shape;2137;p30"/>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8" name="Google Shape;2138;p30"/>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39" name="Google Shape;2139;p30"/>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0" name="Google Shape;2140;p30"/>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41" name="Google Shape;2141;p30"/>
              <p:cNvGrpSpPr/>
              <p:nvPr/>
            </p:nvGrpSpPr>
            <p:grpSpPr>
              <a:xfrm>
                <a:off x="0" y="4065899"/>
                <a:ext cx="9143900" cy="1102374"/>
                <a:chOff x="0" y="4065899"/>
                <a:chExt cx="9143900" cy="1102374"/>
              </a:xfrm>
            </p:grpSpPr>
            <p:sp>
              <p:nvSpPr>
                <p:cNvPr id="2142" name="Google Shape;2142;p30"/>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3" name="Google Shape;2143;p30"/>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4" name="Google Shape;2144;p30"/>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5" name="Google Shape;2145;p30"/>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6" name="Google Shape;2146;p30"/>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7" name="Google Shape;2147;p30"/>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8" name="Google Shape;2148;p30"/>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49" name="Google Shape;2149;p30"/>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0" name="Google Shape;2150;p30"/>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1" name="Google Shape;2151;p30"/>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2" name="Google Shape;2152;p30"/>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3" name="Google Shape;2153;p30"/>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4" name="Google Shape;2154;p30"/>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5" name="Google Shape;2155;p30"/>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6" name="Google Shape;2156;p30"/>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57" name="Google Shape;2157;p30"/>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158" name="Google Shape;2158;p30"/>
                <p:cNvGrpSpPr/>
                <p:nvPr/>
              </p:nvGrpSpPr>
              <p:grpSpPr>
                <a:xfrm>
                  <a:off x="476510" y="4065899"/>
                  <a:ext cx="266262" cy="475209"/>
                  <a:chOff x="476510" y="4065899"/>
                  <a:chExt cx="266262" cy="475209"/>
                </a:xfrm>
              </p:grpSpPr>
              <p:sp>
                <p:nvSpPr>
                  <p:cNvPr id="2159" name="Google Shape;2159;p30"/>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0" name="Google Shape;2160;p30"/>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1" name="Google Shape;2161;p30"/>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2" name="Google Shape;2162;p30"/>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3" name="Google Shape;2163;p30"/>
                <p:cNvGrpSpPr/>
                <p:nvPr/>
              </p:nvGrpSpPr>
              <p:grpSpPr>
                <a:xfrm>
                  <a:off x="8430902" y="4070574"/>
                  <a:ext cx="214776" cy="454279"/>
                  <a:chOff x="8430902" y="4070574"/>
                  <a:chExt cx="214776" cy="454279"/>
                </a:xfrm>
              </p:grpSpPr>
              <p:sp>
                <p:nvSpPr>
                  <p:cNvPr id="2164" name="Google Shape;2164;p30"/>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5" name="Google Shape;2165;p30"/>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6" name="Google Shape;2166;p30"/>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167" name="Google Shape;2167;p30"/>
                <p:cNvGrpSpPr/>
                <p:nvPr/>
              </p:nvGrpSpPr>
              <p:grpSpPr>
                <a:xfrm>
                  <a:off x="5699960" y="4366499"/>
                  <a:ext cx="266262" cy="475209"/>
                  <a:chOff x="5699960" y="4366499"/>
                  <a:chExt cx="266262" cy="475209"/>
                </a:xfrm>
              </p:grpSpPr>
              <p:sp>
                <p:nvSpPr>
                  <p:cNvPr id="2168" name="Google Shape;2168;p30"/>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69" name="Google Shape;2169;p30"/>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0" name="Google Shape;2170;p30"/>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1" name="Google Shape;2171;p30"/>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172" name="Google Shape;2172;p30"/>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173" name="Google Shape;2173;p30"/>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174" name="Google Shape;2174;p30"/>
          <p:cNvSpPr txBox="1">
            <a:spLocks noGrp="1"/>
          </p:cNvSpPr>
          <p:nvPr>
            <p:ph type="title" hasCustomPrompt="1"/>
          </p:nvPr>
        </p:nvSpPr>
        <p:spPr>
          <a:xfrm>
            <a:off x="2701200" y="3253601"/>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5" name="Google Shape;2175;p30"/>
          <p:cNvSpPr txBox="1">
            <a:spLocks noGrp="1"/>
          </p:cNvSpPr>
          <p:nvPr>
            <p:ph type="subTitle" idx="1"/>
          </p:nvPr>
        </p:nvSpPr>
        <p:spPr>
          <a:xfrm>
            <a:off x="19155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6" name="Google Shape;2176;p30"/>
          <p:cNvSpPr txBox="1">
            <a:spLocks noGrp="1"/>
          </p:cNvSpPr>
          <p:nvPr>
            <p:ph type="title" idx="2" hasCustomPrompt="1"/>
          </p:nvPr>
        </p:nvSpPr>
        <p:spPr>
          <a:xfrm>
            <a:off x="7663550" y="3253727"/>
            <a:ext cx="2977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7" name="Google Shape;2177;p30"/>
          <p:cNvSpPr txBox="1">
            <a:spLocks noGrp="1"/>
          </p:cNvSpPr>
          <p:nvPr>
            <p:ph type="subTitle" idx="3"/>
          </p:nvPr>
        </p:nvSpPr>
        <p:spPr>
          <a:xfrm>
            <a:off x="6869700" y="6897600"/>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78" name="Google Shape;2178;p30"/>
          <p:cNvSpPr txBox="1">
            <a:spLocks noGrp="1"/>
          </p:cNvSpPr>
          <p:nvPr>
            <p:ph type="title" idx="4" hasCustomPrompt="1"/>
          </p:nvPr>
        </p:nvSpPr>
        <p:spPr>
          <a:xfrm>
            <a:off x="12651600" y="3253727"/>
            <a:ext cx="2893200" cy="1379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lt2"/>
              </a:buClr>
              <a:buSzPts val="7200"/>
              <a:buNone/>
              <a:defRPr sz="8400">
                <a:solidFill>
                  <a:schemeClr val="lt2"/>
                </a:solidFill>
              </a:defRPr>
            </a:lvl1pPr>
            <a:lvl2pPr lvl="1" algn="ctr" rtl="0">
              <a:spcBef>
                <a:spcPts val="0"/>
              </a:spcBef>
              <a:spcAft>
                <a:spcPts val="0"/>
              </a:spcAft>
              <a:buClr>
                <a:schemeClr val="lt2"/>
              </a:buClr>
              <a:buSzPts val="9600"/>
              <a:buNone/>
              <a:defRPr sz="19200">
                <a:solidFill>
                  <a:schemeClr val="lt2"/>
                </a:solidFill>
              </a:defRPr>
            </a:lvl2pPr>
            <a:lvl3pPr lvl="2" algn="ctr" rtl="0">
              <a:spcBef>
                <a:spcPts val="0"/>
              </a:spcBef>
              <a:spcAft>
                <a:spcPts val="0"/>
              </a:spcAft>
              <a:buClr>
                <a:schemeClr val="lt2"/>
              </a:buClr>
              <a:buSzPts val="9600"/>
              <a:buNone/>
              <a:defRPr sz="19200">
                <a:solidFill>
                  <a:schemeClr val="lt2"/>
                </a:solidFill>
              </a:defRPr>
            </a:lvl3pPr>
            <a:lvl4pPr lvl="3" algn="ctr" rtl="0">
              <a:spcBef>
                <a:spcPts val="0"/>
              </a:spcBef>
              <a:spcAft>
                <a:spcPts val="0"/>
              </a:spcAft>
              <a:buClr>
                <a:schemeClr val="lt2"/>
              </a:buClr>
              <a:buSzPts val="9600"/>
              <a:buNone/>
              <a:defRPr sz="19200">
                <a:solidFill>
                  <a:schemeClr val="lt2"/>
                </a:solidFill>
              </a:defRPr>
            </a:lvl4pPr>
            <a:lvl5pPr lvl="4" algn="ctr" rtl="0">
              <a:spcBef>
                <a:spcPts val="0"/>
              </a:spcBef>
              <a:spcAft>
                <a:spcPts val="0"/>
              </a:spcAft>
              <a:buClr>
                <a:schemeClr val="lt2"/>
              </a:buClr>
              <a:buSzPts val="9600"/>
              <a:buNone/>
              <a:defRPr sz="19200">
                <a:solidFill>
                  <a:schemeClr val="lt2"/>
                </a:solidFill>
              </a:defRPr>
            </a:lvl5pPr>
            <a:lvl6pPr lvl="5" algn="ctr" rtl="0">
              <a:spcBef>
                <a:spcPts val="0"/>
              </a:spcBef>
              <a:spcAft>
                <a:spcPts val="0"/>
              </a:spcAft>
              <a:buClr>
                <a:schemeClr val="lt2"/>
              </a:buClr>
              <a:buSzPts val="9600"/>
              <a:buNone/>
              <a:defRPr sz="19200">
                <a:solidFill>
                  <a:schemeClr val="lt2"/>
                </a:solidFill>
              </a:defRPr>
            </a:lvl6pPr>
            <a:lvl7pPr lvl="6" algn="ctr" rtl="0">
              <a:spcBef>
                <a:spcPts val="0"/>
              </a:spcBef>
              <a:spcAft>
                <a:spcPts val="0"/>
              </a:spcAft>
              <a:buClr>
                <a:schemeClr val="lt2"/>
              </a:buClr>
              <a:buSzPts val="9600"/>
              <a:buNone/>
              <a:defRPr sz="19200">
                <a:solidFill>
                  <a:schemeClr val="lt2"/>
                </a:solidFill>
              </a:defRPr>
            </a:lvl7pPr>
            <a:lvl8pPr lvl="7" algn="ctr" rtl="0">
              <a:spcBef>
                <a:spcPts val="0"/>
              </a:spcBef>
              <a:spcAft>
                <a:spcPts val="0"/>
              </a:spcAft>
              <a:buClr>
                <a:schemeClr val="lt2"/>
              </a:buClr>
              <a:buSzPts val="9600"/>
              <a:buNone/>
              <a:defRPr sz="19200">
                <a:solidFill>
                  <a:schemeClr val="lt2"/>
                </a:solidFill>
              </a:defRPr>
            </a:lvl8pPr>
            <a:lvl9pPr lvl="8" algn="ctr" rtl="0">
              <a:spcBef>
                <a:spcPts val="0"/>
              </a:spcBef>
              <a:spcAft>
                <a:spcPts val="0"/>
              </a:spcAft>
              <a:buClr>
                <a:schemeClr val="lt2"/>
              </a:buClr>
              <a:buSzPts val="9600"/>
              <a:buNone/>
              <a:defRPr sz="19200">
                <a:solidFill>
                  <a:schemeClr val="lt2"/>
                </a:solidFill>
              </a:defRPr>
            </a:lvl9pPr>
          </a:lstStyle>
          <a:p>
            <a:r>
              <a:t>xx%</a:t>
            </a:r>
          </a:p>
        </p:txBody>
      </p:sp>
      <p:sp>
        <p:nvSpPr>
          <p:cNvPr id="2179" name="Google Shape;2179;p30"/>
          <p:cNvSpPr txBox="1">
            <a:spLocks noGrp="1"/>
          </p:cNvSpPr>
          <p:nvPr>
            <p:ph type="subTitle" idx="5"/>
          </p:nvPr>
        </p:nvSpPr>
        <p:spPr>
          <a:xfrm>
            <a:off x="11823900" y="6897605"/>
            <a:ext cx="4548600" cy="1602000"/>
          </a:xfrm>
          <a:prstGeom prst="rect">
            <a:avLst/>
          </a:prstGeom>
          <a:noFill/>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801">
                <a:solidFill>
                  <a:schemeClr val="accent2"/>
                </a:solidFill>
              </a:defRPr>
            </a:lvl1pPr>
            <a:lvl2pPr lvl="1" algn="ctr" rtl="0">
              <a:lnSpc>
                <a:spcPct val="100000"/>
              </a:lnSpc>
              <a:spcBef>
                <a:spcPts val="0"/>
              </a:spcBef>
              <a:spcAft>
                <a:spcPts val="0"/>
              </a:spcAft>
              <a:buSzPts val="1600"/>
              <a:buNone/>
              <a:defRPr sz="3200"/>
            </a:lvl2pPr>
            <a:lvl3pPr lvl="2" algn="ctr" rtl="0">
              <a:lnSpc>
                <a:spcPct val="100000"/>
              </a:lnSpc>
              <a:spcBef>
                <a:spcPts val="3200"/>
              </a:spcBef>
              <a:spcAft>
                <a:spcPts val="0"/>
              </a:spcAft>
              <a:buSzPts val="1600"/>
              <a:buNone/>
              <a:defRPr sz="3200"/>
            </a:lvl3pPr>
            <a:lvl4pPr lvl="3" algn="ctr" rtl="0">
              <a:lnSpc>
                <a:spcPct val="100000"/>
              </a:lnSpc>
              <a:spcBef>
                <a:spcPts val="3200"/>
              </a:spcBef>
              <a:spcAft>
                <a:spcPts val="0"/>
              </a:spcAft>
              <a:buSzPts val="1600"/>
              <a:buNone/>
              <a:defRPr sz="3200"/>
            </a:lvl4pPr>
            <a:lvl5pPr lvl="4" algn="ctr" rtl="0">
              <a:lnSpc>
                <a:spcPct val="100000"/>
              </a:lnSpc>
              <a:spcBef>
                <a:spcPts val="3200"/>
              </a:spcBef>
              <a:spcAft>
                <a:spcPts val="0"/>
              </a:spcAft>
              <a:buSzPts val="1600"/>
              <a:buNone/>
              <a:defRPr sz="3200"/>
            </a:lvl5pPr>
            <a:lvl6pPr lvl="5" algn="ctr" rtl="0">
              <a:lnSpc>
                <a:spcPct val="100000"/>
              </a:lnSpc>
              <a:spcBef>
                <a:spcPts val="3200"/>
              </a:spcBef>
              <a:spcAft>
                <a:spcPts val="0"/>
              </a:spcAft>
              <a:buSzPts val="1600"/>
              <a:buNone/>
              <a:defRPr sz="3200"/>
            </a:lvl6pPr>
            <a:lvl7pPr lvl="6" algn="ctr" rtl="0">
              <a:lnSpc>
                <a:spcPct val="100000"/>
              </a:lnSpc>
              <a:spcBef>
                <a:spcPts val="3200"/>
              </a:spcBef>
              <a:spcAft>
                <a:spcPts val="0"/>
              </a:spcAft>
              <a:buSzPts val="1600"/>
              <a:buNone/>
              <a:defRPr sz="3200"/>
            </a:lvl7pPr>
            <a:lvl8pPr lvl="7" algn="ctr" rtl="0">
              <a:lnSpc>
                <a:spcPct val="100000"/>
              </a:lnSpc>
              <a:spcBef>
                <a:spcPts val="3200"/>
              </a:spcBef>
              <a:spcAft>
                <a:spcPts val="0"/>
              </a:spcAft>
              <a:buSzPts val="1600"/>
              <a:buNone/>
              <a:defRPr sz="3200"/>
            </a:lvl8pPr>
            <a:lvl9pPr lvl="8" algn="ctr" rtl="0">
              <a:lnSpc>
                <a:spcPct val="100000"/>
              </a:lnSpc>
              <a:spcBef>
                <a:spcPts val="3200"/>
              </a:spcBef>
              <a:spcAft>
                <a:spcPts val="3200"/>
              </a:spcAft>
              <a:buSzPts val="1600"/>
              <a:buNone/>
              <a:defRPr sz="3200"/>
            </a:lvl9pPr>
          </a:lstStyle>
          <a:p>
            <a:endParaRPr/>
          </a:p>
        </p:txBody>
      </p:sp>
      <p:sp>
        <p:nvSpPr>
          <p:cNvPr id="2180" name="Google Shape;2180;p30"/>
          <p:cNvSpPr txBox="1">
            <a:spLocks noGrp="1"/>
          </p:cNvSpPr>
          <p:nvPr>
            <p:ph type="title" idx="6"/>
          </p:nvPr>
        </p:nvSpPr>
        <p:spPr>
          <a:xfrm>
            <a:off x="121122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1" name="Google Shape;2181;p30"/>
          <p:cNvSpPr txBox="1">
            <a:spLocks noGrp="1"/>
          </p:cNvSpPr>
          <p:nvPr>
            <p:ph type="title" idx="7"/>
          </p:nvPr>
        </p:nvSpPr>
        <p:spPr>
          <a:xfrm>
            <a:off x="71580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
        <p:nvSpPr>
          <p:cNvPr id="2182" name="Google Shape;2182;p30"/>
          <p:cNvSpPr txBox="1">
            <a:spLocks noGrp="1"/>
          </p:cNvSpPr>
          <p:nvPr>
            <p:ph type="title" idx="8"/>
          </p:nvPr>
        </p:nvSpPr>
        <p:spPr>
          <a:xfrm>
            <a:off x="2203800" y="5713601"/>
            <a:ext cx="3972000" cy="1008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2500"/>
              <a:buNone/>
              <a:defRPr sz="5000">
                <a:solidFill>
                  <a:schemeClr val="lt2"/>
                </a:solidFill>
              </a:defRPr>
            </a:lvl1pPr>
            <a:lvl2pPr lvl="1" algn="ctr" rtl="0">
              <a:spcBef>
                <a:spcPts val="0"/>
              </a:spcBef>
              <a:spcAft>
                <a:spcPts val="0"/>
              </a:spcAft>
              <a:buSzPts val="2500"/>
              <a:buNone/>
              <a:defRPr sz="5000"/>
            </a:lvl2pPr>
            <a:lvl3pPr lvl="2" algn="ctr" rtl="0">
              <a:spcBef>
                <a:spcPts val="0"/>
              </a:spcBef>
              <a:spcAft>
                <a:spcPts val="0"/>
              </a:spcAft>
              <a:buSzPts val="2500"/>
              <a:buNone/>
              <a:defRPr sz="5000"/>
            </a:lvl3pPr>
            <a:lvl4pPr lvl="3" algn="ctr" rtl="0">
              <a:spcBef>
                <a:spcPts val="0"/>
              </a:spcBef>
              <a:spcAft>
                <a:spcPts val="0"/>
              </a:spcAft>
              <a:buSzPts val="2500"/>
              <a:buNone/>
              <a:defRPr sz="5000"/>
            </a:lvl4pPr>
            <a:lvl5pPr lvl="4" algn="ctr" rtl="0">
              <a:spcBef>
                <a:spcPts val="0"/>
              </a:spcBef>
              <a:spcAft>
                <a:spcPts val="0"/>
              </a:spcAft>
              <a:buSzPts val="2500"/>
              <a:buNone/>
              <a:defRPr sz="5000"/>
            </a:lvl5pPr>
            <a:lvl6pPr lvl="5" algn="ctr" rtl="0">
              <a:spcBef>
                <a:spcPts val="0"/>
              </a:spcBef>
              <a:spcAft>
                <a:spcPts val="0"/>
              </a:spcAft>
              <a:buSzPts val="2500"/>
              <a:buNone/>
              <a:defRPr sz="5000"/>
            </a:lvl6pPr>
            <a:lvl7pPr lvl="6" algn="ctr" rtl="0">
              <a:spcBef>
                <a:spcPts val="0"/>
              </a:spcBef>
              <a:spcAft>
                <a:spcPts val="0"/>
              </a:spcAft>
              <a:buSzPts val="2500"/>
              <a:buNone/>
              <a:defRPr sz="5000"/>
            </a:lvl7pPr>
            <a:lvl8pPr lvl="7" algn="ctr" rtl="0">
              <a:spcBef>
                <a:spcPts val="0"/>
              </a:spcBef>
              <a:spcAft>
                <a:spcPts val="0"/>
              </a:spcAft>
              <a:buSzPts val="2500"/>
              <a:buNone/>
              <a:defRPr sz="5000"/>
            </a:lvl8pPr>
            <a:lvl9pPr lvl="8" algn="ctr" rtl="0">
              <a:spcBef>
                <a:spcPts val="0"/>
              </a:spcBef>
              <a:spcAft>
                <a:spcPts val="0"/>
              </a:spcAft>
              <a:buSzPts val="2500"/>
              <a:buNone/>
              <a:defRPr sz="5000"/>
            </a:lvl9pPr>
          </a:lstStyle>
          <a:p>
            <a:endParaRPr/>
          </a:p>
        </p:txBody>
      </p:sp>
    </p:spTree>
    <p:extLst>
      <p:ext uri="{BB962C8B-B14F-4D97-AF65-F5344CB8AC3E}">
        <p14:creationId xmlns:p14="http://schemas.microsoft.com/office/powerpoint/2010/main" val="6839444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only 2">
  <p:cSld name="Title only 2">
    <p:bg>
      <p:bgPr>
        <a:solidFill>
          <a:schemeClr val="lt2"/>
        </a:solidFill>
        <a:effectLst/>
      </p:bgPr>
    </p:bg>
    <p:spTree>
      <p:nvGrpSpPr>
        <p:cNvPr id="1" name="Shape 2260"/>
        <p:cNvGrpSpPr/>
        <p:nvPr/>
      </p:nvGrpSpPr>
      <p:grpSpPr>
        <a:xfrm>
          <a:off x="0" y="0"/>
          <a:ext cx="0" cy="0"/>
          <a:chOff x="0" y="0"/>
          <a:chExt cx="0" cy="0"/>
        </a:xfrm>
      </p:grpSpPr>
      <p:grpSp>
        <p:nvGrpSpPr>
          <p:cNvPr id="2261" name="Google Shape;2261;p32"/>
          <p:cNvGrpSpPr/>
          <p:nvPr/>
        </p:nvGrpSpPr>
        <p:grpSpPr>
          <a:xfrm>
            <a:off x="1" y="-19192"/>
            <a:ext cx="18287801" cy="10355741"/>
            <a:chOff x="0" y="-9596"/>
            <a:chExt cx="9143900" cy="5177870"/>
          </a:xfrm>
        </p:grpSpPr>
        <p:grpSp>
          <p:nvGrpSpPr>
            <p:cNvPr id="2262" name="Google Shape;2262;p32"/>
            <p:cNvGrpSpPr/>
            <p:nvPr/>
          </p:nvGrpSpPr>
          <p:grpSpPr>
            <a:xfrm>
              <a:off x="0" y="-9596"/>
              <a:ext cx="9143900" cy="5177870"/>
              <a:chOff x="0" y="-9596"/>
              <a:chExt cx="9143900" cy="5177870"/>
            </a:xfrm>
          </p:grpSpPr>
          <p:sp>
            <p:nvSpPr>
              <p:cNvPr id="2263" name="Google Shape;2263;p32"/>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4" name="Google Shape;2264;p32"/>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5" name="Google Shape;2265;p32"/>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6" name="Google Shape;2266;p32"/>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267" name="Google Shape;2267;p32"/>
              <p:cNvGrpSpPr/>
              <p:nvPr/>
            </p:nvGrpSpPr>
            <p:grpSpPr>
              <a:xfrm>
                <a:off x="39" y="-9596"/>
                <a:ext cx="9143568" cy="3483084"/>
                <a:chOff x="262312" y="450905"/>
                <a:chExt cx="8126894" cy="3040667"/>
              </a:xfrm>
            </p:grpSpPr>
            <p:sp>
              <p:nvSpPr>
                <p:cNvPr id="2268" name="Google Shape;2268;p32"/>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69" name="Google Shape;2269;p32"/>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0" name="Google Shape;2270;p32"/>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1" name="Google Shape;2271;p32"/>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2" name="Google Shape;2272;p32"/>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3" name="Google Shape;2273;p32"/>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4" name="Google Shape;2274;p32"/>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5" name="Google Shape;2275;p32"/>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6" name="Google Shape;2276;p32"/>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7" name="Google Shape;2277;p32"/>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8" name="Google Shape;2278;p32"/>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79" name="Google Shape;2279;p32"/>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0" name="Google Shape;2280;p32"/>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1" name="Google Shape;2281;p32"/>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2" name="Google Shape;2282;p32"/>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3" name="Google Shape;2283;p32"/>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4" name="Google Shape;2284;p32"/>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5" name="Google Shape;2285;p32"/>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6" name="Google Shape;2286;p32"/>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7" name="Google Shape;2287;p32"/>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8" name="Google Shape;2288;p32"/>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89" name="Google Shape;2289;p32"/>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0" name="Google Shape;2290;p32"/>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1" name="Google Shape;2291;p32"/>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2" name="Google Shape;2292;p32"/>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3" name="Google Shape;2293;p32"/>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4" name="Google Shape;2294;p32"/>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5" name="Google Shape;2295;p32"/>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6" name="Google Shape;2296;p32"/>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7" name="Google Shape;2297;p32"/>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8" name="Google Shape;2298;p32"/>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299" name="Google Shape;2299;p32"/>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0" name="Google Shape;2300;p32"/>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1" name="Google Shape;2301;p32"/>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2" name="Google Shape;2302;p32"/>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03" name="Google Shape;2303;p32"/>
              <p:cNvGrpSpPr/>
              <p:nvPr/>
            </p:nvGrpSpPr>
            <p:grpSpPr>
              <a:xfrm>
                <a:off x="0" y="4065899"/>
                <a:ext cx="9143900" cy="1102374"/>
                <a:chOff x="0" y="4065899"/>
                <a:chExt cx="9143900" cy="1102374"/>
              </a:xfrm>
            </p:grpSpPr>
            <p:sp>
              <p:nvSpPr>
                <p:cNvPr id="2304" name="Google Shape;2304;p32"/>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5" name="Google Shape;2305;p32"/>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6" name="Google Shape;2306;p32"/>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7" name="Google Shape;2307;p32"/>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8" name="Google Shape;2308;p32"/>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09" name="Google Shape;2309;p32"/>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0" name="Google Shape;2310;p32"/>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1" name="Google Shape;2311;p32"/>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2" name="Google Shape;2312;p32"/>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3" name="Google Shape;2313;p32"/>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4" name="Google Shape;2314;p32"/>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5" name="Google Shape;2315;p32"/>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6" name="Google Shape;2316;p32"/>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7" name="Google Shape;2317;p32"/>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8" name="Google Shape;2318;p32"/>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19" name="Google Shape;2319;p32"/>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20" name="Google Shape;2320;p32"/>
                <p:cNvGrpSpPr/>
                <p:nvPr/>
              </p:nvGrpSpPr>
              <p:grpSpPr>
                <a:xfrm>
                  <a:off x="476510" y="4065899"/>
                  <a:ext cx="266262" cy="475209"/>
                  <a:chOff x="476510" y="4065899"/>
                  <a:chExt cx="266262" cy="475209"/>
                </a:xfrm>
              </p:grpSpPr>
              <p:sp>
                <p:nvSpPr>
                  <p:cNvPr id="2321" name="Google Shape;2321;p32"/>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2" name="Google Shape;2322;p32"/>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3" name="Google Shape;2323;p32"/>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4" name="Google Shape;2324;p32"/>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5" name="Google Shape;2325;p32"/>
                <p:cNvGrpSpPr/>
                <p:nvPr/>
              </p:nvGrpSpPr>
              <p:grpSpPr>
                <a:xfrm>
                  <a:off x="8430902" y="4070574"/>
                  <a:ext cx="214776" cy="454279"/>
                  <a:chOff x="8430902" y="4070574"/>
                  <a:chExt cx="214776" cy="454279"/>
                </a:xfrm>
              </p:grpSpPr>
              <p:sp>
                <p:nvSpPr>
                  <p:cNvPr id="2326" name="Google Shape;2326;p32"/>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7" name="Google Shape;2327;p32"/>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28" name="Google Shape;2328;p32"/>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329" name="Google Shape;2329;p32"/>
                <p:cNvGrpSpPr/>
                <p:nvPr/>
              </p:nvGrpSpPr>
              <p:grpSpPr>
                <a:xfrm>
                  <a:off x="5699960" y="4366499"/>
                  <a:ext cx="266262" cy="475209"/>
                  <a:chOff x="5699960" y="4366499"/>
                  <a:chExt cx="266262" cy="475209"/>
                </a:xfrm>
              </p:grpSpPr>
              <p:sp>
                <p:nvSpPr>
                  <p:cNvPr id="2330" name="Google Shape;2330;p32"/>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1" name="Google Shape;2331;p32"/>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2" name="Google Shape;2332;p32"/>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3" name="Google Shape;2333;p32"/>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334" name="Google Shape;2334;p32"/>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35" name="Google Shape;2335;p32"/>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336" name="Google Shape;2336;p32"/>
          <p:cNvSpPr txBox="1">
            <a:spLocks noGrp="1"/>
          </p:cNvSpPr>
          <p:nvPr>
            <p:ph type="title"/>
          </p:nvPr>
        </p:nvSpPr>
        <p:spPr>
          <a:xfrm>
            <a:off x="1440000" y="2805392"/>
            <a:ext cx="7474200" cy="34566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pic>
        <p:nvPicPr>
          <p:cNvPr id="78" name="Picture 77">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9"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80"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1" name="Picture 80">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2"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3"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4"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353477428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hanks">
  <p:cSld name="Thanks">
    <p:bg>
      <p:bgPr>
        <a:solidFill>
          <a:schemeClr val="lt2"/>
        </a:solidFill>
        <a:effectLst/>
      </p:bgPr>
    </p:bg>
    <p:spTree>
      <p:nvGrpSpPr>
        <p:cNvPr id="1" name="Shape 2337"/>
        <p:cNvGrpSpPr/>
        <p:nvPr/>
      </p:nvGrpSpPr>
      <p:grpSpPr>
        <a:xfrm>
          <a:off x="0" y="0"/>
          <a:ext cx="0" cy="0"/>
          <a:chOff x="0" y="0"/>
          <a:chExt cx="0" cy="0"/>
        </a:xfrm>
      </p:grpSpPr>
      <p:sp>
        <p:nvSpPr>
          <p:cNvPr id="2338" name="Google Shape;2338;p33"/>
          <p:cNvSpPr txBox="1"/>
          <p:nvPr/>
        </p:nvSpPr>
        <p:spPr>
          <a:xfrm>
            <a:off x="2286300" y="7307750"/>
            <a:ext cx="6869400" cy="1231200"/>
          </a:xfrm>
          <a:prstGeom prst="rect">
            <a:avLst/>
          </a:prstGeom>
          <a:noFill/>
          <a:ln>
            <a:noFill/>
          </a:ln>
        </p:spPr>
        <p:txBody>
          <a:bodyPr spcFirstLastPara="1" wrap="square" lIns="182850" tIns="182850" rIns="182850" bIns="182850" anchor="b"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CREDITS: This presentation template was created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2">
                  <a:extLst>
                    <a:ext uri="{A12FA001-AC4F-418D-AE19-62706E023703}">
                      <ahyp:hlinkClr xmlns:ahyp="http://schemas.microsoft.com/office/drawing/2018/hyperlinkcolor" xmlns="" val="tx"/>
                    </a:ext>
                  </a:extLst>
                </a:hlinkClick>
              </a:rPr>
              <a:t>Slidesgo</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including icons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3">
                  <a:extLst>
                    <a:ext uri="{A12FA001-AC4F-418D-AE19-62706E023703}">
                      <ahyp:hlinkClr xmlns:ahyp="http://schemas.microsoft.com/office/drawing/2018/hyperlinkcolor" xmlns="" val="tx"/>
                    </a:ext>
                  </a:extLst>
                </a:hlinkClick>
              </a:rPr>
              <a:t>Flaticon</a:t>
            </a:r>
            <a:r>
              <a:rPr kumimoji="0" lang="en" sz="2000" b="0" i="0" u="none" strike="noStrike" kern="0" cap="none" spc="0" normalizeH="0" baseline="0" noProof="0">
                <a:ln>
                  <a:noFill/>
                </a:ln>
                <a:solidFill>
                  <a:srgbClr val="FFFFFF"/>
                </a:solidFill>
                <a:effectLst/>
                <a:uLnTx/>
                <a:uFillTx/>
                <a:latin typeface="ABeeZee"/>
                <a:ea typeface="ABeeZee"/>
                <a:cs typeface="ABeeZee"/>
                <a:sym typeface="ABeeZee"/>
              </a:rPr>
              <a:t> and infographics &amp; images by </a:t>
            </a:r>
            <a:r>
              <a:rPr kumimoji="0" lang="en" sz="2000" b="0" i="0" u="none" strike="noStrike" kern="0" cap="none" spc="0" normalizeH="0" baseline="0" noProof="0">
                <a:ln>
                  <a:noFill/>
                </a:ln>
                <a:solidFill>
                  <a:srgbClr val="FFFFFF"/>
                </a:solidFill>
                <a:effectLst/>
                <a:uLnTx/>
                <a:uFill>
                  <a:noFill/>
                </a:uFill>
                <a:latin typeface="ABeeZee"/>
                <a:ea typeface="ABeeZee"/>
                <a:cs typeface="ABeeZee"/>
                <a:sym typeface="ABeeZee"/>
                <a:hlinkClick r:id="rId4">
                  <a:extLst>
                    <a:ext uri="{A12FA001-AC4F-418D-AE19-62706E023703}">
                      <ahyp:hlinkClr xmlns:ahyp="http://schemas.microsoft.com/office/drawing/2018/hyperlinkcolor" xmlns="" val="tx"/>
                    </a:ext>
                  </a:extLst>
                </a:hlinkClick>
              </a:rPr>
              <a:t>Freepik</a:t>
            </a:r>
            <a:endParaRPr kumimoji="0" sz="2000" b="0" i="0" u="none" strike="noStrike" kern="0" cap="none" spc="0" normalizeH="0" baseline="0" noProof="0">
              <a:ln>
                <a:noFill/>
              </a:ln>
              <a:solidFill>
                <a:srgbClr val="FFFFFF"/>
              </a:solidFill>
              <a:effectLst/>
              <a:uLnTx/>
              <a:uFillTx/>
              <a:latin typeface="ABeeZee"/>
              <a:ea typeface="ABeeZee"/>
              <a:cs typeface="ABeeZee"/>
              <a:sym typeface="ABeeZee"/>
            </a:endParaRPr>
          </a:p>
        </p:txBody>
      </p:sp>
      <p:sp>
        <p:nvSpPr>
          <p:cNvPr id="2339" name="Google Shape;2339;p33"/>
          <p:cNvSpPr txBox="1">
            <a:spLocks noGrp="1"/>
          </p:cNvSpPr>
          <p:nvPr>
            <p:ph type="title"/>
          </p:nvPr>
        </p:nvSpPr>
        <p:spPr>
          <a:xfrm>
            <a:off x="1426200" y="2439726"/>
            <a:ext cx="8589600" cy="1842000"/>
          </a:xfrm>
          <a:prstGeom prst="rect">
            <a:avLst/>
          </a:prstGeom>
          <a:solidFill>
            <a:schemeClr val="accent2"/>
          </a:solidFill>
        </p:spPr>
        <p:txBody>
          <a:bodyPr spcFirstLastPara="1" wrap="square" lIns="91425" tIns="91425" rIns="91425" bIns="91425" anchor="ctr" anchorCtr="0">
            <a:noAutofit/>
          </a:bodyPr>
          <a:lstStyle>
            <a:lvl1pPr lvl="0" algn="ctr" rtl="0">
              <a:spcBef>
                <a:spcPts val="0"/>
              </a:spcBef>
              <a:spcAft>
                <a:spcPts val="0"/>
              </a:spcAft>
              <a:buSzPts val="3500"/>
              <a:buNone/>
              <a:defRPr sz="12999">
                <a:solidFill>
                  <a:schemeClr val="lt2"/>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40" name="Google Shape;2340;p33"/>
          <p:cNvSpPr txBox="1">
            <a:spLocks noGrp="1"/>
          </p:cNvSpPr>
          <p:nvPr>
            <p:ph type="subTitle" idx="1"/>
          </p:nvPr>
        </p:nvSpPr>
        <p:spPr>
          <a:xfrm>
            <a:off x="2286300" y="4530100"/>
            <a:ext cx="6869400" cy="2700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accent2"/>
              </a:buClr>
              <a:buSzPts val="1400"/>
              <a:buNone/>
              <a:defRPr>
                <a:solidFill>
                  <a:schemeClr val="accent2"/>
                </a:solidFill>
              </a:defRPr>
            </a:lvl1pPr>
            <a:lvl2pPr lvl="1" algn="ctr" rtl="0">
              <a:lnSpc>
                <a:spcPct val="100000"/>
              </a:lnSpc>
              <a:spcBef>
                <a:spcPts val="0"/>
              </a:spcBef>
              <a:spcAft>
                <a:spcPts val="0"/>
              </a:spcAft>
              <a:buClr>
                <a:schemeClr val="accent2"/>
              </a:buClr>
              <a:buSzPts val="1400"/>
              <a:buNone/>
              <a:defRPr>
                <a:solidFill>
                  <a:schemeClr val="accent2"/>
                </a:solidFill>
              </a:defRPr>
            </a:lvl2pPr>
            <a:lvl3pPr lvl="2" algn="ctr" rtl="0">
              <a:lnSpc>
                <a:spcPct val="100000"/>
              </a:lnSpc>
              <a:spcBef>
                <a:spcPts val="3200"/>
              </a:spcBef>
              <a:spcAft>
                <a:spcPts val="0"/>
              </a:spcAft>
              <a:buClr>
                <a:schemeClr val="accent2"/>
              </a:buClr>
              <a:buSzPts val="1400"/>
              <a:buNone/>
              <a:defRPr>
                <a:solidFill>
                  <a:schemeClr val="accent2"/>
                </a:solidFill>
              </a:defRPr>
            </a:lvl3pPr>
            <a:lvl4pPr lvl="3" algn="ctr" rtl="0">
              <a:lnSpc>
                <a:spcPct val="100000"/>
              </a:lnSpc>
              <a:spcBef>
                <a:spcPts val="3200"/>
              </a:spcBef>
              <a:spcAft>
                <a:spcPts val="0"/>
              </a:spcAft>
              <a:buClr>
                <a:schemeClr val="accent2"/>
              </a:buClr>
              <a:buSzPts val="1400"/>
              <a:buNone/>
              <a:defRPr>
                <a:solidFill>
                  <a:schemeClr val="accent2"/>
                </a:solidFill>
              </a:defRPr>
            </a:lvl4pPr>
            <a:lvl5pPr lvl="4" algn="ctr" rtl="0">
              <a:lnSpc>
                <a:spcPct val="100000"/>
              </a:lnSpc>
              <a:spcBef>
                <a:spcPts val="3200"/>
              </a:spcBef>
              <a:spcAft>
                <a:spcPts val="0"/>
              </a:spcAft>
              <a:buClr>
                <a:schemeClr val="accent2"/>
              </a:buClr>
              <a:buSzPts val="1400"/>
              <a:buNone/>
              <a:defRPr>
                <a:solidFill>
                  <a:schemeClr val="accent2"/>
                </a:solidFill>
              </a:defRPr>
            </a:lvl5pPr>
            <a:lvl6pPr lvl="5" algn="ctr" rtl="0">
              <a:lnSpc>
                <a:spcPct val="100000"/>
              </a:lnSpc>
              <a:spcBef>
                <a:spcPts val="3200"/>
              </a:spcBef>
              <a:spcAft>
                <a:spcPts val="0"/>
              </a:spcAft>
              <a:buClr>
                <a:schemeClr val="accent2"/>
              </a:buClr>
              <a:buSzPts val="1400"/>
              <a:buNone/>
              <a:defRPr>
                <a:solidFill>
                  <a:schemeClr val="accent2"/>
                </a:solidFill>
              </a:defRPr>
            </a:lvl6pPr>
            <a:lvl7pPr lvl="6" algn="ctr" rtl="0">
              <a:lnSpc>
                <a:spcPct val="100000"/>
              </a:lnSpc>
              <a:spcBef>
                <a:spcPts val="3200"/>
              </a:spcBef>
              <a:spcAft>
                <a:spcPts val="0"/>
              </a:spcAft>
              <a:buClr>
                <a:schemeClr val="accent2"/>
              </a:buClr>
              <a:buSzPts val="1400"/>
              <a:buNone/>
              <a:defRPr>
                <a:solidFill>
                  <a:schemeClr val="accent2"/>
                </a:solidFill>
              </a:defRPr>
            </a:lvl7pPr>
            <a:lvl8pPr lvl="7" algn="ctr" rtl="0">
              <a:lnSpc>
                <a:spcPct val="100000"/>
              </a:lnSpc>
              <a:spcBef>
                <a:spcPts val="3200"/>
              </a:spcBef>
              <a:spcAft>
                <a:spcPts val="0"/>
              </a:spcAft>
              <a:buClr>
                <a:schemeClr val="accent2"/>
              </a:buClr>
              <a:buSzPts val="1400"/>
              <a:buNone/>
              <a:defRPr>
                <a:solidFill>
                  <a:schemeClr val="accent2"/>
                </a:solidFill>
              </a:defRPr>
            </a:lvl8pPr>
            <a:lvl9pPr lvl="8" algn="ctr" rtl="0">
              <a:lnSpc>
                <a:spcPct val="100000"/>
              </a:lnSpc>
              <a:spcBef>
                <a:spcPts val="3200"/>
              </a:spcBef>
              <a:spcAft>
                <a:spcPts val="3200"/>
              </a:spcAft>
              <a:buClr>
                <a:schemeClr val="accent2"/>
              </a:buClr>
              <a:buSzPts val="1400"/>
              <a:buNone/>
              <a:defRPr>
                <a:solidFill>
                  <a:schemeClr val="accent2"/>
                </a:solidFill>
              </a:defRPr>
            </a:lvl9pPr>
          </a:lstStyle>
          <a:p>
            <a:endParaRPr/>
          </a:p>
        </p:txBody>
      </p:sp>
      <p:grpSp>
        <p:nvGrpSpPr>
          <p:cNvPr id="2341" name="Google Shape;2341;p33"/>
          <p:cNvGrpSpPr/>
          <p:nvPr/>
        </p:nvGrpSpPr>
        <p:grpSpPr>
          <a:xfrm>
            <a:off x="78" y="-19193"/>
            <a:ext cx="18287136" cy="6966168"/>
            <a:chOff x="39" y="-9596"/>
            <a:chExt cx="9143568" cy="3483084"/>
          </a:xfrm>
        </p:grpSpPr>
        <p:sp>
          <p:nvSpPr>
            <p:cNvPr id="2342" name="Google Shape;2342;p33"/>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3" name="Google Shape;2343;p33"/>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4" name="Google Shape;2344;p33"/>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5" name="Google Shape;2345;p33"/>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6" name="Google Shape;2346;p33"/>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47" name="Google Shape;2347;p33"/>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48" name="Google Shape;2348;p33"/>
            <p:cNvGrpSpPr/>
            <p:nvPr/>
          </p:nvGrpSpPr>
          <p:grpSpPr>
            <a:xfrm>
              <a:off x="39" y="-9596"/>
              <a:ext cx="9143568" cy="3483084"/>
              <a:chOff x="262312" y="450905"/>
              <a:chExt cx="8126894" cy="3040667"/>
            </a:xfrm>
          </p:grpSpPr>
          <p:sp>
            <p:nvSpPr>
              <p:cNvPr id="2349" name="Google Shape;2349;p33"/>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0" name="Google Shape;2350;p33"/>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1" name="Google Shape;2351;p33"/>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2" name="Google Shape;2352;p33"/>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3" name="Google Shape;2353;p33"/>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4" name="Google Shape;2354;p33"/>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5" name="Google Shape;2355;p33"/>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6" name="Google Shape;2356;p33"/>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7" name="Google Shape;2357;p33"/>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8" name="Google Shape;2358;p33"/>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59" name="Google Shape;2359;p33"/>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0" name="Google Shape;2360;p33"/>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1" name="Google Shape;2361;p33"/>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2" name="Google Shape;2362;p33"/>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3" name="Google Shape;2363;p33"/>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4" name="Google Shape;2364;p33"/>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5" name="Google Shape;2365;p33"/>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6" name="Google Shape;2366;p33"/>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7" name="Google Shape;2367;p33"/>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8" name="Google Shape;2368;p33"/>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69" name="Google Shape;2369;p33"/>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0" name="Google Shape;2370;p33"/>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1" name="Google Shape;2371;p33"/>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2" name="Google Shape;2372;p33"/>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3" name="Google Shape;2373;p33"/>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4" name="Google Shape;2374;p33"/>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5" name="Google Shape;2375;p33"/>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6" name="Google Shape;2376;p33"/>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7" name="Google Shape;2377;p33"/>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8" name="Google Shape;2378;p33"/>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79" name="Google Shape;2379;p33"/>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0" name="Google Shape;2380;p33"/>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1" name="Google Shape;2381;p33"/>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2" name="Google Shape;2382;p33"/>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3" name="Google Shape;2383;p33"/>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37495137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1"/>
        </a:solidFill>
        <a:effectLst/>
      </p:bgPr>
    </p:bg>
    <p:spTree>
      <p:nvGrpSpPr>
        <p:cNvPr id="1" name="Shape 2384"/>
        <p:cNvGrpSpPr/>
        <p:nvPr/>
      </p:nvGrpSpPr>
      <p:grpSpPr>
        <a:xfrm>
          <a:off x="0" y="0"/>
          <a:ext cx="0" cy="0"/>
          <a:chOff x="0" y="0"/>
          <a:chExt cx="0" cy="0"/>
        </a:xfrm>
      </p:grpSpPr>
      <p:grpSp>
        <p:nvGrpSpPr>
          <p:cNvPr id="2385" name="Google Shape;2385;p34"/>
          <p:cNvGrpSpPr/>
          <p:nvPr/>
        </p:nvGrpSpPr>
        <p:grpSpPr>
          <a:xfrm>
            <a:off x="1" y="-19192"/>
            <a:ext cx="18287801" cy="10355741"/>
            <a:chOff x="0" y="-9596"/>
            <a:chExt cx="9143900" cy="5177870"/>
          </a:xfrm>
        </p:grpSpPr>
        <p:grpSp>
          <p:nvGrpSpPr>
            <p:cNvPr id="2386" name="Google Shape;2386;p34"/>
            <p:cNvGrpSpPr/>
            <p:nvPr/>
          </p:nvGrpSpPr>
          <p:grpSpPr>
            <a:xfrm>
              <a:off x="0" y="-9596"/>
              <a:ext cx="9143900" cy="5177870"/>
              <a:chOff x="0" y="-9596"/>
              <a:chExt cx="9143900" cy="5177870"/>
            </a:xfrm>
          </p:grpSpPr>
          <p:sp>
            <p:nvSpPr>
              <p:cNvPr id="2387" name="Google Shape;2387;p34"/>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8" name="Google Shape;2388;p34"/>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89" name="Google Shape;2389;p34"/>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0" name="Google Shape;2390;p34"/>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391" name="Google Shape;2391;p34"/>
              <p:cNvGrpSpPr/>
              <p:nvPr/>
            </p:nvGrpSpPr>
            <p:grpSpPr>
              <a:xfrm>
                <a:off x="0" y="4065899"/>
                <a:ext cx="9143900" cy="1102374"/>
                <a:chOff x="0" y="4065899"/>
                <a:chExt cx="9143900" cy="1102374"/>
              </a:xfrm>
            </p:grpSpPr>
            <p:sp>
              <p:nvSpPr>
                <p:cNvPr id="2392" name="Google Shape;2392;p34"/>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3" name="Google Shape;2393;p34"/>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4" name="Google Shape;2394;p34"/>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5" name="Google Shape;2395;p34"/>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6" name="Google Shape;2396;p34"/>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7" name="Google Shape;2397;p34"/>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8" name="Google Shape;2398;p34"/>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399" name="Google Shape;2399;p34"/>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0" name="Google Shape;2400;p34"/>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1" name="Google Shape;2401;p34"/>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2" name="Google Shape;2402;p34"/>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3" name="Google Shape;2403;p34"/>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4" name="Google Shape;2404;p34"/>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5" name="Google Shape;2405;p34"/>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6" name="Google Shape;2406;p34"/>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07" name="Google Shape;2407;p34"/>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08" name="Google Shape;2408;p34"/>
                <p:cNvGrpSpPr/>
                <p:nvPr/>
              </p:nvGrpSpPr>
              <p:grpSpPr>
                <a:xfrm>
                  <a:off x="476510" y="4065899"/>
                  <a:ext cx="266262" cy="475209"/>
                  <a:chOff x="476510" y="4065899"/>
                  <a:chExt cx="266262" cy="475209"/>
                </a:xfrm>
              </p:grpSpPr>
              <p:sp>
                <p:nvSpPr>
                  <p:cNvPr id="2409" name="Google Shape;2409;p34"/>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0" name="Google Shape;2410;p34"/>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1" name="Google Shape;2411;p34"/>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2" name="Google Shape;2412;p34"/>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3" name="Google Shape;2413;p34"/>
                <p:cNvGrpSpPr/>
                <p:nvPr/>
              </p:nvGrpSpPr>
              <p:grpSpPr>
                <a:xfrm>
                  <a:off x="8430902" y="4070574"/>
                  <a:ext cx="214776" cy="454279"/>
                  <a:chOff x="8430902" y="4070574"/>
                  <a:chExt cx="214776" cy="454279"/>
                </a:xfrm>
              </p:grpSpPr>
              <p:sp>
                <p:nvSpPr>
                  <p:cNvPr id="2414" name="Google Shape;2414;p34"/>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5" name="Google Shape;2415;p34"/>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6" name="Google Shape;2416;p34"/>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417" name="Google Shape;2417;p34"/>
                <p:cNvGrpSpPr/>
                <p:nvPr/>
              </p:nvGrpSpPr>
              <p:grpSpPr>
                <a:xfrm>
                  <a:off x="5699960" y="4366499"/>
                  <a:ext cx="266262" cy="475209"/>
                  <a:chOff x="5699960" y="4366499"/>
                  <a:chExt cx="266262" cy="475209"/>
                </a:xfrm>
              </p:grpSpPr>
              <p:sp>
                <p:nvSpPr>
                  <p:cNvPr id="2418" name="Google Shape;2418;p34"/>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19" name="Google Shape;2419;p34"/>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0" name="Google Shape;2420;p34"/>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1" name="Google Shape;2421;p34"/>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22" name="Google Shape;2422;p34"/>
              <p:cNvGrpSpPr/>
              <p:nvPr/>
            </p:nvGrpSpPr>
            <p:grpSpPr>
              <a:xfrm>
                <a:off x="39" y="-9596"/>
                <a:ext cx="9143568" cy="3483084"/>
                <a:chOff x="262312" y="450905"/>
                <a:chExt cx="8126894" cy="3040667"/>
              </a:xfrm>
            </p:grpSpPr>
            <p:sp>
              <p:nvSpPr>
                <p:cNvPr id="2423" name="Google Shape;2423;p34"/>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4" name="Google Shape;2424;p34"/>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5" name="Google Shape;2425;p34"/>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6" name="Google Shape;2426;p34"/>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7" name="Google Shape;2427;p34"/>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8" name="Google Shape;2428;p34"/>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29" name="Google Shape;2429;p34"/>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0" name="Google Shape;2430;p34"/>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1" name="Google Shape;2431;p34"/>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2" name="Google Shape;2432;p34"/>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3" name="Google Shape;2433;p34"/>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4" name="Google Shape;2434;p34"/>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5" name="Google Shape;2435;p34"/>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6" name="Google Shape;2436;p34"/>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7" name="Google Shape;2437;p34"/>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8" name="Google Shape;2438;p34"/>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39" name="Google Shape;2439;p34"/>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0" name="Google Shape;2440;p34"/>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1" name="Google Shape;2441;p34"/>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2" name="Google Shape;2442;p34"/>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3" name="Google Shape;2443;p34"/>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4" name="Google Shape;2444;p34"/>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5" name="Google Shape;2445;p34"/>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6" name="Google Shape;2446;p34"/>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7" name="Google Shape;2447;p34"/>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8" name="Google Shape;2448;p34"/>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49" name="Google Shape;2449;p34"/>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0" name="Google Shape;2450;p34"/>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1" name="Google Shape;2451;p34"/>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2" name="Google Shape;2452;p34"/>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3" name="Google Shape;2453;p34"/>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4" name="Google Shape;2454;p34"/>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5" name="Google Shape;2455;p34"/>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nvGrpSpPr>
            <p:cNvPr id="2456" name="Google Shape;2456;p34"/>
            <p:cNvGrpSpPr/>
            <p:nvPr/>
          </p:nvGrpSpPr>
          <p:grpSpPr>
            <a:xfrm>
              <a:off x="454808" y="778134"/>
              <a:ext cx="8532593" cy="2157688"/>
              <a:chOff x="454808" y="778134"/>
              <a:chExt cx="8532593" cy="2157688"/>
            </a:xfrm>
          </p:grpSpPr>
          <p:grpSp>
            <p:nvGrpSpPr>
              <p:cNvPr id="2457" name="Google Shape;2457;p34"/>
              <p:cNvGrpSpPr/>
              <p:nvPr/>
            </p:nvGrpSpPr>
            <p:grpSpPr>
              <a:xfrm>
                <a:off x="454808" y="778134"/>
                <a:ext cx="4262731" cy="1156793"/>
                <a:chOff x="666515" y="1138579"/>
                <a:chExt cx="3788757" cy="1009859"/>
              </a:xfrm>
            </p:grpSpPr>
            <p:sp>
              <p:nvSpPr>
                <p:cNvPr id="2458" name="Google Shape;2458;p34"/>
                <p:cNvSpPr/>
                <p:nvPr/>
              </p:nvSpPr>
              <p:spPr>
                <a:xfrm>
                  <a:off x="666515" y="1945583"/>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59" name="Google Shape;2459;p34"/>
                <p:cNvSpPr/>
                <p:nvPr/>
              </p:nvSpPr>
              <p:spPr>
                <a:xfrm>
                  <a:off x="3876384" y="1138579"/>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
            <p:nvSpPr>
              <p:cNvPr id="2460" name="Google Shape;2460;p34"/>
              <p:cNvSpPr/>
              <p:nvPr/>
            </p:nvSpPr>
            <p:spPr>
              <a:xfrm>
                <a:off x="8293289" y="26491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spTree>
    <p:extLst>
      <p:ext uri="{BB962C8B-B14F-4D97-AF65-F5344CB8AC3E}">
        <p14:creationId xmlns:p14="http://schemas.microsoft.com/office/powerpoint/2010/main" val="98425118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461"/>
        <p:cNvGrpSpPr/>
        <p:nvPr/>
      </p:nvGrpSpPr>
      <p:grpSpPr>
        <a:xfrm>
          <a:off x="0" y="0"/>
          <a:ext cx="0" cy="0"/>
          <a:chOff x="0" y="0"/>
          <a:chExt cx="0" cy="0"/>
        </a:xfrm>
      </p:grpSpPr>
      <p:grpSp>
        <p:nvGrpSpPr>
          <p:cNvPr id="2462" name="Google Shape;2462;p35"/>
          <p:cNvGrpSpPr/>
          <p:nvPr/>
        </p:nvGrpSpPr>
        <p:grpSpPr>
          <a:xfrm>
            <a:off x="1" y="-19192"/>
            <a:ext cx="18287801" cy="10355741"/>
            <a:chOff x="0" y="-9596"/>
            <a:chExt cx="9143900" cy="5177870"/>
          </a:xfrm>
        </p:grpSpPr>
        <p:grpSp>
          <p:nvGrpSpPr>
            <p:cNvPr id="2463" name="Google Shape;2463;p35"/>
            <p:cNvGrpSpPr/>
            <p:nvPr/>
          </p:nvGrpSpPr>
          <p:grpSpPr>
            <a:xfrm>
              <a:off x="0" y="-9596"/>
              <a:ext cx="9143900" cy="5177870"/>
              <a:chOff x="0" y="-9596"/>
              <a:chExt cx="9143900" cy="5177870"/>
            </a:xfrm>
          </p:grpSpPr>
          <p:sp>
            <p:nvSpPr>
              <p:cNvPr id="2464" name="Google Shape;2464;p35"/>
              <p:cNvSpPr/>
              <p:nvPr/>
            </p:nvSpPr>
            <p:spPr>
              <a:xfrm>
                <a:off x="8293289" y="1734749"/>
                <a:ext cx="694111" cy="286673"/>
              </a:xfrm>
              <a:custGeom>
                <a:avLst/>
                <a:gdLst/>
                <a:ahLst/>
                <a:cxnLst/>
                <a:rect l="l" t="t" r="r" b="b"/>
                <a:pathLst>
                  <a:path w="6986" h="2834" extrusionOk="0">
                    <a:moveTo>
                      <a:pt x="4064" y="0"/>
                    </a:moveTo>
                    <a:cubicBezTo>
                      <a:pt x="3968" y="0"/>
                      <a:pt x="3855" y="35"/>
                      <a:pt x="3721" y="113"/>
                    </a:cubicBezTo>
                    <a:cubicBezTo>
                      <a:pt x="2632" y="746"/>
                      <a:pt x="2632" y="2200"/>
                      <a:pt x="2632" y="2200"/>
                    </a:cubicBezTo>
                    <a:cubicBezTo>
                      <a:pt x="2632" y="2200"/>
                      <a:pt x="2558" y="965"/>
                      <a:pt x="2283" y="965"/>
                    </a:cubicBezTo>
                    <a:cubicBezTo>
                      <a:pt x="2251" y="965"/>
                      <a:pt x="2216" y="982"/>
                      <a:pt x="2177" y="1020"/>
                    </a:cubicBezTo>
                    <a:cubicBezTo>
                      <a:pt x="1815" y="1383"/>
                      <a:pt x="1544" y="2471"/>
                      <a:pt x="1" y="2833"/>
                    </a:cubicBezTo>
                    <a:lnTo>
                      <a:pt x="6986" y="2833"/>
                    </a:lnTo>
                    <a:cubicBezTo>
                      <a:pt x="6986" y="2833"/>
                      <a:pt x="5808" y="2381"/>
                      <a:pt x="5808" y="1835"/>
                    </a:cubicBezTo>
                    <a:cubicBezTo>
                      <a:pt x="5808" y="1508"/>
                      <a:pt x="5351" y="1150"/>
                      <a:pt x="4986" y="1150"/>
                    </a:cubicBezTo>
                    <a:cubicBezTo>
                      <a:pt x="4784" y="1150"/>
                      <a:pt x="4611" y="1259"/>
                      <a:pt x="4556" y="1542"/>
                    </a:cubicBezTo>
                    <a:lnTo>
                      <a:pt x="4556" y="1542"/>
                    </a:lnTo>
                    <a:cubicBezTo>
                      <a:pt x="4587" y="1082"/>
                      <a:pt x="4601" y="0"/>
                      <a:pt x="4064"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5" name="Google Shape;2465;p35"/>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6" name="Google Shape;2466;p35"/>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7" name="Google Shape;2467;p35"/>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68" name="Google Shape;2468;p35"/>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469" name="Google Shape;2469;p35"/>
              <p:cNvGrpSpPr/>
              <p:nvPr/>
            </p:nvGrpSpPr>
            <p:grpSpPr>
              <a:xfrm>
                <a:off x="39" y="-9596"/>
                <a:ext cx="9143568" cy="3483084"/>
                <a:chOff x="262312" y="450905"/>
                <a:chExt cx="8126894" cy="3040667"/>
              </a:xfrm>
            </p:grpSpPr>
            <p:sp>
              <p:nvSpPr>
                <p:cNvPr id="2470" name="Google Shape;2470;p35"/>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1" name="Google Shape;2471;p35"/>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2" name="Google Shape;2472;p35"/>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3" name="Google Shape;2473;p35"/>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4" name="Google Shape;2474;p35"/>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5" name="Google Shape;2475;p35"/>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6" name="Google Shape;2476;p35"/>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7" name="Google Shape;2477;p35"/>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8" name="Google Shape;2478;p35"/>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79" name="Google Shape;2479;p35"/>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0" name="Google Shape;2480;p35"/>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1" name="Google Shape;2481;p35"/>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2" name="Google Shape;2482;p35"/>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3" name="Google Shape;2483;p35"/>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4" name="Google Shape;2484;p35"/>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5" name="Google Shape;2485;p35"/>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6" name="Google Shape;2486;p35"/>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7" name="Google Shape;2487;p35"/>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8" name="Google Shape;2488;p35"/>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89" name="Google Shape;2489;p35"/>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0" name="Google Shape;2490;p35"/>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1" name="Google Shape;2491;p35"/>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2" name="Google Shape;2492;p35"/>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3" name="Google Shape;2493;p35"/>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4" name="Google Shape;2494;p35"/>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5" name="Google Shape;2495;p35"/>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6" name="Google Shape;2496;p35"/>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7" name="Google Shape;2497;p35"/>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8" name="Google Shape;2498;p35"/>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499" name="Google Shape;2499;p35"/>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0" name="Google Shape;2500;p35"/>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1" name="Google Shape;2501;p35"/>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2" name="Google Shape;2502;p35"/>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3" name="Google Shape;2503;p35"/>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4" name="Google Shape;2504;p35"/>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05" name="Google Shape;2505;p35"/>
              <p:cNvGrpSpPr/>
              <p:nvPr/>
            </p:nvGrpSpPr>
            <p:grpSpPr>
              <a:xfrm>
                <a:off x="0" y="4065899"/>
                <a:ext cx="9143900" cy="1102374"/>
                <a:chOff x="0" y="4065899"/>
                <a:chExt cx="9143900" cy="1102374"/>
              </a:xfrm>
            </p:grpSpPr>
            <p:sp>
              <p:nvSpPr>
                <p:cNvPr id="2506" name="Google Shape;2506;p35"/>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7" name="Google Shape;2507;p35"/>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8" name="Google Shape;2508;p35"/>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09" name="Google Shape;2509;p35"/>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0" name="Google Shape;2510;p35"/>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1" name="Google Shape;2511;p35"/>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2" name="Google Shape;2512;p35"/>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3" name="Google Shape;2513;p35"/>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4" name="Google Shape;2514;p35"/>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5" name="Google Shape;2515;p35"/>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6" name="Google Shape;2516;p35"/>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7" name="Google Shape;2517;p35"/>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8" name="Google Shape;2518;p35"/>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19" name="Google Shape;2519;p35"/>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0" name="Google Shape;2520;p35"/>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1" name="Google Shape;2521;p35"/>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22" name="Google Shape;2522;p35"/>
                <p:cNvGrpSpPr/>
                <p:nvPr/>
              </p:nvGrpSpPr>
              <p:grpSpPr>
                <a:xfrm>
                  <a:off x="476510" y="4065899"/>
                  <a:ext cx="266262" cy="475209"/>
                  <a:chOff x="476510" y="4065899"/>
                  <a:chExt cx="266262" cy="475209"/>
                </a:xfrm>
              </p:grpSpPr>
              <p:sp>
                <p:nvSpPr>
                  <p:cNvPr id="2523" name="Google Shape;2523;p35"/>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4" name="Google Shape;2524;p35"/>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5" name="Google Shape;2525;p35"/>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6" name="Google Shape;2526;p35"/>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27" name="Google Shape;2527;p35"/>
                <p:cNvGrpSpPr/>
                <p:nvPr/>
              </p:nvGrpSpPr>
              <p:grpSpPr>
                <a:xfrm>
                  <a:off x="8430902" y="4070574"/>
                  <a:ext cx="214776" cy="454279"/>
                  <a:chOff x="8430902" y="4070574"/>
                  <a:chExt cx="214776" cy="454279"/>
                </a:xfrm>
              </p:grpSpPr>
              <p:sp>
                <p:nvSpPr>
                  <p:cNvPr id="2528" name="Google Shape;2528;p35"/>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29" name="Google Shape;2529;p35"/>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0" name="Google Shape;2530;p35"/>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31" name="Google Shape;2531;p35"/>
                <p:cNvGrpSpPr/>
                <p:nvPr/>
              </p:nvGrpSpPr>
              <p:grpSpPr>
                <a:xfrm>
                  <a:off x="5699960" y="4366499"/>
                  <a:ext cx="266262" cy="475209"/>
                  <a:chOff x="5699960" y="4366499"/>
                  <a:chExt cx="266262" cy="475209"/>
                </a:xfrm>
              </p:grpSpPr>
              <p:sp>
                <p:nvSpPr>
                  <p:cNvPr id="2532" name="Google Shape;2532;p35"/>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3" name="Google Shape;2533;p35"/>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4" name="Google Shape;2534;p35"/>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35" name="Google Shape;2535;p35"/>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536" name="Google Shape;2536;p35"/>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4573853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537"/>
        <p:cNvGrpSpPr/>
        <p:nvPr/>
      </p:nvGrpSpPr>
      <p:grpSpPr>
        <a:xfrm>
          <a:off x="0" y="0"/>
          <a:ext cx="0" cy="0"/>
          <a:chOff x="0" y="0"/>
          <a:chExt cx="0" cy="0"/>
        </a:xfrm>
      </p:grpSpPr>
      <p:grpSp>
        <p:nvGrpSpPr>
          <p:cNvPr id="2538" name="Google Shape;2538;p36"/>
          <p:cNvGrpSpPr/>
          <p:nvPr/>
        </p:nvGrpSpPr>
        <p:grpSpPr>
          <a:xfrm>
            <a:off x="1" y="-19192"/>
            <a:ext cx="18287801" cy="10355741"/>
            <a:chOff x="0" y="-9596"/>
            <a:chExt cx="9143900" cy="5177870"/>
          </a:xfrm>
        </p:grpSpPr>
        <p:grpSp>
          <p:nvGrpSpPr>
            <p:cNvPr id="2539" name="Google Shape;2539;p36"/>
            <p:cNvGrpSpPr/>
            <p:nvPr/>
          </p:nvGrpSpPr>
          <p:grpSpPr>
            <a:xfrm>
              <a:off x="0" y="-9596"/>
              <a:ext cx="9143900" cy="5177870"/>
              <a:chOff x="0" y="-9596"/>
              <a:chExt cx="9143900" cy="5177870"/>
            </a:xfrm>
          </p:grpSpPr>
          <p:sp>
            <p:nvSpPr>
              <p:cNvPr id="2540" name="Google Shape;2540;p36"/>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1" name="Google Shape;2541;p36"/>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2" name="Google Shape;2542;p36"/>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3" name="Google Shape;2543;p36"/>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44" name="Google Shape;2544;p36"/>
              <p:cNvGrpSpPr/>
              <p:nvPr/>
            </p:nvGrpSpPr>
            <p:grpSpPr>
              <a:xfrm>
                <a:off x="39" y="-9596"/>
                <a:ext cx="9143568" cy="3483084"/>
                <a:chOff x="262312" y="450905"/>
                <a:chExt cx="8126894" cy="3040667"/>
              </a:xfrm>
            </p:grpSpPr>
            <p:sp>
              <p:nvSpPr>
                <p:cNvPr id="2545" name="Google Shape;2545;p36"/>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6" name="Google Shape;2546;p36"/>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7" name="Google Shape;2547;p36"/>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8" name="Google Shape;2548;p36"/>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49" name="Google Shape;2549;p36"/>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0" name="Google Shape;2550;p36"/>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1" name="Google Shape;2551;p36"/>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2" name="Google Shape;2552;p36"/>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3" name="Google Shape;2553;p36"/>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4" name="Google Shape;2554;p36"/>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5" name="Google Shape;2555;p36"/>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6" name="Google Shape;2556;p36"/>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7" name="Google Shape;2557;p36"/>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8" name="Google Shape;2558;p36"/>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59" name="Google Shape;2559;p36"/>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0" name="Google Shape;2560;p36"/>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1" name="Google Shape;2561;p36"/>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2" name="Google Shape;2562;p36"/>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3" name="Google Shape;2563;p36"/>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4" name="Google Shape;2564;p36"/>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5" name="Google Shape;2565;p36"/>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6" name="Google Shape;2566;p36"/>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7" name="Google Shape;2567;p36"/>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8" name="Google Shape;2568;p36"/>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69" name="Google Shape;2569;p36"/>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0" name="Google Shape;2570;p36"/>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1" name="Google Shape;2571;p36"/>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2" name="Google Shape;2572;p36"/>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3" name="Google Shape;2573;p36"/>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4" name="Google Shape;2574;p36"/>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5" name="Google Shape;2575;p36"/>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6" name="Google Shape;2576;p36"/>
                <p:cNvSpPr/>
                <p:nvPr/>
              </p:nvSpPr>
              <p:spPr>
                <a:xfrm>
                  <a:off x="1656061" y="583765"/>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7" name="Google Shape;2577;p36"/>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8" name="Google Shape;2578;p36"/>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79" name="Google Shape;2579;p36"/>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580" name="Google Shape;2580;p36"/>
              <p:cNvGrpSpPr/>
              <p:nvPr/>
            </p:nvGrpSpPr>
            <p:grpSpPr>
              <a:xfrm>
                <a:off x="0" y="4065899"/>
                <a:ext cx="9143900" cy="1102374"/>
                <a:chOff x="0" y="4065899"/>
                <a:chExt cx="9143900" cy="1102374"/>
              </a:xfrm>
            </p:grpSpPr>
            <p:sp>
              <p:nvSpPr>
                <p:cNvPr id="2581" name="Google Shape;2581;p36"/>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2" name="Google Shape;2582;p36"/>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3" name="Google Shape;2583;p36"/>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4" name="Google Shape;2584;p36"/>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5" name="Google Shape;2585;p36"/>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6" name="Google Shape;2586;p36"/>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7" name="Google Shape;2587;p36"/>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8" name="Google Shape;2588;p36"/>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89" name="Google Shape;2589;p36"/>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0" name="Google Shape;2590;p36"/>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1" name="Google Shape;2591;p36"/>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2" name="Google Shape;2592;p36"/>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3" name="Google Shape;2593;p36"/>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4" name="Google Shape;2594;p36"/>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5" name="Google Shape;2595;p36"/>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6" name="Google Shape;2596;p36"/>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597" name="Google Shape;2597;p36"/>
                <p:cNvGrpSpPr/>
                <p:nvPr/>
              </p:nvGrpSpPr>
              <p:grpSpPr>
                <a:xfrm>
                  <a:off x="476510" y="4065899"/>
                  <a:ext cx="266262" cy="475209"/>
                  <a:chOff x="476510" y="4065899"/>
                  <a:chExt cx="266262" cy="475209"/>
                </a:xfrm>
              </p:grpSpPr>
              <p:sp>
                <p:nvSpPr>
                  <p:cNvPr id="2598" name="Google Shape;2598;p36"/>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599" name="Google Shape;2599;p36"/>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0" name="Google Shape;2600;p36"/>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1" name="Google Shape;2601;p36"/>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2" name="Google Shape;2602;p36"/>
                <p:cNvGrpSpPr/>
                <p:nvPr/>
              </p:nvGrpSpPr>
              <p:grpSpPr>
                <a:xfrm>
                  <a:off x="8430902" y="4070574"/>
                  <a:ext cx="214776" cy="454279"/>
                  <a:chOff x="8430902" y="4070574"/>
                  <a:chExt cx="214776" cy="454279"/>
                </a:xfrm>
              </p:grpSpPr>
              <p:sp>
                <p:nvSpPr>
                  <p:cNvPr id="2603" name="Google Shape;2603;p36"/>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4" name="Google Shape;2604;p36"/>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5" name="Google Shape;2605;p36"/>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06" name="Google Shape;2606;p36"/>
                <p:cNvGrpSpPr/>
                <p:nvPr/>
              </p:nvGrpSpPr>
              <p:grpSpPr>
                <a:xfrm>
                  <a:off x="5699960" y="4366499"/>
                  <a:ext cx="266262" cy="475209"/>
                  <a:chOff x="5699960" y="4366499"/>
                  <a:chExt cx="266262" cy="475209"/>
                </a:xfrm>
              </p:grpSpPr>
              <p:sp>
                <p:nvSpPr>
                  <p:cNvPr id="2607" name="Google Shape;2607;p36"/>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8" name="Google Shape;2608;p36"/>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09" name="Google Shape;2609;p36"/>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0" name="Google Shape;2610;p36"/>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11" name="Google Shape;2611;p36"/>
            <p:cNvSpPr/>
            <p:nvPr/>
          </p:nvSpPr>
          <p:spPr>
            <a:xfrm>
              <a:off x="1003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2" name="Google Shape;2612;p36"/>
            <p:cNvSpPr/>
            <p:nvPr/>
          </p:nvSpPr>
          <p:spPr>
            <a:xfrm>
              <a:off x="8284424" y="18792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pic>
        <p:nvPicPr>
          <p:cNvPr id="77" name="Picture 76">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78"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79"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80" name="Picture 79">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81"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82"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83"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24164715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2"/>
        </a:solidFill>
        <a:effectLst/>
      </p:bgPr>
    </p:bg>
    <p:spTree>
      <p:nvGrpSpPr>
        <p:cNvPr id="1" name="Shape 2613"/>
        <p:cNvGrpSpPr/>
        <p:nvPr/>
      </p:nvGrpSpPr>
      <p:grpSpPr>
        <a:xfrm>
          <a:off x="0" y="0"/>
          <a:ext cx="0" cy="0"/>
          <a:chOff x="0" y="0"/>
          <a:chExt cx="0" cy="0"/>
        </a:xfrm>
      </p:grpSpPr>
      <p:grpSp>
        <p:nvGrpSpPr>
          <p:cNvPr id="2614" name="Google Shape;2614;p37"/>
          <p:cNvGrpSpPr/>
          <p:nvPr/>
        </p:nvGrpSpPr>
        <p:grpSpPr>
          <a:xfrm>
            <a:off x="1" y="-19192"/>
            <a:ext cx="18287801" cy="10355741"/>
            <a:chOff x="0" y="-9596"/>
            <a:chExt cx="9143900" cy="5177870"/>
          </a:xfrm>
        </p:grpSpPr>
        <p:grpSp>
          <p:nvGrpSpPr>
            <p:cNvPr id="2615" name="Google Shape;2615;p37"/>
            <p:cNvGrpSpPr/>
            <p:nvPr/>
          </p:nvGrpSpPr>
          <p:grpSpPr>
            <a:xfrm>
              <a:off x="0" y="-9596"/>
              <a:ext cx="9143900" cy="5177870"/>
              <a:chOff x="0" y="-9596"/>
              <a:chExt cx="9143900" cy="5177870"/>
            </a:xfrm>
          </p:grpSpPr>
          <p:sp>
            <p:nvSpPr>
              <p:cNvPr id="2616" name="Google Shape;2616;p37"/>
              <p:cNvSpPr/>
              <p:nvPr/>
            </p:nvSpPr>
            <p:spPr>
              <a:xfrm>
                <a:off x="1037720" y="2286506"/>
                <a:ext cx="26628" cy="27110"/>
              </a:xfrm>
              <a:custGeom>
                <a:avLst/>
                <a:gdLst/>
                <a:ahLst/>
                <a:cxnLst/>
                <a:rect l="l" t="t" r="r" b="b"/>
                <a:pathLst>
                  <a:path w="268" h="268" extrusionOk="0">
                    <a:moveTo>
                      <a:pt x="133" y="1"/>
                    </a:moveTo>
                    <a:cubicBezTo>
                      <a:pt x="60" y="1"/>
                      <a:pt x="0" y="60"/>
                      <a:pt x="0" y="133"/>
                    </a:cubicBezTo>
                    <a:cubicBezTo>
                      <a:pt x="0" y="208"/>
                      <a:pt x="60" y="268"/>
                      <a:pt x="133" y="268"/>
                    </a:cubicBezTo>
                    <a:cubicBezTo>
                      <a:pt x="209" y="268"/>
                      <a:pt x="268" y="208"/>
                      <a:pt x="268" y="133"/>
                    </a:cubicBezTo>
                    <a:cubicBezTo>
                      <a:pt x="268" y="60"/>
                      <a:pt x="209" y="1"/>
                      <a:pt x="1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7" name="Google Shape;2617;p37"/>
              <p:cNvSpPr/>
              <p:nvPr/>
            </p:nvSpPr>
            <p:spPr>
              <a:xfrm>
                <a:off x="443663" y="2907298"/>
                <a:ext cx="236769" cy="183697"/>
              </a:xfrm>
              <a:custGeom>
                <a:avLst/>
                <a:gdLst/>
                <a:ahLst/>
                <a:cxnLst/>
                <a:rect l="l" t="t" r="r" b="b"/>
                <a:pathLst>
                  <a:path w="2383" h="1816" extrusionOk="0">
                    <a:moveTo>
                      <a:pt x="1471" y="1"/>
                    </a:moveTo>
                    <a:cubicBezTo>
                      <a:pt x="969" y="1"/>
                      <a:pt x="1105" y="796"/>
                      <a:pt x="1105" y="796"/>
                    </a:cubicBezTo>
                    <a:cubicBezTo>
                      <a:pt x="1105" y="796"/>
                      <a:pt x="739" y="125"/>
                      <a:pt x="447" y="125"/>
                    </a:cubicBezTo>
                    <a:cubicBezTo>
                      <a:pt x="394" y="125"/>
                      <a:pt x="343" y="147"/>
                      <a:pt x="297" y="199"/>
                    </a:cubicBezTo>
                    <a:cubicBezTo>
                      <a:pt x="1" y="539"/>
                      <a:pt x="1020" y="1815"/>
                      <a:pt x="1020" y="1815"/>
                    </a:cubicBezTo>
                    <a:cubicBezTo>
                      <a:pt x="1020" y="1815"/>
                      <a:pt x="2382" y="242"/>
                      <a:pt x="1660" y="31"/>
                    </a:cubicBezTo>
                    <a:cubicBezTo>
                      <a:pt x="1588" y="10"/>
                      <a:pt x="1526" y="1"/>
                      <a:pt x="1471"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8" name="Google Shape;2618;p37"/>
              <p:cNvSpPr/>
              <p:nvPr/>
            </p:nvSpPr>
            <p:spPr>
              <a:xfrm>
                <a:off x="2686853" y="1063130"/>
                <a:ext cx="187190" cy="145259"/>
              </a:xfrm>
              <a:custGeom>
                <a:avLst/>
                <a:gdLst/>
                <a:ahLst/>
                <a:cxnLst/>
                <a:rect l="l" t="t" r="r" b="b"/>
                <a:pathLst>
                  <a:path w="1884" h="1436" extrusionOk="0">
                    <a:moveTo>
                      <a:pt x="1165" y="1"/>
                    </a:moveTo>
                    <a:cubicBezTo>
                      <a:pt x="765" y="1"/>
                      <a:pt x="875" y="632"/>
                      <a:pt x="875" y="632"/>
                    </a:cubicBezTo>
                    <a:cubicBezTo>
                      <a:pt x="875" y="632"/>
                      <a:pt x="587" y="101"/>
                      <a:pt x="355" y="101"/>
                    </a:cubicBezTo>
                    <a:cubicBezTo>
                      <a:pt x="312" y="101"/>
                      <a:pt x="272" y="118"/>
                      <a:pt x="235" y="160"/>
                    </a:cubicBezTo>
                    <a:cubicBezTo>
                      <a:pt x="1" y="427"/>
                      <a:pt x="809" y="1436"/>
                      <a:pt x="809" y="1436"/>
                    </a:cubicBezTo>
                    <a:cubicBezTo>
                      <a:pt x="809" y="1436"/>
                      <a:pt x="1884" y="193"/>
                      <a:pt x="1314" y="25"/>
                    </a:cubicBezTo>
                    <a:cubicBezTo>
                      <a:pt x="1258" y="8"/>
                      <a:pt x="1208" y="1"/>
                      <a:pt x="116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19" name="Google Shape;2619;p37"/>
              <p:cNvSpPr/>
              <p:nvPr/>
            </p:nvSpPr>
            <p:spPr>
              <a:xfrm>
                <a:off x="158309" y="327729"/>
                <a:ext cx="229814" cy="166906"/>
              </a:xfrm>
              <a:custGeom>
                <a:avLst/>
                <a:gdLst/>
                <a:ahLst/>
                <a:cxnLst/>
                <a:rect l="l" t="t" r="r" b="b"/>
                <a:pathLst>
                  <a:path w="2313" h="1650" extrusionOk="0">
                    <a:moveTo>
                      <a:pt x="1545" y="0"/>
                    </a:moveTo>
                    <a:cubicBezTo>
                      <a:pt x="1224" y="0"/>
                      <a:pt x="1131" y="636"/>
                      <a:pt x="1131" y="636"/>
                    </a:cubicBezTo>
                    <a:cubicBezTo>
                      <a:pt x="1131" y="636"/>
                      <a:pt x="1076" y="13"/>
                      <a:pt x="680" y="13"/>
                    </a:cubicBezTo>
                    <a:cubicBezTo>
                      <a:pt x="635" y="13"/>
                      <a:pt x="585" y="21"/>
                      <a:pt x="531" y="39"/>
                    </a:cubicBezTo>
                    <a:cubicBezTo>
                      <a:pt x="0" y="214"/>
                      <a:pt x="1227" y="1649"/>
                      <a:pt x="1227" y="1649"/>
                    </a:cubicBezTo>
                    <a:cubicBezTo>
                      <a:pt x="1227" y="1649"/>
                      <a:pt x="2312" y="521"/>
                      <a:pt x="1791" y="106"/>
                    </a:cubicBezTo>
                    <a:cubicBezTo>
                      <a:pt x="1697" y="31"/>
                      <a:pt x="1616" y="0"/>
                      <a:pt x="154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20" name="Google Shape;2620;p37"/>
              <p:cNvGrpSpPr/>
              <p:nvPr/>
            </p:nvGrpSpPr>
            <p:grpSpPr>
              <a:xfrm>
                <a:off x="39" y="-9596"/>
                <a:ext cx="9143568" cy="3483084"/>
                <a:chOff x="262312" y="450905"/>
                <a:chExt cx="8126894" cy="3040667"/>
              </a:xfrm>
            </p:grpSpPr>
            <p:sp>
              <p:nvSpPr>
                <p:cNvPr id="2621" name="Google Shape;2621;p37"/>
                <p:cNvSpPr/>
                <p:nvPr/>
              </p:nvSpPr>
              <p:spPr>
                <a:xfrm>
                  <a:off x="1573655" y="939015"/>
                  <a:ext cx="578888" cy="247540"/>
                </a:xfrm>
                <a:custGeom>
                  <a:avLst/>
                  <a:gdLst/>
                  <a:ahLst/>
                  <a:cxnLst/>
                  <a:rect l="l" t="t" r="r" b="b"/>
                  <a:pathLst>
                    <a:path w="6555" h="2803" extrusionOk="0">
                      <a:moveTo>
                        <a:pt x="55" y="2788"/>
                      </a:moveTo>
                      <a:lnTo>
                        <a:pt x="55" y="2788"/>
                      </a:lnTo>
                      <a:cubicBezTo>
                        <a:pt x="17" y="2792"/>
                        <a:pt x="1" y="2797"/>
                        <a:pt x="11" y="2802"/>
                      </a:cubicBezTo>
                      <a:lnTo>
                        <a:pt x="55" y="2788"/>
                      </a:lnTo>
                      <a:close/>
                      <a:moveTo>
                        <a:pt x="3656" y="1"/>
                      </a:moveTo>
                      <a:cubicBezTo>
                        <a:pt x="3558" y="1"/>
                        <a:pt x="3449" y="75"/>
                        <a:pt x="3326" y="253"/>
                      </a:cubicBezTo>
                      <a:cubicBezTo>
                        <a:pt x="3142" y="518"/>
                        <a:pt x="3027" y="763"/>
                        <a:pt x="2958" y="983"/>
                      </a:cubicBezTo>
                      <a:lnTo>
                        <a:pt x="2958" y="983"/>
                      </a:lnTo>
                      <a:cubicBezTo>
                        <a:pt x="2909" y="697"/>
                        <a:pt x="2811" y="470"/>
                        <a:pt x="2623" y="470"/>
                      </a:cubicBezTo>
                      <a:cubicBezTo>
                        <a:pt x="2579" y="470"/>
                        <a:pt x="2530" y="482"/>
                        <a:pt x="2475" y="510"/>
                      </a:cubicBezTo>
                      <a:cubicBezTo>
                        <a:pt x="1796" y="850"/>
                        <a:pt x="1881" y="2209"/>
                        <a:pt x="1881" y="2209"/>
                      </a:cubicBezTo>
                      <a:lnTo>
                        <a:pt x="55" y="2788"/>
                      </a:lnTo>
                      <a:lnTo>
                        <a:pt x="55" y="2788"/>
                      </a:lnTo>
                      <a:cubicBezTo>
                        <a:pt x="225" y="2771"/>
                        <a:pt x="842" y="2764"/>
                        <a:pt x="1633" y="2764"/>
                      </a:cubicBezTo>
                      <a:cubicBezTo>
                        <a:pt x="3572" y="2764"/>
                        <a:pt x="6554" y="2802"/>
                        <a:pt x="6554" y="2802"/>
                      </a:cubicBezTo>
                      <a:cubicBezTo>
                        <a:pt x="6554" y="2802"/>
                        <a:pt x="5279" y="2376"/>
                        <a:pt x="5279" y="1443"/>
                      </a:cubicBezTo>
                      <a:cubicBezTo>
                        <a:pt x="5279" y="1225"/>
                        <a:pt x="5227" y="1141"/>
                        <a:pt x="5149" y="1141"/>
                      </a:cubicBezTo>
                      <a:cubicBezTo>
                        <a:pt x="4893" y="1141"/>
                        <a:pt x="4345" y="2037"/>
                        <a:pt x="4345" y="2037"/>
                      </a:cubicBezTo>
                      <a:cubicBezTo>
                        <a:pt x="4345" y="2037"/>
                        <a:pt x="4166" y="1"/>
                        <a:pt x="365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2" name="Google Shape;2622;p37"/>
                <p:cNvSpPr/>
                <p:nvPr/>
              </p:nvSpPr>
              <p:spPr>
                <a:xfrm>
                  <a:off x="556743" y="2728733"/>
                  <a:ext cx="50780" cy="50691"/>
                </a:xfrm>
                <a:custGeom>
                  <a:avLst/>
                  <a:gdLst/>
                  <a:ahLst/>
                  <a:cxnLst/>
                  <a:rect l="l" t="t" r="r" b="b"/>
                  <a:pathLst>
                    <a:path w="575" h="574" extrusionOk="0">
                      <a:moveTo>
                        <a:pt x="288" y="0"/>
                      </a:moveTo>
                      <a:cubicBezTo>
                        <a:pt x="130" y="0"/>
                        <a:pt x="1" y="129"/>
                        <a:pt x="1" y="287"/>
                      </a:cubicBezTo>
                      <a:cubicBezTo>
                        <a:pt x="1" y="446"/>
                        <a:pt x="130" y="574"/>
                        <a:pt x="288" y="574"/>
                      </a:cubicBezTo>
                      <a:cubicBezTo>
                        <a:pt x="446" y="574"/>
                        <a:pt x="574" y="446"/>
                        <a:pt x="574" y="287"/>
                      </a:cubicBezTo>
                      <a:cubicBezTo>
                        <a:pt x="574" y="129"/>
                        <a:pt x="446" y="0"/>
                        <a:pt x="28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3" name="Google Shape;2623;p37"/>
                <p:cNvSpPr/>
                <p:nvPr/>
              </p:nvSpPr>
              <p:spPr>
                <a:xfrm>
                  <a:off x="7091905" y="517315"/>
                  <a:ext cx="50780" cy="50780"/>
                </a:xfrm>
                <a:custGeom>
                  <a:avLst/>
                  <a:gdLst/>
                  <a:ahLst/>
                  <a:cxnLst/>
                  <a:rect l="l" t="t" r="r" b="b"/>
                  <a:pathLst>
                    <a:path w="575" h="575" extrusionOk="0">
                      <a:moveTo>
                        <a:pt x="287" y="1"/>
                      </a:moveTo>
                      <a:cubicBezTo>
                        <a:pt x="129" y="1"/>
                        <a:pt x="1" y="129"/>
                        <a:pt x="1" y="287"/>
                      </a:cubicBezTo>
                      <a:cubicBezTo>
                        <a:pt x="1" y="446"/>
                        <a:pt x="129" y="575"/>
                        <a:pt x="287" y="575"/>
                      </a:cubicBezTo>
                      <a:cubicBezTo>
                        <a:pt x="446" y="575"/>
                        <a:pt x="575" y="446"/>
                        <a:pt x="575" y="287"/>
                      </a:cubicBezTo>
                      <a:cubicBezTo>
                        <a:pt x="575" y="129"/>
                        <a:pt x="446" y="1"/>
                        <a:pt x="28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4" name="Google Shape;2624;p37"/>
                <p:cNvSpPr/>
                <p:nvPr/>
              </p:nvSpPr>
              <p:spPr>
                <a:xfrm>
                  <a:off x="5459815" y="1471172"/>
                  <a:ext cx="63232" cy="63232"/>
                </a:xfrm>
                <a:custGeom>
                  <a:avLst/>
                  <a:gdLst/>
                  <a:ahLst/>
                  <a:cxnLst/>
                  <a:rect l="l" t="t" r="r" b="b"/>
                  <a:pathLst>
                    <a:path w="716" h="716" extrusionOk="0">
                      <a:moveTo>
                        <a:pt x="357" y="0"/>
                      </a:moveTo>
                      <a:cubicBezTo>
                        <a:pt x="159" y="0"/>
                        <a:pt x="0" y="162"/>
                        <a:pt x="0" y="360"/>
                      </a:cubicBezTo>
                      <a:cubicBezTo>
                        <a:pt x="0" y="558"/>
                        <a:pt x="159" y="716"/>
                        <a:pt x="357" y="716"/>
                      </a:cubicBezTo>
                      <a:cubicBezTo>
                        <a:pt x="554" y="716"/>
                        <a:pt x="716" y="558"/>
                        <a:pt x="716" y="360"/>
                      </a:cubicBezTo>
                      <a:cubicBezTo>
                        <a:pt x="716" y="162"/>
                        <a:pt x="554"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5" name="Google Shape;2625;p37"/>
                <p:cNvSpPr/>
                <p:nvPr/>
              </p:nvSpPr>
              <p:spPr>
                <a:xfrm>
                  <a:off x="7988888" y="1277769"/>
                  <a:ext cx="47600" cy="47512"/>
                </a:xfrm>
                <a:custGeom>
                  <a:avLst/>
                  <a:gdLst/>
                  <a:ahLst/>
                  <a:cxnLst/>
                  <a:rect l="l" t="t" r="r" b="b"/>
                  <a:pathLst>
                    <a:path w="539" h="538" extrusionOk="0">
                      <a:moveTo>
                        <a:pt x="268" y="0"/>
                      </a:moveTo>
                      <a:cubicBezTo>
                        <a:pt x="120" y="0"/>
                        <a:pt x="1" y="119"/>
                        <a:pt x="1" y="267"/>
                      </a:cubicBezTo>
                      <a:cubicBezTo>
                        <a:pt x="1" y="416"/>
                        <a:pt x="120" y="538"/>
                        <a:pt x="268" y="538"/>
                      </a:cubicBezTo>
                      <a:cubicBezTo>
                        <a:pt x="416" y="538"/>
                        <a:pt x="538" y="416"/>
                        <a:pt x="538" y="267"/>
                      </a:cubicBezTo>
                      <a:cubicBezTo>
                        <a:pt x="538" y="119"/>
                        <a:pt x="416" y="0"/>
                        <a:pt x="26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6" name="Google Shape;2626;p37"/>
                <p:cNvSpPr/>
                <p:nvPr/>
              </p:nvSpPr>
              <p:spPr>
                <a:xfrm>
                  <a:off x="3028856" y="1475764"/>
                  <a:ext cx="38769" cy="39211"/>
                </a:xfrm>
                <a:custGeom>
                  <a:avLst/>
                  <a:gdLst/>
                  <a:ahLst/>
                  <a:cxnLst/>
                  <a:rect l="l" t="t" r="r" b="b"/>
                  <a:pathLst>
                    <a:path w="439" h="444" extrusionOk="0">
                      <a:moveTo>
                        <a:pt x="221" y="1"/>
                      </a:moveTo>
                      <a:cubicBezTo>
                        <a:pt x="99" y="1"/>
                        <a:pt x="0" y="100"/>
                        <a:pt x="0" y="221"/>
                      </a:cubicBezTo>
                      <a:cubicBezTo>
                        <a:pt x="0" y="344"/>
                        <a:pt x="99" y="443"/>
                        <a:pt x="221" y="443"/>
                      </a:cubicBezTo>
                      <a:cubicBezTo>
                        <a:pt x="343" y="443"/>
                        <a:pt x="439" y="344"/>
                        <a:pt x="439" y="221"/>
                      </a:cubicBezTo>
                      <a:cubicBezTo>
                        <a:pt x="439" y="100"/>
                        <a:pt x="343" y="1"/>
                        <a:pt x="22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7" name="Google Shape;2627;p37"/>
                <p:cNvSpPr/>
                <p:nvPr/>
              </p:nvSpPr>
              <p:spPr>
                <a:xfrm>
                  <a:off x="3045988" y="2259797"/>
                  <a:ext cx="38858" cy="38858"/>
                </a:xfrm>
                <a:custGeom>
                  <a:avLst/>
                  <a:gdLst/>
                  <a:ahLst/>
                  <a:cxnLst/>
                  <a:rect l="l" t="t" r="r" b="b"/>
                  <a:pathLst>
                    <a:path w="440" h="440" extrusionOk="0">
                      <a:moveTo>
                        <a:pt x="222" y="1"/>
                      </a:moveTo>
                      <a:cubicBezTo>
                        <a:pt x="100" y="1"/>
                        <a:pt x="1" y="97"/>
                        <a:pt x="1" y="218"/>
                      </a:cubicBezTo>
                      <a:cubicBezTo>
                        <a:pt x="1" y="340"/>
                        <a:pt x="100" y="439"/>
                        <a:pt x="222" y="439"/>
                      </a:cubicBezTo>
                      <a:cubicBezTo>
                        <a:pt x="340" y="439"/>
                        <a:pt x="439" y="340"/>
                        <a:pt x="439" y="218"/>
                      </a:cubicBezTo>
                      <a:cubicBezTo>
                        <a:pt x="439" y="97"/>
                        <a:pt x="340" y="1"/>
                        <a:pt x="22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8" name="Google Shape;2628;p37"/>
                <p:cNvSpPr/>
                <p:nvPr/>
              </p:nvSpPr>
              <p:spPr>
                <a:xfrm>
                  <a:off x="1031243" y="1086132"/>
                  <a:ext cx="38769" cy="38769"/>
                </a:xfrm>
                <a:custGeom>
                  <a:avLst/>
                  <a:gdLst/>
                  <a:ahLst/>
                  <a:cxnLst/>
                  <a:rect l="l" t="t" r="r" b="b"/>
                  <a:pathLst>
                    <a:path w="439" h="439" extrusionOk="0">
                      <a:moveTo>
                        <a:pt x="221" y="0"/>
                      </a:moveTo>
                      <a:cubicBezTo>
                        <a:pt x="99" y="0"/>
                        <a:pt x="0" y="96"/>
                        <a:pt x="0" y="218"/>
                      </a:cubicBezTo>
                      <a:cubicBezTo>
                        <a:pt x="0" y="340"/>
                        <a:pt x="99" y="439"/>
                        <a:pt x="221" y="439"/>
                      </a:cubicBezTo>
                      <a:cubicBezTo>
                        <a:pt x="343" y="439"/>
                        <a:pt x="439" y="340"/>
                        <a:pt x="439" y="218"/>
                      </a:cubicBezTo>
                      <a:cubicBezTo>
                        <a:pt x="439" y="96"/>
                        <a:pt x="343" y="0"/>
                        <a:pt x="221"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29" name="Google Shape;2629;p37"/>
                <p:cNvSpPr/>
                <p:nvPr/>
              </p:nvSpPr>
              <p:spPr>
                <a:xfrm>
                  <a:off x="310883" y="3452802"/>
                  <a:ext cx="38946" cy="38769"/>
                </a:xfrm>
                <a:custGeom>
                  <a:avLst/>
                  <a:gdLst/>
                  <a:ahLst/>
                  <a:cxnLst/>
                  <a:rect l="l" t="t" r="r" b="b"/>
                  <a:pathLst>
                    <a:path w="441" h="439" extrusionOk="0">
                      <a:moveTo>
                        <a:pt x="218" y="0"/>
                      </a:moveTo>
                      <a:cubicBezTo>
                        <a:pt x="100" y="0"/>
                        <a:pt x="1" y="99"/>
                        <a:pt x="1" y="221"/>
                      </a:cubicBezTo>
                      <a:cubicBezTo>
                        <a:pt x="1" y="343"/>
                        <a:pt x="100" y="439"/>
                        <a:pt x="218" y="439"/>
                      </a:cubicBezTo>
                      <a:cubicBezTo>
                        <a:pt x="341" y="439"/>
                        <a:pt x="440" y="343"/>
                        <a:pt x="440" y="221"/>
                      </a:cubicBezTo>
                      <a:cubicBezTo>
                        <a:pt x="440" y="99"/>
                        <a:pt x="341"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0" name="Google Shape;2630;p37"/>
                <p:cNvSpPr/>
                <p:nvPr/>
              </p:nvSpPr>
              <p:spPr>
                <a:xfrm>
                  <a:off x="1785514" y="478282"/>
                  <a:ext cx="38769" cy="38857"/>
                </a:xfrm>
                <a:custGeom>
                  <a:avLst/>
                  <a:gdLst/>
                  <a:ahLst/>
                  <a:cxnLst/>
                  <a:rect l="l" t="t" r="r" b="b"/>
                  <a:pathLst>
                    <a:path w="439" h="440" extrusionOk="0">
                      <a:moveTo>
                        <a:pt x="218" y="0"/>
                      </a:moveTo>
                      <a:cubicBezTo>
                        <a:pt x="96" y="0"/>
                        <a:pt x="0" y="99"/>
                        <a:pt x="0" y="218"/>
                      </a:cubicBezTo>
                      <a:cubicBezTo>
                        <a:pt x="0" y="341"/>
                        <a:pt x="96" y="440"/>
                        <a:pt x="218" y="440"/>
                      </a:cubicBezTo>
                      <a:cubicBezTo>
                        <a:pt x="340" y="440"/>
                        <a:pt x="439" y="341"/>
                        <a:pt x="439" y="218"/>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1" name="Google Shape;2631;p37"/>
                <p:cNvSpPr/>
                <p:nvPr/>
              </p:nvSpPr>
              <p:spPr>
                <a:xfrm>
                  <a:off x="3563849" y="3359545"/>
                  <a:ext cx="38769" cy="38769"/>
                </a:xfrm>
                <a:custGeom>
                  <a:avLst/>
                  <a:gdLst/>
                  <a:ahLst/>
                  <a:cxnLst/>
                  <a:rect l="l" t="t" r="r" b="b"/>
                  <a:pathLst>
                    <a:path w="439" h="439" extrusionOk="0">
                      <a:moveTo>
                        <a:pt x="218" y="0"/>
                      </a:moveTo>
                      <a:cubicBezTo>
                        <a:pt x="99" y="0"/>
                        <a:pt x="0" y="99"/>
                        <a:pt x="0" y="221"/>
                      </a:cubicBezTo>
                      <a:cubicBezTo>
                        <a:pt x="0" y="344"/>
                        <a:pt x="99" y="439"/>
                        <a:pt x="218" y="439"/>
                      </a:cubicBezTo>
                      <a:cubicBezTo>
                        <a:pt x="340" y="439"/>
                        <a:pt x="439" y="344"/>
                        <a:pt x="439" y="221"/>
                      </a:cubicBezTo>
                      <a:cubicBezTo>
                        <a:pt x="439" y="99"/>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2" name="Google Shape;2632;p37"/>
                <p:cNvSpPr/>
                <p:nvPr/>
              </p:nvSpPr>
              <p:spPr>
                <a:xfrm>
                  <a:off x="3212897" y="2807949"/>
                  <a:ext cx="23668" cy="23668"/>
                </a:xfrm>
                <a:custGeom>
                  <a:avLst/>
                  <a:gdLst/>
                  <a:ahLst/>
                  <a:cxnLst/>
                  <a:rect l="l" t="t" r="r" b="b"/>
                  <a:pathLst>
                    <a:path w="268" h="268" extrusionOk="0">
                      <a:moveTo>
                        <a:pt x="132" y="1"/>
                      </a:moveTo>
                      <a:cubicBezTo>
                        <a:pt x="60" y="1"/>
                        <a:pt x="0" y="60"/>
                        <a:pt x="0" y="132"/>
                      </a:cubicBezTo>
                      <a:cubicBezTo>
                        <a:pt x="0" y="208"/>
                        <a:pt x="60"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3" name="Google Shape;2633;p37"/>
                <p:cNvSpPr/>
                <p:nvPr/>
              </p:nvSpPr>
              <p:spPr>
                <a:xfrm>
                  <a:off x="463839" y="1536081"/>
                  <a:ext cx="23668" cy="23668"/>
                </a:xfrm>
                <a:custGeom>
                  <a:avLst/>
                  <a:gdLst/>
                  <a:ahLst/>
                  <a:cxnLst/>
                  <a:rect l="l" t="t" r="r" b="b"/>
                  <a:pathLst>
                    <a:path w="268" h="268" extrusionOk="0">
                      <a:moveTo>
                        <a:pt x="136" y="1"/>
                      </a:moveTo>
                      <a:cubicBezTo>
                        <a:pt x="60" y="1"/>
                        <a:pt x="1" y="60"/>
                        <a:pt x="1" y="132"/>
                      </a:cubicBezTo>
                      <a:cubicBezTo>
                        <a:pt x="1" y="208"/>
                        <a:pt x="60" y="267"/>
                        <a:pt x="136" y="267"/>
                      </a:cubicBezTo>
                      <a:cubicBezTo>
                        <a:pt x="208" y="267"/>
                        <a:pt x="267" y="208"/>
                        <a:pt x="267" y="132"/>
                      </a:cubicBezTo>
                      <a:cubicBezTo>
                        <a:pt x="267" y="60"/>
                        <a:pt x="208"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4" name="Google Shape;2634;p37"/>
                <p:cNvSpPr/>
                <p:nvPr/>
              </p:nvSpPr>
              <p:spPr>
                <a:xfrm>
                  <a:off x="2042943" y="1298964"/>
                  <a:ext cx="23668" cy="23756"/>
                </a:xfrm>
                <a:custGeom>
                  <a:avLst/>
                  <a:gdLst/>
                  <a:ahLst/>
                  <a:cxnLst/>
                  <a:rect l="l" t="t" r="r" b="b"/>
                  <a:pathLst>
                    <a:path w="268" h="269" extrusionOk="0">
                      <a:moveTo>
                        <a:pt x="132" y="1"/>
                      </a:moveTo>
                      <a:cubicBezTo>
                        <a:pt x="60" y="1"/>
                        <a:pt x="1" y="60"/>
                        <a:pt x="1" y="136"/>
                      </a:cubicBezTo>
                      <a:cubicBezTo>
                        <a:pt x="1" y="209"/>
                        <a:pt x="60" y="268"/>
                        <a:pt x="132" y="268"/>
                      </a:cubicBezTo>
                      <a:cubicBezTo>
                        <a:pt x="208" y="268"/>
                        <a:pt x="268" y="209"/>
                        <a:pt x="268" y="136"/>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5" name="Google Shape;2635;p37"/>
                <p:cNvSpPr/>
                <p:nvPr/>
              </p:nvSpPr>
              <p:spPr>
                <a:xfrm>
                  <a:off x="3672737" y="1217452"/>
                  <a:ext cx="23668" cy="23668"/>
                </a:xfrm>
                <a:custGeom>
                  <a:avLst/>
                  <a:gdLst/>
                  <a:ahLst/>
                  <a:cxnLst/>
                  <a:rect l="l" t="t" r="r" b="b"/>
                  <a:pathLst>
                    <a:path w="268" h="268" extrusionOk="0">
                      <a:moveTo>
                        <a:pt x="133" y="0"/>
                      </a:moveTo>
                      <a:cubicBezTo>
                        <a:pt x="60" y="0"/>
                        <a:pt x="0" y="60"/>
                        <a:pt x="0" y="132"/>
                      </a:cubicBezTo>
                      <a:cubicBezTo>
                        <a:pt x="0" y="208"/>
                        <a:pt x="60" y="268"/>
                        <a:pt x="133" y="268"/>
                      </a:cubicBezTo>
                      <a:cubicBezTo>
                        <a:pt x="209" y="268"/>
                        <a:pt x="268" y="208"/>
                        <a:pt x="268" y="132"/>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6" name="Google Shape;2636;p37"/>
                <p:cNvSpPr/>
                <p:nvPr/>
              </p:nvSpPr>
              <p:spPr>
                <a:xfrm>
                  <a:off x="4865653" y="1228579"/>
                  <a:ext cx="23668" cy="23933"/>
                </a:xfrm>
                <a:custGeom>
                  <a:avLst/>
                  <a:gdLst/>
                  <a:ahLst/>
                  <a:cxnLst/>
                  <a:rect l="l" t="t" r="r" b="b"/>
                  <a:pathLst>
                    <a:path w="268" h="271" extrusionOk="0">
                      <a:moveTo>
                        <a:pt x="136" y="0"/>
                      </a:moveTo>
                      <a:cubicBezTo>
                        <a:pt x="60" y="0"/>
                        <a:pt x="1" y="63"/>
                        <a:pt x="1" y="135"/>
                      </a:cubicBezTo>
                      <a:cubicBezTo>
                        <a:pt x="1" y="207"/>
                        <a:pt x="60" y="270"/>
                        <a:pt x="136" y="270"/>
                      </a:cubicBezTo>
                      <a:cubicBezTo>
                        <a:pt x="208" y="270"/>
                        <a:pt x="267" y="207"/>
                        <a:pt x="267" y="135"/>
                      </a:cubicBezTo>
                      <a:cubicBezTo>
                        <a:pt x="267" y="63"/>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7" name="Google Shape;2637;p37"/>
                <p:cNvSpPr/>
                <p:nvPr/>
              </p:nvSpPr>
              <p:spPr>
                <a:xfrm>
                  <a:off x="3098710" y="3332786"/>
                  <a:ext cx="23668" cy="23933"/>
                </a:xfrm>
                <a:custGeom>
                  <a:avLst/>
                  <a:gdLst/>
                  <a:ahLst/>
                  <a:cxnLst/>
                  <a:rect l="l" t="t" r="r" b="b"/>
                  <a:pathLst>
                    <a:path w="268" h="271" extrusionOk="0">
                      <a:moveTo>
                        <a:pt x="132" y="0"/>
                      </a:moveTo>
                      <a:cubicBezTo>
                        <a:pt x="60" y="0"/>
                        <a:pt x="1" y="63"/>
                        <a:pt x="1" y="136"/>
                      </a:cubicBezTo>
                      <a:cubicBezTo>
                        <a:pt x="1" y="208"/>
                        <a:pt x="60" y="271"/>
                        <a:pt x="132" y="271"/>
                      </a:cubicBezTo>
                      <a:cubicBezTo>
                        <a:pt x="208" y="271"/>
                        <a:pt x="267" y="208"/>
                        <a:pt x="267" y="136"/>
                      </a:cubicBezTo>
                      <a:cubicBezTo>
                        <a:pt x="267" y="63"/>
                        <a:pt x="208" y="0"/>
                        <a:pt x="13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8" name="Google Shape;2638;p37"/>
                <p:cNvSpPr/>
                <p:nvPr/>
              </p:nvSpPr>
              <p:spPr>
                <a:xfrm>
                  <a:off x="3852716" y="2657642"/>
                  <a:ext cx="23668" cy="23668"/>
                </a:xfrm>
                <a:custGeom>
                  <a:avLst/>
                  <a:gdLst/>
                  <a:ahLst/>
                  <a:cxnLst/>
                  <a:rect l="l" t="t" r="r" b="b"/>
                  <a:pathLst>
                    <a:path w="268" h="268" extrusionOk="0">
                      <a:moveTo>
                        <a:pt x="133" y="1"/>
                      </a:moveTo>
                      <a:cubicBezTo>
                        <a:pt x="60" y="1"/>
                        <a:pt x="0" y="60"/>
                        <a:pt x="0" y="132"/>
                      </a:cubicBezTo>
                      <a:cubicBezTo>
                        <a:pt x="0" y="208"/>
                        <a:pt x="60" y="268"/>
                        <a:pt x="133" y="268"/>
                      </a:cubicBezTo>
                      <a:cubicBezTo>
                        <a:pt x="209" y="268"/>
                        <a:pt x="268" y="208"/>
                        <a:pt x="268" y="132"/>
                      </a:cubicBezTo>
                      <a:cubicBezTo>
                        <a:pt x="268" y="60"/>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39" name="Google Shape;2639;p37"/>
                <p:cNvSpPr/>
                <p:nvPr/>
              </p:nvSpPr>
              <p:spPr>
                <a:xfrm>
                  <a:off x="8365538" y="1881469"/>
                  <a:ext cx="23668" cy="23668"/>
                </a:xfrm>
                <a:custGeom>
                  <a:avLst/>
                  <a:gdLst/>
                  <a:ahLst/>
                  <a:cxnLst/>
                  <a:rect l="l" t="t" r="r" b="b"/>
                  <a:pathLst>
                    <a:path w="268" h="268" extrusionOk="0">
                      <a:moveTo>
                        <a:pt x="136" y="0"/>
                      </a:moveTo>
                      <a:cubicBezTo>
                        <a:pt x="63" y="0"/>
                        <a:pt x="0" y="60"/>
                        <a:pt x="0" y="133"/>
                      </a:cubicBezTo>
                      <a:cubicBezTo>
                        <a:pt x="0" y="209"/>
                        <a:pt x="63" y="268"/>
                        <a:pt x="136" y="268"/>
                      </a:cubicBezTo>
                      <a:cubicBezTo>
                        <a:pt x="208" y="268"/>
                        <a:pt x="267" y="209"/>
                        <a:pt x="267" y="133"/>
                      </a:cubicBezTo>
                      <a:cubicBezTo>
                        <a:pt x="267" y="60"/>
                        <a:pt x="208" y="0"/>
                        <a:pt x="13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0" name="Google Shape;2640;p37"/>
                <p:cNvSpPr/>
                <p:nvPr/>
              </p:nvSpPr>
              <p:spPr>
                <a:xfrm>
                  <a:off x="8286940" y="3378444"/>
                  <a:ext cx="23579" cy="23756"/>
                </a:xfrm>
                <a:custGeom>
                  <a:avLst/>
                  <a:gdLst/>
                  <a:ahLst/>
                  <a:cxnLst/>
                  <a:rect l="l" t="t" r="r" b="b"/>
                  <a:pathLst>
                    <a:path w="267" h="269" extrusionOk="0">
                      <a:moveTo>
                        <a:pt x="131" y="1"/>
                      </a:moveTo>
                      <a:cubicBezTo>
                        <a:pt x="59" y="1"/>
                        <a:pt x="0" y="60"/>
                        <a:pt x="0" y="136"/>
                      </a:cubicBezTo>
                      <a:cubicBezTo>
                        <a:pt x="0" y="209"/>
                        <a:pt x="59" y="268"/>
                        <a:pt x="131" y="268"/>
                      </a:cubicBezTo>
                      <a:cubicBezTo>
                        <a:pt x="207" y="268"/>
                        <a:pt x="267" y="209"/>
                        <a:pt x="267" y="136"/>
                      </a:cubicBezTo>
                      <a:cubicBezTo>
                        <a:pt x="267" y="60"/>
                        <a:pt x="207" y="1"/>
                        <a:pt x="131"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1" name="Google Shape;2641;p37"/>
                <p:cNvSpPr/>
                <p:nvPr/>
              </p:nvSpPr>
              <p:spPr>
                <a:xfrm>
                  <a:off x="7888213" y="2208223"/>
                  <a:ext cx="23668" cy="23756"/>
                </a:xfrm>
                <a:custGeom>
                  <a:avLst/>
                  <a:gdLst/>
                  <a:ahLst/>
                  <a:cxnLst/>
                  <a:rect l="l" t="t" r="r" b="b"/>
                  <a:pathLst>
                    <a:path w="268" h="269" extrusionOk="0">
                      <a:moveTo>
                        <a:pt x="135" y="1"/>
                      </a:moveTo>
                      <a:cubicBezTo>
                        <a:pt x="60" y="1"/>
                        <a:pt x="0" y="60"/>
                        <a:pt x="0" y="133"/>
                      </a:cubicBezTo>
                      <a:cubicBezTo>
                        <a:pt x="0" y="209"/>
                        <a:pt x="60" y="268"/>
                        <a:pt x="135" y="268"/>
                      </a:cubicBezTo>
                      <a:cubicBezTo>
                        <a:pt x="208" y="268"/>
                        <a:pt x="267" y="209"/>
                        <a:pt x="267" y="133"/>
                      </a:cubicBezTo>
                      <a:cubicBezTo>
                        <a:pt x="267" y="60"/>
                        <a:pt x="208" y="1"/>
                        <a:pt x="1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2" name="Google Shape;2642;p37"/>
                <p:cNvSpPr/>
                <p:nvPr/>
              </p:nvSpPr>
              <p:spPr>
                <a:xfrm>
                  <a:off x="7307739" y="1149893"/>
                  <a:ext cx="23668" cy="23668"/>
                </a:xfrm>
                <a:custGeom>
                  <a:avLst/>
                  <a:gdLst/>
                  <a:ahLst/>
                  <a:cxnLst/>
                  <a:rect l="l" t="t" r="r" b="b"/>
                  <a:pathLst>
                    <a:path w="268" h="268" extrusionOk="0">
                      <a:moveTo>
                        <a:pt x="132" y="1"/>
                      </a:moveTo>
                      <a:cubicBezTo>
                        <a:pt x="59" y="1"/>
                        <a:pt x="0" y="60"/>
                        <a:pt x="0" y="132"/>
                      </a:cubicBezTo>
                      <a:cubicBezTo>
                        <a:pt x="0" y="208"/>
                        <a:pt x="59" y="267"/>
                        <a:pt x="132" y="267"/>
                      </a:cubicBezTo>
                      <a:cubicBezTo>
                        <a:pt x="208" y="267"/>
                        <a:pt x="268" y="208"/>
                        <a:pt x="268" y="132"/>
                      </a:cubicBezTo>
                      <a:cubicBezTo>
                        <a:pt x="268" y="60"/>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3" name="Google Shape;2643;p37"/>
                <p:cNvSpPr/>
                <p:nvPr/>
              </p:nvSpPr>
              <p:spPr>
                <a:xfrm>
                  <a:off x="386037" y="946599"/>
                  <a:ext cx="23756" cy="23668"/>
                </a:xfrm>
                <a:custGeom>
                  <a:avLst/>
                  <a:gdLst/>
                  <a:ahLst/>
                  <a:cxnLst/>
                  <a:rect l="l" t="t" r="r" b="b"/>
                  <a:pathLst>
                    <a:path w="269" h="268" extrusionOk="0">
                      <a:moveTo>
                        <a:pt x="133" y="0"/>
                      </a:moveTo>
                      <a:cubicBezTo>
                        <a:pt x="60" y="0"/>
                        <a:pt x="1" y="60"/>
                        <a:pt x="1" y="136"/>
                      </a:cubicBezTo>
                      <a:cubicBezTo>
                        <a:pt x="1" y="208"/>
                        <a:pt x="60" y="268"/>
                        <a:pt x="133" y="268"/>
                      </a:cubicBezTo>
                      <a:cubicBezTo>
                        <a:pt x="209" y="268"/>
                        <a:pt x="268" y="208"/>
                        <a:pt x="268" y="136"/>
                      </a:cubicBezTo>
                      <a:cubicBezTo>
                        <a:pt x="268" y="60"/>
                        <a:pt x="209" y="0"/>
                        <a:pt x="133"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4" name="Google Shape;2644;p37"/>
                <p:cNvSpPr/>
                <p:nvPr/>
              </p:nvSpPr>
              <p:spPr>
                <a:xfrm>
                  <a:off x="262312" y="2027095"/>
                  <a:ext cx="23668" cy="23933"/>
                </a:xfrm>
                <a:custGeom>
                  <a:avLst/>
                  <a:gdLst/>
                  <a:ahLst/>
                  <a:cxnLst/>
                  <a:rect l="l" t="t" r="r" b="b"/>
                  <a:pathLst>
                    <a:path w="268" h="271" extrusionOk="0">
                      <a:moveTo>
                        <a:pt x="132" y="1"/>
                      </a:moveTo>
                      <a:cubicBezTo>
                        <a:pt x="60" y="1"/>
                        <a:pt x="1" y="63"/>
                        <a:pt x="1" y="136"/>
                      </a:cubicBezTo>
                      <a:cubicBezTo>
                        <a:pt x="1" y="208"/>
                        <a:pt x="60" y="271"/>
                        <a:pt x="132" y="271"/>
                      </a:cubicBezTo>
                      <a:cubicBezTo>
                        <a:pt x="208" y="271"/>
                        <a:pt x="267" y="208"/>
                        <a:pt x="267" y="136"/>
                      </a:cubicBezTo>
                      <a:cubicBezTo>
                        <a:pt x="267" y="63"/>
                        <a:pt x="208" y="1"/>
                        <a:pt x="132"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5" name="Google Shape;2645;p37"/>
                <p:cNvSpPr/>
                <p:nvPr/>
              </p:nvSpPr>
              <p:spPr>
                <a:xfrm>
                  <a:off x="5248926" y="1926596"/>
                  <a:ext cx="23668" cy="23756"/>
                </a:xfrm>
                <a:custGeom>
                  <a:avLst/>
                  <a:gdLst/>
                  <a:ahLst/>
                  <a:cxnLst/>
                  <a:rect l="l" t="t" r="r" b="b"/>
                  <a:pathLst>
                    <a:path w="268" h="269" extrusionOk="0">
                      <a:moveTo>
                        <a:pt x="136" y="1"/>
                      </a:moveTo>
                      <a:cubicBezTo>
                        <a:pt x="60" y="1"/>
                        <a:pt x="0" y="60"/>
                        <a:pt x="0" y="133"/>
                      </a:cubicBezTo>
                      <a:cubicBezTo>
                        <a:pt x="0" y="206"/>
                        <a:pt x="60" y="268"/>
                        <a:pt x="136" y="268"/>
                      </a:cubicBezTo>
                      <a:cubicBezTo>
                        <a:pt x="209" y="268"/>
                        <a:pt x="268" y="206"/>
                        <a:pt x="268" y="133"/>
                      </a:cubicBezTo>
                      <a:cubicBezTo>
                        <a:pt x="268" y="60"/>
                        <a:pt x="209" y="1"/>
                        <a:pt x="136"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6" name="Google Shape;2646;p37"/>
                <p:cNvSpPr/>
                <p:nvPr/>
              </p:nvSpPr>
              <p:spPr>
                <a:xfrm>
                  <a:off x="5382012" y="2792229"/>
                  <a:ext cx="23668" cy="23933"/>
                </a:xfrm>
                <a:custGeom>
                  <a:avLst/>
                  <a:gdLst/>
                  <a:ahLst/>
                  <a:cxnLst/>
                  <a:rect l="l" t="t" r="r" b="b"/>
                  <a:pathLst>
                    <a:path w="268" h="271" extrusionOk="0">
                      <a:moveTo>
                        <a:pt x="133" y="1"/>
                      </a:moveTo>
                      <a:cubicBezTo>
                        <a:pt x="60" y="1"/>
                        <a:pt x="0" y="63"/>
                        <a:pt x="0" y="135"/>
                      </a:cubicBezTo>
                      <a:cubicBezTo>
                        <a:pt x="0" y="208"/>
                        <a:pt x="60" y="271"/>
                        <a:pt x="133" y="271"/>
                      </a:cubicBezTo>
                      <a:cubicBezTo>
                        <a:pt x="209" y="271"/>
                        <a:pt x="268" y="208"/>
                        <a:pt x="268" y="135"/>
                      </a:cubicBezTo>
                      <a:cubicBezTo>
                        <a:pt x="268" y="63"/>
                        <a:pt x="209" y="1"/>
                        <a:pt x="133"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7" name="Google Shape;2647;p37"/>
                <p:cNvSpPr/>
                <p:nvPr/>
              </p:nvSpPr>
              <p:spPr>
                <a:xfrm>
                  <a:off x="7813059" y="3326340"/>
                  <a:ext cx="23933" cy="23668"/>
                </a:xfrm>
                <a:custGeom>
                  <a:avLst/>
                  <a:gdLst/>
                  <a:ahLst/>
                  <a:cxnLst/>
                  <a:rect l="l" t="t" r="r" b="b"/>
                  <a:pathLst>
                    <a:path w="271" h="268" extrusionOk="0">
                      <a:moveTo>
                        <a:pt x="135" y="0"/>
                      </a:moveTo>
                      <a:cubicBezTo>
                        <a:pt x="63" y="0"/>
                        <a:pt x="1" y="60"/>
                        <a:pt x="1" y="133"/>
                      </a:cubicBezTo>
                      <a:cubicBezTo>
                        <a:pt x="1" y="209"/>
                        <a:pt x="63" y="268"/>
                        <a:pt x="135" y="268"/>
                      </a:cubicBezTo>
                      <a:cubicBezTo>
                        <a:pt x="208" y="268"/>
                        <a:pt x="270" y="209"/>
                        <a:pt x="270" y="133"/>
                      </a:cubicBezTo>
                      <a:cubicBezTo>
                        <a:pt x="270" y="60"/>
                        <a:pt x="208" y="0"/>
                        <a:pt x="135"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8" name="Google Shape;2648;p37"/>
                <p:cNvSpPr/>
                <p:nvPr/>
              </p:nvSpPr>
              <p:spPr>
                <a:xfrm>
                  <a:off x="819736" y="450905"/>
                  <a:ext cx="38858" cy="39122"/>
                </a:xfrm>
                <a:custGeom>
                  <a:avLst/>
                  <a:gdLst/>
                  <a:ahLst/>
                  <a:cxnLst/>
                  <a:rect l="l" t="t" r="r" b="b"/>
                  <a:pathLst>
                    <a:path w="440" h="443" extrusionOk="0">
                      <a:moveTo>
                        <a:pt x="219" y="1"/>
                      </a:moveTo>
                      <a:cubicBezTo>
                        <a:pt x="96" y="1"/>
                        <a:pt x="1" y="100"/>
                        <a:pt x="1" y="222"/>
                      </a:cubicBezTo>
                      <a:cubicBezTo>
                        <a:pt x="1" y="343"/>
                        <a:pt x="96" y="442"/>
                        <a:pt x="219" y="442"/>
                      </a:cubicBezTo>
                      <a:cubicBezTo>
                        <a:pt x="340" y="442"/>
                        <a:pt x="439" y="343"/>
                        <a:pt x="439" y="222"/>
                      </a:cubicBezTo>
                      <a:cubicBezTo>
                        <a:pt x="439" y="100"/>
                        <a:pt x="340" y="1"/>
                        <a:pt x="219"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49" name="Google Shape;2649;p37"/>
                <p:cNvSpPr/>
                <p:nvPr/>
              </p:nvSpPr>
              <p:spPr>
                <a:xfrm>
                  <a:off x="6190771" y="574365"/>
                  <a:ext cx="76744" cy="141653"/>
                </a:xfrm>
                <a:custGeom>
                  <a:avLst/>
                  <a:gdLst/>
                  <a:ahLst/>
                  <a:cxnLst/>
                  <a:rect l="l" t="t" r="r" b="b"/>
                  <a:pathLst>
                    <a:path w="869" h="1604" extrusionOk="0">
                      <a:moveTo>
                        <a:pt x="535" y="1"/>
                      </a:moveTo>
                      <a:lnTo>
                        <a:pt x="535" y="1"/>
                      </a:lnTo>
                      <a:cubicBezTo>
                        <a:pt x="410" y="710"/>
                        <a:pt x="1" y="733"/>
                        <a:pt x="1" y="733"/>
                      </a:cubicBezTo>
                      <a:cubicBezTo>
                        <a:pt x="430" y="763"/>
                        <a:pt x="506" y="1603"/>
                        <a:pt x="506" y="1603"/>
                      </a:cubicBezTo>
                      <a:cubicBezTo>
                        <a:pt x="453" y="690"/>
                        <a:pt x="835" y="670"/>
                        <a:pt x="868" y="670"/>
                      </a:cubicBezTo>
                      <a:cubicBezTo>
                        <a:pt x="526" y="631"/>
                        <a:pt x="535" y="1"/>
                        <a:pt x="53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0" name="Google Shape;2650;p37"/>
                <p:cNvSpPr/>
                <p:nvPr/>
              </p:nvSpPr>
              <p:spPr>
                <a:xfrm>
                  <a:off x="7186840" y="1628102"/>
                  <a:ext cx="107300" cy="185898"/>
                </a:xfrm>
                <a:custGeom>
                  <a:avLst/>
                  <a:gdLst/>
                  <a:ahLst/>
                  <a:cxnLst/>
                  <a:rect l="l" t="t" r="r" b="b"/>
                  <a:pathLst>
                    <a:path w="1215" h="2105" extrusionOk="0">
                      <a:moveTo>
                        <a:pt x="746" y="0"/>
                      </a:moveTo>
                      <a:lnTo>
                        <a:pt x="746" y="0"/>
                      </a:lnTo>
                      <a:cubicBezTo>
                        <a:pt x="574" y="934"/>
                        <a:pt x="1" y="960"/>
                        <a:pt x="1" y="960"/>
                      </a:cubicBezTo>
                      <a:cubicBezTo>
                        <a:pt x="601" y="1000"/>
                        <a:pt x="707" y="2105"/>
                        <a:pt x="707" y="2105"/>
                      </a:cubicBezTo>
                      <a:cubicBezTo>
                        <a:pt x="631" y="904"/>
                        <a:pt x="1165" y="881"/>
                        <a:pt x="1211" y="881"/>
                      </a:cubicBezTo>
                      <a:lnTo>
                        <a:pt x="1215" y="881"/>
                      </a:lnTo>
                      <a:cubicBezTo>
                        <a:pt x="733" y="828"/>
                        <a:pt x="746" y="1"/>
                        <a:pt x="746"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1" name="Google Shape;2651;p37"/>
                <p:cNvSpPr/>
                <p:nvPr/>
              </p:nvSpPr>
              <p:spPr>
                <a:xfrm>
                  <a:off x="7306591" y="1767635"/>
                  <a:ext cx="51310" cy="88931"/>
                </a:xfrm>
                <a:custGeom>
                  <a:avLst/>
                  <a:gdLst/>
                  <a:ahLst/>
                  <a:cxnLst/>
                  <a:rect l="l" t="t" r="r" b="b"/>
                  <a:pathLst>
                    <a:path w="581" h="1007" extrusionOk="0">
                      <a:moveTo>
                        <a:pt x="357" y="0"/>
                      </a:moveTo>
                      <a:cubicBezTo>
                        <a:pt x="274" y="446"/>
                        <a:pt x="0" y="458"/>
                        <a:pt x="0" y="458"/>
                      </a:cubicBezTo>
                      <a:cubicBezTo>
                        <a:pt x="287" y="478"/>
                        <a:pt x="340" y="1006"/>
                        <a:pt x="340" y="1006"/>
                      </a:cubicBezTo>
                      <a:cubicBezTo>
                        <a:pt x="304" y="432"/>
                        <a:pt x="558" y="419"/>
                        <a:pt x="581" y="419"/>
                      </a:cubicBezTo>
                      <a:cubicBezTo>
                        <a:pt x="349" y="396"/>
                        <a:pt x="357" y="0"/>
                        <a:pt x="357"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2" name="Google Shape;2652;p37"/>
                <p:cNvSpPr/>
                <p:nvPr/>
              </p:nvSpPr>
              <p:spPr>
                <a:xfrm>
                  <a:off x="6262962" y="716808"/>
                  <a:ext cx="682832" cy="202854"/>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3" name="Google Shape;2653;p37"/>
                <p:cNvSpPr/>
                <p:nvPr/>
              </p:nvSpPr>
              <p:spPr>
                <a:xfrm>
                  <a:off x="1569945" y="1335967"/>
                  <a:ext cx="51398" cy="89196"/>
                </a:xfrm>
                <a:custGeom>
                  <a:avLst/>
                  <a:gdLst/>
                  <a:ahLst/>
                  <a:cxnLst/>
                  <a:rect l="l" t="t" r="r" b="b"/>
                  <a:pathLst>
                    <a:path w="582" h="1010" extrusionOk="0">
                      <a:moveTo>
                        <a:pt x="357" y="1"/>
                      </a:moveTo>
                      <a:cubicBezTo>
                        <a:pt x="275" y="449"/>
                        <a:pt x="1" y="463"/>
                        <a:pt x="1" y="463"/>
                      </a:cubicBezTo>
                      <a:cubicBezTo>
                        <a:pt x="287" y="479"/>
                        <a:pt x="341" y="1010"/>
                        <a:pt x="341" y="1010"/>
                      </a:cubicBezTo>
                      <a:cubicBezTo>
                        <a:pt x="304" y="433"/>
                        <a:pt x="558" y="423"/>
                        <a:pt x="581" y="423"/>
                      </a:cubicBezTo>
                      <a:cubicBezTo>
                        <a:pt x="354" y="396"/>
                        <a:pt x="357" y="1"/>
                        <a:pt x="357"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4" name="Google Shape;2654;p37"/>
                <p:cNvSpPr/>
                <p:nvPr/>
              </p:nvSpPr>
              <p:spPr>
                <a:xfrm>
                  <a:off x="3095531" y="525440"/>
                  <a:ext cx="107211" cy="185986"/>
                </a:xfrm>
                <a:custGeom>
                  <a:avLst/>
                  <a:gdLst/>
                  <a:ahLst/>
                  <a:cxnLst/>
                  <a:rect l="l" t="t" r="r" b="b"/>
                  <a:pathLst>
                    <a:path w="1214" h="2106" extrusionOk="0">
                      <a:moveTo>
                        <a:pt x="465" y="1"/>
                      </a:moveTo>
                      <a:cubicBezTo>
                        <a:pt x="465" y="1"/>
                        <a:pt x="478" y="825"/>
                        <a:pt x="0" y="881"/>
                      </a:cubicBezTo>
                      <a:lnTo>
                        <a:pt x="3" y="881"/>
                      </a:lnTo>
                      <a:cubicBezTo>
                        <a:pt x="46" y="881"/>
                        <a:pt x="584" y="904"/>
                        <a:pt x="508" y="2105"/>
                      </a:cubicBezTo>
                      <a:cubicBezTo>
                        <a:pt x="508" y="2105"/>
                        <a:pt x="614" y="1000"/>
                        <a:pt x="1214" y="961"/>
                      </a:cubicBezTo>
                      <a:cubicBezTo>
                        <a:pt x="1214" y="961"/>
                        <a:pt x="640" y="934"/>
                        <a:pt x="465" y="1"/>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5" name="Google Shape;2655;p37"/>
                <p:cNvSpPr/>
                <p:nvPr/>
              </p:nvSpPr>
              <p:spPr>
                <a:xfrm>
                  <a:off x="3031682" y="664973"/>
                  <a:ext cx="51133" cy="88931"/>
                </a:xfrm>
                <a:custGeom>
                  <a:avLst/>
                  <a:gdLst/>
                  <a:ahLst/>
                  <a:cxnLst/>
                  <a:rect l="l" t="t" r="r" b="b"/>
                  <a:pathLst>
                    <a:path w="579" h="1007" extrusionOk="0">
                      <a:moveTo>
                        <a:pt x="222" y="0"/>
                      </a:moveTo>
                      <a:cubicBezTo>
                        <a:pt x="222" y="0"/>
                        <a:pt x="229" y="396"/>
                        <a:pt x="1" y="419"/>
                      </a:cubicBezTo>
                      <a:cubicBezTo>
                        <a:pt x="20" y="419"/>
                        <a:pt x="278" y="432"/>
                        <a:pt x="242" y="1006"/>
                      </a:cubicBezTo>
                      <a:cubicBezTo>
                        <a:pt x="242" y="1006"/>
                        <a:pt x="291" y="478"/>
                        <a:pt x="578" y="459"/>
                      </a:cubicBezTo>
                      <a:cubicBezTo>
                        <a:pt x="578" y="459"/>
                        <a:pt x="305" y="446"/>
                        <a:pt x="222"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56" name="Google Shape;2656;p37"/>
              <p:cNvGrpSpPr/>
              <p:nvPr/>
            </p:nvGrpSpPr>
            <p:grpSpPr>
              <a:xfrm>
                <a:off x="0" y="4065899"/>
                <a:ext cx="9143900" cy="1102374"/>
                <a:chOff x="0" y="4065899"/>
                <a:chExt cx="9143900" cy="1102374"/>
              </a:xfrm>
            </p:grpSpPr>
            <p:sp>
              <p:nvSpPr>
                <p:cNvPr id="2657" name="Google Shape;2657;p37"/>
                <p:cNvSpPr/>
                <p:nvPr/>
              </p:nvSpPr>
              <p:spPr>
                <a:xfrm>
                  <a:off x="8789291" y="4245591"/>
                  <a:ext cx="46997" cy="47445"/>
                </a:xfrm>
                <a:custGeom>
                  <a:avLst/>
                  <a:gdLst/>
                  <a:ahLst/>
                  <a:cxnLst/>
                  <a:rect l="l" t="t" r="r" b="b"/>
                  <a:pathLst>
                    <a:path w="473" h="469" extrusionOk="0">
                      <a:moveTo>
                        <a:pt x="238" y="0"/>
                      </a:moveTo>
                      <a:cubicBezTo>
                        <a:pt x="106" y="0"/>
                        <a:pt x="0" y="105"/>
                        <a:pt x="0" y="234"/>
                      </a:cubicBezTo>
                      <a:cubicBezTo>
                        <a:pt x="0" y="367"/>
                        <a:pt x="106" y="469"/>
                        <a:pt x="238" y="469"/>
                      </a:cubicBezTo>
                      <a:cubicBezTo>
                        <a:pt x="367" y="469"/>
                        <a:pt x="472" y="367"/>
                        <a:pt x="472" y="234"/>
                      </a:cubicBezTo>
                      <a:cubicBezTo>
                        <a:pt x="472" y="105"/>
                        <a:pt x="367" y="0"/>
                        <a:pt x="23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8" name="Google Shape;2658;p37"/>
                <p:cNvSpPr/>
                <p:nvPr/>
              </p:nvSpPr>
              <p:spPr>
                <a:xfrm>
                  <a:off x="3559895" y="4281604"/>
                  <a:ext cx="43619" cy="44410"/>
                </a:xfrm>
                <a:custGeom>
                  <a:avLst/>
                  <a:gdLst/>
                  <a:ahLst/>
                  <a:cxnLst/>
                  <a:rect l="l" t="t" r="r" b="b"/>
                  <a:pathLst>
                    <a:path w="439" h="439" extrusionOk="0">
                      <a:moveTo>
                        <a:pt x="218" y="0"/>
                      </a:moveTo>
                      <a:cubicBezTo>
                        <a:pt x="96" y="0"/>
                        <a:pt x="0" y="96"/>
                        <a:pt x="0" y="218"/>
                      </a:cubicBezTo>
                      <a:cubicBezTo>
                        <a:pt x="0" y="340"/>
                        <a:pt x="96" y="439"/>
                        <a:pt x="218" y="439"/>
                      </a:cubicBezTo>
                      <a:cubicBezTo>
                        <a:pt x="340" y="439"/>
                        <a:pt x="439" y="340"/>
                        <a:pt x="439" y="218"/>
                      </a:cubicBezTo>
                      <a:cubicBezTo>
                        <a:pt x="439" y="96"/>
                        <a:pt x="340" y="0"/>
                        <a:pt x="218" y="0"/>
                      </a:cubicBezTo>
                      <a:close/>
                    </a:path>
                  </a:pathLst>
                </a:custGeom>
                <a:solidFill>
                  <a:srgbClr val="F4F9F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59" name="Google Shape;2659;p37"/>
                <p:cNvSpPr/>
                <p:nvPr/>
              </p:nvSpPr>
              <p:spPr>
                <a:xfrm>
                  <a:off x="5156905" y="4335339"/>
                  <a:ext cx="23668" cy="23756"/>
                </a:xfrm>
                <a:custGeom>
                  <a:avLst/>
                  <a:gdLst/>
                  <a:ahLst/>
                  <a:cxnLst/>
                  <a:rect l="l" t="t" r="r" b="b"/>
                  <a:pathLst>
                    <a:path w="268" h="269" extrusionOk="0">
                      <a:moveTo>
                        <a:pt x="132" y="1"/>
                      </a:moveTo>
                      <a:cubicBezTo>
                        <a:pt x="60" y="1"/>
                        <a:pt x="1" y="60"/>
                        <a:pt x="1" y="133"/>
                      </a:cubicBezTo>
                      <a:cubicBezTo>
                        <a:pt x="1" y="209"/>
                        <a:pt x="60" y="268"/>
                        <a:pt x="132" y="268"/>
                      </a:cubicBezTo>
                      <a:cubicBezTo>
                        <a:pt x="208" y="268"/>
                        <a:pt x="268" y="209"/>
                        <a:pt x="268" y="133"/>
                      </a:cubicBezTo>
                      <a:cubicBezTo>
                        <a:pt x="268" y="60"/>
                        <a:pt x="208" y="1"/>
                        <a:pt x="132"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0" name="Google Shape;2660;p37"/>
                <p:cNvSpPr/>
                <p:nvPr/>
              </p:nvSpPr>
              <p:spPr>
                <a:xfrm>
                  <a:off x="0" y="4483978"/>
                  <a:ext cx="9143900" cy="684296"/>
                </a:xfrm>
                <a:custGeom>
                  <a:avLst/>
                  <a:gdLst/>
                  <a:ahLst/>
                  <a:cxnLst/>
                  <a:rect l="l" t="t" r="r" b="b"/>
                  <a:pathLst>
                    <a:path w="95590" h="11306" extrusionOk="0">
                      <a:moveTo>
                        <a:pt x="0" y="0"/>
                      </a:moveTo>
                      <a:lnTo>
                        <a:pt x="0" y="11305"/>
                      </a:lnTo>
                      <a:lnTo>
                        <a:pt x="95590" y="11305"/>
                      </a:lnTo>
                      <a:lnTo>
                        <a:pt x="95590" y="0"/>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1" name="Google Shape;2661;p37"/>
                <p:cNvSpPr/>
                <p:nvPr/>
              </p:nvSpPr>
              <p:spPr>
                <a:xfrm>
                  <a:off x="0" y="4483977"/>
                  <a:ext cx="9143900" cy="277675"/>
                </a:xfrm>
                <a:custGeom>
                  <a:avLst/>
                  <a:gdLst/>
                  <a:ahLst/>
                  <a:cxnLst/>
                  <a:rect l="l" t="t" r="r" b="b"/>
                  <a:pathLst>
                    <a:path w="95590" h="11306" extrusionOk="0">
                      <a:moveTo>
                        <a:pt x="0" y="0"/>
                      </a:moveTo>
                      <a:lnTo>
                        <a:pt x="0" y="11305"/>
                      </a:lnTo>
                      <a:lnTo>
                        <a:pt x="95590" y="11305"/>
                      </a:lnTo>
                      <a:lnTo>
                        <a:pt x="95590" y="0"/>
                      </a:lnTo>
                      <a:close/>
                    </a:path>
                  </a:pathLst>
                </a:custGeom>
                <a:solidFill>
                  <a:srgbClr val="000000">
                    <a:alpha val="31460"/>
                  </a:srgbClr>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2" name="Google Shape;2662;p37"/>
                <p:cNvSpPr/>
                <p:nvPr/>
              </p:nvSpPr>
              <p:spPr>
                <a:xfrm>
                  <a:off x="3067536" y="4845340"/>
                  <a:ext cx="84250" cy="22785"/>
                </a:xfrm>
                <a:custGeom>
                  <a:avLst/>
                  <a:gdLst/>
                  <a:ahLst/>
                  <a:cxnLst/>
                  <a:rect l="l" t="t" r="r" b="b"/>
                  <a:pathLst>
                    <a:path w="954" h="258" extrusionOk="0">
                      <a:moveTo>
                        <a:pt x="476" y="0"/>
                      </a:moveTo>
                      <a:cubicBezTo>
                        <a:pt x="357" y="0"/>
                        <a:pt x="238" y="20"/>
                        <a:pt x="149" y="57"/>
                      </a:cubicBezTo>
                      <a:cubicBezTo>
                        <a:pt x="60" y="86"/>
                        <a:pt x="1" y="129"/>
                        <a:pt x="1" y="129"/>
                      </a:cubicBezTo>
                      <a:cubicBezTo>
                        <a:pt x="1" y="129"/>
                        <a:pt x="60" y="172"/>
                        <a:pt x="149" y="201"/>
                      </a:cubicBezTo>
                      <a:cubicBezTo>
                        <a:pt x="238" y="238"/>
                        <a:pt x="357" y="258"/>
                        <a:pt x="476" y="258"/>
                      </a:cubicBezTo>
                      <a:cubicBezTo>
                        <a:pt x="594" y="258"/>
                        <a:pt x="713" y="235"/>
                        <a:pt x="802" y="201"/>
                      </a:cubicBezTo>
                      <a:cubicBezTo>
                        <a:pt x="894" y="172"/>
                        <a:pt x="954" y="129"/>
                        <a:pt x="954" y="129"/>
                      </a:cubicBezTo>
                      <a:cubicBezTo>
                        <a:pt x="954" y="129"/>
                        <a:pt x="894" y="86"/>
                        <a:pt x="802" y="57"/>
                      </a:cubicBezTo>
                      <a:cubicBezTo>
                        <a:pt x="713" y="23"/>
                        <a:pt x="594" y="0"/>
                        <a:pt x="47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3" name="Google Shape;2663;p37"/>
                <p:cNvSpPr/>
                <p:nvPr/>
              </p:nvSpPr>
              <p:spPr>
                <a:xfrm>
                  <a:off x="5394552" y="4821760"/>
                  <a:ext cx="53429" cy="14395"/>
                </a:xfrm>
                <a:custGeom>
                  <a:avLst/>
                  <a:gdLst/>
                  <a:ahLst/>
                  <a:cxnLst/>
                  <a:rect l="l" t="t" r="r" b="b"/>
                  <a:pathLst>
                    <a:path w="605" h="163" extrusionOk="0">
                      <a:moveTo>
                        <a:pt x="301" y="1"/>
                      </a:moveTo>
                      <a:cubicBezTo>
                        <a:pt x="225" y="1"/>
                        <a:pt x="149" y="13"/>
                        <a:pt x="93" y="36"/>
                      </a:cubicBezTo>
                      <a:cubicBezTo>
                        <a:pt x="37" y="53"/>
                        <a:pt x="1" y="83"/>
                        <a:pt x="1" y="83"/>
                      </a:cubicBezTo>
                      <a:cubicBezTo>
                        <a:pt x="1" y="83"/>
                        <a:pt x="37" y="109"/>
                        <a:pt x="93" y="129"/>
                      </a:cubicBezTo>
                      <a:cubicBezTo>
                        <a:pt x="149" y="149"/>
                        <a:pt x="225" y="162"/>
                        <a:pt x="301" y="162"/>
                      </a:cubicBezTo>
                      <a:cubicBezTo>
                        <a:pt x="377" y="162"/>
                        <a:pt x="452" y="149"/>
                        <a:pt x="508" y="129"/>
                      </a:cubicBezTo>
                      <a:cubicBezTo>
                        <a:pt x="568" y="109"/>
                        <a:pt x="604" y="83"/>
                        <a:pt x="604" y="83"/>
                      </a:cubicBezTo>
                      <a:cubicBezTo>
                        <a:pt x="604" y="83"/>
                        <a:pt x="568" y="53"/>
                        <a:pt x="508" y="36"/>
                      </a:cubicBezTo>
                      <a:cubicBezTo>
                        <a:pt x="452" y="13"/>
                        <a:pt x="377" y="1"/>
                        <a:pt x="30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4" name="Google Shape;2664;p37"/>
                <p:cNvSpPr/>
                <p:nvPr/>
              </p:nvSpPr>
              <p:spPr>
                <a:xfrm>
                  <a:off x="5382895" y="4778046"/>
                  <a:ext cx="53694" cy="14395"/>
                </a:xfrm>
                <a:custGeom>
                  <a:avLst/>
                  <a:gdLst/>
                  <a:ahLst/>
                  <a:cxnLst/>
                  <a:rect l="l" t="t" r="r" b="b"/>
                  <a:pathLst>
                    <a:path w="608" h="163" extrusionOk="0">
                      <a:moveTo>
                        <a:pt x="304" y="1"/>
                      </a:moveTo>
                      <a:cubicBezTo>
                        <a:pt x="228" y="1"/>
                        <a:pt x="153" y="14"/>
                        <a:pt x="97" y="33"/>
                      </a:cubicBezTo>
                      <a:cubicBezTo>
                        <a:pt x="40" y="53"/>
                        <a:pt x="1" y="80"/>
                        <a:pt x="1" y="80"/>
                      </a:cubicBezTo>
                      <a:cubicBezTo>
                        <a:pt x="1" y="80"/>
                        <a:pt x="40" y="109"/>
                        <a:pt x="97" y="129"/>
                      </a:cubicBezTo>
                      <a:cubicBezTo>
                        <a:pt x="153" y="149"/>
                        <a:pt x="228" y="162"/>
                        <a:pt x="304" y="162"/>
                      </a:cubicBezTo>
                      <a:cubicBezTo>
                        <a:pt x="380" y="162"/>
                        <a:pt x="456" y="149"/>
                        <a:pt x="512" y="129"/>
                      </a:cubicBezTo>
                      <a:cubicBezTo>
                        <a:pt x="568" y="109"/>
                        <a:pt x="608" y="80"/>
                        <a:pt x="608" y="80"/>
                      </a:cubicBezTo>
                      <a:cubicBezTo>
                        <a:pt x="608" y="80"/>
                        <a:pt x="568" y="53"/>
                        <a:pt x="512" y="33"/>
                      </a:cubicBezTo>
                      <a:cubicBezTo>
                        <a:pt x="456" y="14"/>
                        <a:pt x="380"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5" name="Google Shape;2665;p37"/>
                <p:cNvSpPr/>
                <p:nvPr/>
              </p:nvSpPr>
              <p:spPr>
                <a:xfrm>
                  <a:off x="5311009" y="4805158"/>
                  <a:ext cx="53606" cy="14307"/>
                </a:xfrm>
                <a:custGeom>
                  <a:avLst/>
                  <a:gdLst/>
                  <a:ahLst/>
                  <a:cxnLst/>
                  <a:rect l="l" t="t" r="r" b="b"/>
                  <a:pathLst>
                    <a:path w="607" h="162" extrusionOk="0">
                      <a:moveTo>
                        <a:pt x="303" y="0"/>
                      </a:moveTo>
                      <a:cubicBezTo>
                        <a:pt x="227" y="0"/>
                        <a:pt x="151" y="11"/>
                        <a:pt x="96" y="34"/>
                      </a:cubicBezTo>
                      <a:cubicBezTo>
                        <a:pt x="40" y="53"/>
                        <a:pt x="0" y="79"/>
                        <a:pt x="0" y="79"/>
                      </a:cubicBezTo>
                      <a:cubicBezTo>
                        <a:pt x="0" y="79"/>
                        <a:pt x="40" y="106"/>
                        <a:pt x="96" y="125"/>
                      </a:cubicBezTo>
                      <a:cubicBezTo>
                        <a:pt x="151" y="149"/>
                        <a:pt x="227" y="162"/>
                        <a:pt x="303" y="162"/>
                      </a:cubicBezTo>
                      <a:cubicBezTo>
                        <a:pt x="379" y="162"/>
                        <a:pt x="455" y="149"/>
                        <a:pt x="512" y="125"/>
                      </a:cubicBezTo>
                      <a:cubicBezTo>
                        <a:pt x="567" y="106"/>
                        <a:pt x="607" y="79"/>
                        <a:pt x="607" y="79"/>
                      </a:cubicBezTo>
                      <a:cubicBezTo>
                        <a:pt x="607" y="79"/>
                        <a:pt x="567" y="53"/>
                        <a:pt x="512" y="34"/>
                      </a:cubicBezTo>
                      <a:cubicBezTo>
                        <a:pt x="455" y="14"/>
                        <a:pt x="379" y="0"/>
                        <a:pt x="30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6" name="Google Shape;2666;p37"/>
                <p:cNvSpPr/>
                <p:nvPr/>
              </p:nvSpPr>
              <p:spPr>
                <a:xfrm>
                  <a:off x="478411" y="4632685"/>
                  <a:ext cx="53429" cy="14395"/>
                </a:xfrm>
                <a:custGeom>
                  <a:avLst/>
                  <a:gdLst/>
                  <a:ahLst/>
                  <a:cxnLst/>
                  <a:rect l="l" t="t" r="r" b="b"/>
                  <a:pathLst>
                    <a:path w="605" h="163" extrusionOk="0">
                      <a:moveTo>
                        <a:pt x="304" y="1"/>
                      </a:moveTo>
                      <a:cubicBezTo>
                        <a:pt x="228" y="1"/>
                        <a:pt x="152" y="14"/>
                        <a:pt x="96" y="37"/>
                      </a:cubicBezTo>
                      <a:cubicBezTo>
                        <a:pt x="37" y="54"/>
                        <a:pt x="0" y="84"/>
                        <a:pt x="0" y="84"/>
                      </a:cubicBezTo>
                      <a:cubicBezTo>
                        <a:pt x="0" y="84"/>
                        <a:pt x="37" y="110"/>
                        <a:pt x="96" y="130"/>
                      </a:cubicBezTo>
                      <a:cubicBezTo>
                        <a:pt x="152" y="149"/>
                        <a:pt x="228" y="163"/>
                        <a:pt x="304" y="163"/>
                      </a:cubicBezTo>
                      <a:cubicBezTo>
                        <a:pt x="379" y="163"/>
                        <a:pt x="455" y="149"/>
                        <a:pt x="512" y="130"/>
                      </a:cubicBezTo>
                      <a:cubicBezTo>
                        <a:pt x="568" y="110"/>
                        <a:pt x="604" y="84"/>
                        <a:pt x="604" y="84"/>
                      </a:cubicBezTo>
                      <a:cubicBezTo>
                        <a:pt x="604" y="84"/>
                        <a:pt x="568" y="57"/>
                        <a:pt x="512" y="37"/>
                      </a:cubicBezTo>
                      <a:cubicBezTo>
                        <a:pt x="455"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7" name="Google Shape;2667;p37"/>
                <p:cNvSpPr/>
                <p:nvPr/>
              </p:nvSpPr>
              <p:spPr>
                <a:xfrm>
                  <a:off x="466754" y="4589059"/>
                  <a:ext cx="53694" cy="14395"/>
                </a:xfrm>
                <a:custGeom>
                  <a:avLst/>
                  <a:gdLst/>
                  <a:ahLst/>
                  <a:cxnLst/>
                  <a:rect l="l" t="t" r="r" b="b"/>
                  <a:pathLst>
                    <a:path w="608" h="163" extrusionOk="0">
                      <a:moveTo>
                        <a:pt x="304" y="0"/>
                      </a:moveTo>
                      <a:cubicBezTo>
                        <a:pt x="228" y="0"/>
                        <a:pt x="152" y="13"/>
                        <a:pt x="96" y="33"/>
                      </a:cubicBezTo>
                      <a:cubicBezTo>
                        <a:pt x="40" y="53"/>
                        <a:pt x="1" y="83"/>
                        <a:pt x="1" y="83"/>
                      </a:cubicBezTo>
                      <a:cubicBezTo>
                        <a:pt x="1" y="83"/>
                        <a:pt x="40" y="109"/>
                        <a:pt x="96" y="129"/>
                      </a:cubicBezTo>
                      <a:cubicBezTo>
                        <a:pt x="152" y="149"/>
                        <a:pt x="228" y="162"/>
                        <a:pt x="304" y="162"/>
                      </a:cubicBezTo>
                      <a:cubicBezTo>
                        <a:pt x="380" y="162"/>
                        <a:pt x="456" y="149"/>
                        <a:pt x="511" y="129"/>
                      </a:cubicBezTo>
                      <a:cubicBezTo>
                        <a:pt x="571" y="109"/>
                        <a:pt x="607" y="83"/>
                        <a:pt x="607" y="83"/>
                      </a:cubicBezTo>
                      <a:cubicBezTo>
                        <a:pt x="607" y="83"/>
                        <a:pt x="571" y="53"/>
                        <a:pt x="511" y="33"/>
                      </a:cubicBezTo>
                      <a:cubicBezTo>
                        <a:pt x="456" y="13"/>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8" name="Google Shape;2668;p37"/>
                <p:cNvSpPr/>
                <p:nvPr/>
              </p:nvSpPr>
              <p:spPr>
                <a:xfrm>
                  <a:off x="395133" y="4616170"/>
                  <a:ext cx="53341" cy="14307"/>
                </a:xfrm>
                <a:custGeom>
                  <a:avLst/>
                  <a:gdLst/>
                  <a:ahLst/>
                  <a:cxnLst/>
                  <a:rect l="l" t="t" r="r" b="b"/>
                  <a:pathLst>
                    <a:path w="604" h="162" extrusionOk="0">
                      <a:moveTo>
                        <a:pt x="304" y="0"/>
                      </a:moveTo>
                      <a:cubicBezTo>
                        <a:pt x="228" y="0"/>
                        <a:pt x="152" y="14"/>
                        <a:pt x="96" y="33"/>
                      </a:cubicBezTo>
                      <a:cubicBezTo>
                        <a:pt x="36" y="53"/>
                        <a:pt x="1" y="79"/>
                        <a:pt x="1" y="79"/>
                      </a:cubicBezTo>
                      <a:cubicBezTo>
                        <a:pt x="1" y="79"/>
                        <a:pt x="36" y="109"/>
                        <a:pt x="96" y="125"/>
                      </a:cubicBezTo>
                      <a:cubicBezTo>
                        <a:pt x="152" y="148"/>
                        <a:pt x="228" y="162"/>
                        <a:pt x="304" y="162"/>
                      </a:cubicBezTo>
                      <a:cubicBezTo>
                        <a:pt x="380" y="162"/>
                        <a:pt x="452" y="148"/>
                        <a:pt x="511" y="125"/>
                      </a:cubicBezTo>
                      <a:cubicBezTo>
                        <a:pt x="567" y="105"/>
                        <a:pt x="604" y="79"/>
                        <a:pt x="604" y="79"/>
                      </a:cubicBezTo>
                      <a:cubicBezTo>
                        <a:pt x="604" y="79"/>
                        <a:pt x="567" y="53"/>
                        <a:pt x="511" y="33"/>
                      </a:cubicBezTo>
                      <a:cubicBezTo>
                        <a:pt x="452"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69" name="Google Shape;2669;p37"/>
                <p:cNvSpPr/>
                <p:nvPr/>
              </p:nvSpPr>
              <p:spPr>
                <a:xfrm>
                  <a:off x="7666815" y="4665360"/>
                  <a:ext cx="53341" cy="14307"/>
                </a:xfrm>
                <a:custGeom>
                  <a:avLst/>
                  <a:gdLst/>
                  <a:ahLst/>
                  <a:cxnLst/>
                  <a:rect l="l" t="t" r="r" b="b"/>
                  <a:pathLst>
                    <a:path w="604" h="162" extrusionOk="0">
                      <a:moveTo>
                        <a:pt x="304" y="0"/>
                      </a:moveTo>
                      <a:cubicBezTo>
                        <a:pt x="228" y="0"/>
                        <a:pt x="153" y="11"/>
                        <a:pt x="96" y="34"/>
                      </a:cubicBezTo>
                      <a:cubicBezTo>
                        <a:pt x="37" y="53"/>
                        <a:pt x="1" y="79"/>
                        <a:pt x="1" y="79"/>
                      </a:cubicBezTo>
                      <a:cubicBezTo>
                        <a:pt x="1" y="79"/>
                        <a:pt x="37" y="106"/>
                        <a:pt x="96" y="125"/>
                      </a:cubicBezTo>
                      <a:cubicBezTo>
                        <a:pt x="153" y="149"/>
                        <a:pt x="228" y="162"/>
                        <a:pt x="304" y="162"/>
                      </a:cubicBezTo>
                      <a:cubicBezTo>
                        <a:pt x="380" y="162"/>
                        <a:pt x="456" y="149"/>
                        <a:pt x="512" y="125"/>
                      </a:cubicBezTo>
                      <a:cubicBezTo>
                        <a:pt x="568" y="106"/>
                        <a:pt x="604" y="79"/>
                        <a:pt x="604" y="79"/>
                      </a:cubicBezTo>
                      <a:cubicBezTo>
                        <a:pt x="604" y="79"/>
                        <a:pt x="568" y="53"/>
                        <a:pt x="512" y="34"/>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0" name="Google Shape;2670;p37"/>
                <p:cNvSpPr/>
                <p:nvPr/>
              </p:nvSpPr>
              <p:spPr>
                <a:xfrm>
                  <a:off x="7655158" y="4621381"/>
                  <a:ext cx="53694" cy="14660"/>
                </a:xfrm>
                <a:custGeom>
                  <a:avLst/>
                  <a:gdLst/>
                  <a:ahLst/>
                  <a:cxnLst/>
                  <a:rect l="l" t="t" r="r" b="b"/>
                  <a:pathLst>
                    <a:path w="608" h="166" extrusionOk="0">
                      <a:moveTo>
                        <a:pt x="304" y="0"/>
                      </a:moveTo>
                      <a:cubicBezTo>
                        <a:pt x="228" y="0"/>
                        <a:pt x="153" y="14"/>
                        <a:pt x="96" y="37"/>
                      </a:cubicBezTo>
                      <a:cubicBezTo>
                        <a:pt x="40" y="57"/>
                        <a:pt x="1" y="83"/>
                        <a:pt x="1" y="83"/>
                      </a:cubicBezTo>
                      <a:cubicBezTo>
                        <a:pt x="1" y="83"/>
                        <a:pt x="40" y="109"/>
                        <a:pt x="96" y="129"/>
                      </a:cubicBezTo>
                      <a:cubicBezTo>
                        <a:pt x="153" y="152"/>
                        <a:pt x="228" y="165"/>
                        <a:pt x="304" y="165"/>
                      </a:cubicBezTo>
                      <a:cubicBezTo>
                        <a:pt x="380" y="165"/>
                        <a:pt x="456" y="152"/>
                        <a:pt x="512" y="129"/>
                      </a:cubicBezTo>
                      <a:cubicBezTo>
                        <a:pt x="568" y="109"/>
                        <a:pt x="608" y="83"/>
                        <a:pt x="608" y="83"/>
                      </a:cubicBezTo>
                      <a:cubicBezTo>
                        <a:pt x="608" y="83"/>
                        <a:pt x="568" y="57"/>
                        <a:pt x="512" y="37"/>
                      </a:cubicBezTo>
                      <a:cubicBezTo>
                        <a:pt x="456" y="14"/>
                        <a:pt x="380" y="0"/>
                        <a:pt x="30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1" name="Google Shape;2671;p37"/>
                <p:cNvSpPr/>
                <p:nvPr/>
              </p:nvSpPr>
              <p:spPr>
                <a:xfrm>
                  <a:off x="7583537" y="4648404"/>
                  <a:ext cx="53429" cy="14483"/>
                </a:xfrm>
                <a:custGeom>
                  <a:avLst/>
                  <a:gdLst/>
                  <a:ahLst/>
                  <a:cxnLst/>
                  <a:rect l="l" t="t" r="r" b="b"/>
                  <a:pathLst>
                    <a:path w="605" h="164" extrusionOk="0">
                      <a:moveTo>
                        <a:pt x="304" y="1"/>
                      </a:moveTo>
                      <a:cubicBezTo>
                        <a:pt x="228" y="1"/>
                        <a:pt x="152" y="14"/>
                        <a:pt x="93" y="37"/>
                      </a:cubicBezTo>
                      <a:cubicBezTo>
                        <a:pt x="37" y="54"/>
                        <a:pt x="0" y="84"/>
                        <a:pt x="0" y="84"/>
                      </a:cubicBezTo>
                      <a:cubicBezTo>
                        <a:pt x="0" y="84"/>
                        <a:pt x="37" y="110"/>
                        <a:pt x="93" y="130"/>
                      </a:cubicBezTo>
                      <a:cubicBezTo>
                        <a:pt x="152" y="150"/>
                        <a:pt x="228" y="163"/>
                        <a:pt x="304" y="163"/>
                      </a:cubicBezTo>
                      <a:cubicBezTo>
                        <a:pt x="379" y="163"/>
                        <a:pt x="452" y="150"/>
                        <a:pt x="512" y="130"/>
                      </a:cubicBezTo>
                      <a:cubicBezTo>
                        <a:pt x="568" y="110"/>
                        <a:pt x="604" y="84"/>
                        <a:pt x="604" y="84"/>
                      </a:cubicBezTo>
                      <a:cubicBezTo>
                        <a:pt x="604" y="84"/>
                        <a:pt x="568" y="54"/>
                        <a:pt x="512" y="37"/>
                      </a:cubicBezTo>
                      <a:cubicBezTo>
                        <a:pt x="452" y="14"/>
                        <a:pt x="379" y="1"/>
                        <a:pt x="30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2" name="Google Shape;2672;p37"/>
                <p:cNvSpPr/>
                <p:nvPr/>
              </p:nvSpPr>
              <p:spPr>
                <a:xfrm>
                  <a:off x="597808" y="4226980"/>
                  <a:ext cx="23668" cy="23756"/>
                </a:xfrm>
                <a:custGeom>
                  <a:avLst/>
                  <a:gdLst/>
                  <a:ahLst/>
                  <a:cxnLst/>
                  <a:rect l="l" t="t" r="r" b="b"/>
                  <a:pathLst>
                    <a:path w="268" h="269" extrusionOk="0">
                      <a:moveTo>
                        <a:pt x="135" y="1"/>
                      </a:moveTo>
                      <a:cubicBezTo>
                        <a:pt x="60" y="1"/>
                        <a:pt x="1" y="60"/>
                        <a:pt x="1" y="133"/>
                      </a:cubicBezTo>
                      <a:cubicBezTo>
                        <a:pt x="1" y="209"/>
                        <a:pt x="60" y="268"/>
                        <a:pt x="135" y="268"/>
                      </a:cubicBezTo>
                      <a:cubicBezTo>
                        <a:pt x="208" y="268"/>
                        <a:pt x="268" y="209"/>
                        <a:pt x="268" y="133"/>
                      </a:cubicBezTo>
                      <a:cubicBezTo>
                        <a:pt x="268" y="60"/>
                        <a:pt x="208" y="1"/>
                        <a:pt x="135"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nvGrpSpPr>
                <p:cNvPr id="2673" name="Google Shape;2673;p37"/>
                <p:cNvGrpSpPr/>
                <p:nvPr/>
              </p:nvGrpSpPr>
              <p:grpSpPr>
                <a:xfrm>
                  <a:off x="476510" y="4065899"/>
                  <a:ext cx="266262" cy="475209"/>
                  <a:chOff x="476510" y="4065899"/>
                  <a:chExt cx="266262" cy="475209"/>
                </a:xfrm>
              </p:grpSpPr>
              <p:sp>
                <p:nvSpPr>
                  <p:cNvPr id="2674" name="Google Shape;2674;p37"/>
                  <p:cNvSpPr/>
                  <p:nvPr/>
                </p:nvSpPr>
                <p:spPr>
                  <a:xfrm>
                    <a:off x="476510" y="40658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5" name="Google Shape;2675;p37"/>
                  <p:cNvSpPr/>
                  <p:nvPr/>
                </p:nvSpPr>
                <p:spPr>
                  <a:xfrm>
                    <a:off x="597056" y="41350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6" name="Google Shape;2676;p37"/>
                  <p:cNvSpPr/>
                  <p:nvPr/>
                </p:nvSpPr>
                <p:spPr>
                  <a:xfrm>
                    <a:off x="597409" y="42279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77" name="Google Shape;2677;p37"/>
                  <p:cNvSpPr/>
                  <p:nvPr/>
                </p:nvSpPr>
                <p:spPr>
                  <a:xfrm>
                    <a:off x="540006" y="41676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78" name="Google Shape;2678;p37"/>
                <p:cNvGrpSpPr/>
                <p:nvPr/>
              </p:nvGrpSpPr>
              <p:grpSpPr>
                <a:xfrm>
                  <a:off x="8430902" y="4070574"/>
                  <a:ext cx="214776" cy="454279"/>
                  <a:chOff x="8430902" y="4070574"/>
                  <a:chExt cx="214776" cy="454279"/>
                </a:xfrm>
              </p:grpSpPr>
              <p:sp>
                <p:nvSpPr>
                  <p:cNvPr id="2679" name="Google Shape;2679;p37"/>
                  <p:cNvSpPr/>
                  <p:nvPr/>
                </p:nvSpPr>
                <p:spPr>
                  <a:xfrm>
                    <a:off x="8430902" y="4070574"/>
                    <a:ext cx="214776" cy="276860"/>
                  </a:xfrm>
                  <a:custGeom>
                    <a:avLst/>
                    <a:gdLst/>
                    <a:ahLst/>
                    <a:cxnLst/>
                    <a:rect l="l" t="t" r="r" b="b"/>
                    <a:pathLst>
                      <a:path w="2432" h="3135" extrusionOk="0">
                        <a:moveTo>
                          <a:pt x="1272" y="1"/>
                        </a:moveTo>
                        <a:cubicBezTo>
                          <a:pt x="1004" y="1"/>
                          <a:pt x="817" y="282"/>
                          <a:pt x="687" y="580"/>
                        </a:cubicBezTo>
                        <a:cubicBezTo>
                          <a:pt x="535" y="929"/>
                          <a:pt x="730" y="1391"/>
                          <a:pt x="403" y="1677"/>
                        </a:cubicBezTo>
                        <a:cubicBezTo>
                          <a:pt x="1" y="2027"/>
                          <a:pt x="202" y="2479"/>
                          <a:pt x="202" y="2482"/>
                        </a:cubicBezTo>
                        <a:cubicBezTo>
                          <a:pt x="349" y="2811"/>
                          <a:pt x="977" y="3134"/>
                          <a:pt x="1452" y="3134"/>
                        </a:cubicBezTo>
                        <a:cubicBezTo>
                          <a:pt x="1596" y="3134"/>
                          <a:pt x="1726" y="3105"/>
                          <a:pt x="1824" y="3036"/>
                        </a:cubicBezTo>
                        <a:cubicBezTo>
                          <a:pt x="2431" y="2614"/>
                          <a:pt x="2226" y="1671"/>
                          <a:pt x="1993" y="1123"/>
                        </a:cubicBezTo>
                        <a:cubicBezTo>
                          <a:pt x="1858" y="797"/>
                          <a:pt x="1884" y="306"/>
                          <a:pt x="1554" y="94"/>
                        </a:cubicBezTo>
                        <a:cubicBezTo>
                          <a:pt x="1451" y="29"/>
                          <a:pt x="1358" y="1"/>
                          <a:pt x="127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0" name="Google Shape;2680;p37"/>
                  <p:cNvSpPr/>
                  <p:nvPr/>
                </p:nvSpPr>
                <p:spPr>
                  <a:xfrm>
                    <a:off x="8545354" y="4108283"/>
                    <a:ext cx="11216" cy="416570"/>
                  </a:xfrm>
                  <a:custGeom>
                    <a:avLst/>
                    <a:gdLst/>
                    <a:ahLst/>
                    <a:cxnLst/>
                    <a:rect l="l" t="t" r="r" b="b"/>
                    <a:pathLst>
                      <a:path w="127" h="4717" extrusionOk="0">
                        <a:moveTo>
                          <a:pt x="64" y="1"/>
                        </a:moveTo>
                        <a:cubicBezTo>
                          <a:pt x="37" y="396"/>
                          <a:pt x="24" y="789"/>
                          <a:pt x="14" y="1181"/>
                        </a:cubicBezTo>
                        <a:cubicBezTo>
                          <a:pt x="4" y="1574"/>
                          <a:pt x="0" y="1966"/>
                          <a:pt x="0" y="2358"/>
                        </a:cubicBezTo>
                        <a:cubicBezTo>
                          <a:pt x="0" y="2751"/>
                          <a:pt x="4" y="3147"/>
                          <a:pt x="14" y="3539"/>
                        </a:cubicBezTo>
                        <a:lnTo>
                          <a:pt x="34" y="4130"/>
                        </a:lnTo>
                        <a:cubicBezTo>
                          <a:pt x="44" y="4324"/>
                          <a:pt x="50" y="4522"/>
                          <a:pt x="64" y="4716"/>
                        </a:cubicBezTo>
                        <a:cubicBezTo>
                          <a:pt x="76" y="4522"/>
                          <a:pt x="84" y="4324"/>
                          <a:pt x="96" y="4130"/>
                        </a:cubicBezTo>
                        <a:lnTo>
                          <a:pt x="113" y="3539"/>
                        </a:lnTo>
                        <a:cubicBezTo>
                          <a:pt x="123" y="3147"/>
                          <a:pt x="126" y="2751"/>
                          <a:pt x="126" y="2358"/>
                        </a:cubicBezTo>
                        <a:cubicBezTo>
                          <a:pt x="126" y="1966"/>
                          <a:pt x="123" y="1574"/>
                          <a:pt x="113" y="1181"/>
                        </a:cubicBezTo>
                        <a:cubicBezTo>
                          <a:pt x="103" y="789"/>
                          <a:pt x="90" y="396"/>
                          <a:pt x="6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1" name="Google Shape;2681;p37"/>
                  <p:cNvSpPr/>
                  <p:nvPr/>
                </p:nvSpPr>
                <p:spPr>
                  <a:xfrm>
                    <a:off x="8506320" y="4168865"/>
                    <a:ext cx="50250" cy="81689"/>
                  </a:xfrm>
                  <a:custGeom>
                    <a:avLst/>
                    <a:gdLst/>
                    <a:ahLst/>
                    <a:cxnLst/>
                    <a:rect l="l" t="t" r="r" b="b"/>
                    <a:pathLst>
                      <a:path w="569" h="925" extrusionOk="0">
                        <a:moveTo>
                          <a:pt x="60" y="1"/>
                        </a:moveTo>
                        <a:cubicBezTo>
                          <a:pt x="21" y="97"/>
                          <a:pt x="7" y="199"/>
                          <a:pt x="4" y="304"/>
                        </a:cubicBezTo>
                        <a:cubicBezTo>
                          <a:pt x="1" y="406"/>
                          <a:pt x="17" y="512"/>
                          <a:pt x="57" y="614"/>
                        </a:cubicBezTo>
                        <a:cubicBezTo>
                          <a:pt x="97" y="713"/>
                          <a:pt x="162" y="812"/>
                          <a:pt x="258" y="871"/>
                        </a:cubicBezTo>
                        <a:cubicBezTo>
                          <a:pt x="324" y="909"/>
                          <a:pt x="397" y="924"/>
                          <a:pt x="467" y="924"/>
                        </a:cubicBezTo>
                        <a:cubicBezTo>
                          <a:pt x="502" y="924"/>
                          <a:pt x="536" y="921"/>
                          <a:pt x="568" y="914"/>
                        </a:cubicBezTo>
                        <a:cubicBezTo>
                          <a:pt x="469" y="881"/>
                          <a:pt x="383" y="848"/>
                          <a:pt x="317" y="789"/>
                        </a:cubicBezTo>
                        <a:cubicBezTo>
                          <a:pt x="252" y="730"/>
                          <a:pt x="205" y="654"/>
                          <a:pt x="176" y="568"/>
                        </a:cubicBezTo>
                        <a:cubicBezTo>
                          <a:pt x="110" y="397"/>
                          <a:pt x="90" y="202"/>
                          <a:pt x="6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2682" name="Google Shape;2682;p37"/>
                <p:cNvGrpSpPr/>
                <p:nvPr/>
              </p:nvGrpSpPr>
              <p:grpSpPr>
                <a:xfrm>
                  <a:off x="5699960" y="4366499"/>
                  <a:ext cx="266262" cy="475209"/>
                  <a:chOff x="5699960" y="4366499"/>
                  <a:chExt cx="266262" cy="475209"/>
                </a:xfrm>
              </p:grpSpPr>
              <p:sp>
                <p:nvSpPr>
                  <p:cNvPr id="2683" name="Google Shape;2683;p37"/>
                  <p:cNvSpPr/>
                  <p:nvPr/>
                </p:nvSpPr>
                <p:spPr>
                  <a:xfrm>
                    <a:off x="5699960" y="4366499"/>
                    <a:ext cx="266262" cy="348040"/>
                  </a:xfrm>
                  <a:custGeom>
                    <a:avLst/>
                    <a:gdLst/>
                    <a:ahLst/>
                    <a:cxnLst/>
                    <a:rect l="l" t="t" r="r" b="b"/>
                    <a:pathLst>
                      <a:path w="3015" h="3941" extrusionOk="0">
                        <a:moveTo>
                          <a:pt x="1430" y="1"/>
                        </a:moveTo>
                        <a:cubicBezTo>
                          <a:pt x="1018" y="1"/>
                          <a:pt x="673" y="517"/>
                          <a:pt x="716" y="691"/>
                        </a:cubicBezTo>
                        <a:cubicBezTo>
                          <a:pt x="775" y="938"/>
                          <a:pt x="63" y="1528"/>
                          <a:pt x="281" y="1746"/>
                        </a:cubicBezTo>
                        <a:cubicBezTo>
                          <a:pt x="498" y="1963"/>
                          <a:pt x="126" y="2584"/>
                          <a:pt x="63" y="3019"/>
                        </a:cubicBezTo>
                        <a:cubicBezTo>
                          <a:pt x="1" y="3455"/>
                          <a:pt x="716" y="3827"/>
                          <a:pt x="716" y="3827"/>
                        </a:cubicBezTo>
                        <a:cubicBezTo>
                          <a:pt x="915" y="3906"/>
                          <a:pt x="1104" y="3940"/>
                          <a:pt x="1279" y="3940"/>
                        </a:cubicBezTo>
                        <a:cubicBezTo>
                          <a:pt x="2055" y="3940"/>
                          <a:pt x="2551" y="3269"/>
                          <a:pt x="2424" y="2989"/>
                        </a:cubicBezTo>
                        <a:cubicBezTo>
                          <a:pt x="2269" y="2646"/>
                          <a:pt x="3015" y="1963"/>
                          <a:pt x="2454" y="1716"/>
                        </a:cubicBezTo>
                        <a:cubicBezTo>
                          <a:pt x="1896" y="1466"/>
                          <a:pt x="2579" y="1281"/>
                          <a:pt x="1989" y="377"/>
                        </a:cubicBezTo>
                        <a:cubicBezTo>
                          <a:pt x="1808" y="101"/>
                          <a:pt x="1612" y="1"/>
                          <a:pt x="143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4" name="Google Shape;2684;p37"/>
                  <p:cNvSpPr/>
                  <p:nvPr/>
                </p:nvSpPr>
                <p:spPr>
                  <a:xfrm>
                    <a:off x="5820506" y="4435647"/>
                    <a:ext cx="11127" cy="406061"/>
                  </a:xfrm>
                  <a:custGeom>
                    <a:avLst/>
                    <a:gdLst/>
                    <a:ahLst/>
                    <a:cxnLst/>
                    <a:rect l="l" t="t" r="r" b="b"/>
                    <a:pathLst>
                      <a:path w="126" h="4598" extrusionOk="0">
                        <a:moveTo>
                          <a:pt x="63" y="0"/>
                        </a:moveTo>
                        <a:lnTo>
                          <a:pt x="1" y="4597"/>
                        </a:lnTo>
                        <a:lnTo>
                          <a:pt x="126" y="4597"/>
                        </a:lnTo>
                        <a:lnTo>
                          <a:pt x="63" y="0"/>
                        </a:ln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5" name="Google Shape;2685;p37"/>
                  <p:cNvSpPr/>
                  <p:nvPr/>
                </p:nvSpPr>
                <p:spPr>
                  <a:xfrm>
                    <a:off x="5820859" y="4528551"/>
                    <a:ext cx="68442" cy="139534"/>
                  </a:xfrm>
                  <a:custGeom>
                    <a:avLst/>
                    <a:gdLst/>
                    <a:ahLst/>
                    <a:cxnLst/>
                    <a:rect l="l" t="t" r="r" b="b"/>
                    <a:pathLst>
                      <a:path w="775" h="1580" extrusionOk="0">
                        <a:moveTo>
                          <a:pt x="531" y="0"/>
                        </a:moveTo>
                        <a:cubicBezTo>
                          <a:pt x="531" y="0"/>
                          <a:pt x="537" y="3"/>
                          <a:pt x="551" y="6"/>
                        </a:cubicBezTo>
                        <a:cubicBezTo>
                          <a:pt x="564" y="10"/>
                          <a:pt x="583" y="13"/>
                          <a:pt x="606" y="26"/>
                        </a:cubicBezTo>
                        <a:cubicBezTo>
                          <a:pt x="617" y="33"/>
                          <a:pt x="630" y="40"/>
                          <a:pt x="643" y="46"/>
                        </a:cubicBezTo>
                        <a:cubicBezTo>
                          <a:pt x="653" y="56"/>
                          <a:pt x="666" y="66"/>
                          <a:pt x="679" y="76"/>
                        </a:cubicBezTo>
                        <a:cubicBezTo>
                          <a:pt x="693" y="89"/>
                          <a:pt x="705" y="102"/>
                          <a:pt x="716" y="119"/>
                        </a:cubicBezTo>
                        <a:cubicBezTo>
                          <a:pt x="722" y="139"/>
                          <a:pt x="732" y="155"/>
                          <a:pt x="739" y="175"/>
                        </a:cubicBezTo>
                        <a:cubicBezTo>
                          <a:pt x="752" y="215"/>
                          <a:pt x="749" y="264"/>
                          <a:pt x="745" y="310"/>
                        </a:cubicBezTo>
                        <a:cubicBezTo>
                          <a:pt x="739" y="359"/>
                          <a:pt x="725" y="409"/>
                          <a:pt x="709" y="458"/>
                        </a:cubicBezTo>
                        <a:cubicBezTo>
                          <a:pt x="673" y="561"/>
                          <a:pt x="620" y="663"/>
                          <a:pt x="560" y="762"/>
                        </a:cubicBezTo>
                        <a:cubicBezTo>
                          <a:pt x="442" y="959"/>
                          <a:pt x="300" y="1145"/>
                          <a:pt x="188" y="1279"/>
                        </a:cubicBezTo>
                        <a:cubicBezTo>
                          <a:pt x="79" y="1411"/>
                          <a:pt x="0" y="1497"/>
                          <a:pt x="0" y="1497"/>
                        </a:cubicBezTo>
                        <a:lnTo>
                          <a:pt x="92" y="1580"/>
                        </a:lnTo>
                        <a:cubicBezTo>
                          <a:pt x="92" y="1580"/>
                          <a:pt x="168" y="1487"/>
                          <a:pt x="270" y="1343"/>
                        </a:cubicBezTo>
                        <a:cubicBezTo>
                          <a:pt x="376" y="1200"/>
                          <a:pt x="507" y="1002"/>
                          <a:pt x="613" y="795"/>
                        </a:cubicBezTo>
                        <a:cubicBezTo>
                          <a:pt x="670" y="690"/>
                          <a:pt x="716" y="580"/>
                          <a:pt x="745" y="472"/>
                        </a:cubicBezTo>
                        <a:cubicBezTo>
                          <a:pt x="761" y="419"/>
                          <a:pt x="769" y="363"/>
                          <a:pt x="775" y="314"/>
                        </a:cubicBezTo>
                        <a:cubicBezTo>
                          <a:pt x="775" y="261"/>
                          <a:pt x="772" y="211"/>
                          <a:pt x="755" y="168"/>
                        </a:cubicBezTo>
                        <a:cubicBezTo>
                          <a:pt x="752" y="148"/>
                          <a:pt x="735" y="128"/>
                          <a:pt x="725" y="112"/>
                        </a:cubicBezTo>
                        <a:cubicBezTo>
                          <a:pt x="716" y="96"/>
                          <a:pt x="699" y="82"/>
                          <a:pt x="689" y="69"/>
                        </a:cubicBezTo>
                        <a:cubicBezTo>
                          <a:pt x="673" y="56"/>
                          <a:pt x="659" y="46"/>
                          <a:pt x="646" y="40"/>
                        </a:cubicBezTo>
                        <a:cubicBezTo>
                          <a:pt x="633" y="33"/>
                          <a:pt x="620" y="26"/>
                          <a:pt x="606" y="23"/>
                        </a:cubicBezTo>
                        <a:cubicBezTo>
                          <a:pt x="583" y="10"/>
                          <a:pt x="564" y="10"/>
                          <a:pt x="551" y="3"/>
                        </a:cubicBezTo>
                        <a:cubicBezTo>
                          <a:pt x="538" y="0"/>
                          <a:pt x="531" y="0"/>
                          <a:pt x="53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6" name="Google Shape;2686;p37"/>
                  <p:cNvSpPr/>
                  <p:nvPr/>
                </p:nvSpPr>
                <p:spPr>
                  <a:xfrm>
                    <a:off x="5763456" y="4468234"/>
                    <a:ext cx="68531" cy="139269"/>
                  </a:xfrm>
                  <a:custGeom>
                    <a:avLst/>
                    <a:gdLst/>
                    <a:ahLst/>
                    <a:cxnLst/>
                    <a:rect l="l" t="t" r="r" b="b"/>
                    <a:pathLst>
                      <a:path w="776" h="1577" extrusionOk="0">
                        <a:moveTo>
                          <a:pt x="244" y="0"/>
                        </a:moveTo>
                        <a:cubicBezTo>
                          <a:pt x="244" y="0"/>
                          <a:pt x="238" y="0"/>
                          <a:pt x="224" y="3"/>
                        </a:cubicBezTo>
                        <a:cubicBezTo>
                          <a:pt x="212" y="7"/>
                          <a:pt x="192" y="10"/>
                          <a:pt x="168" y="20"/>
                        </a:cubicBezTo>
                        <a:cubicBezTo>
                          <a:pt x="155" y="27"/>
                          <a:pt x="142" y="33"/>
                          <a:pt x="128" y="37"/>
                        </a:cubicBezTo>
                        <a:cubicBezTo>
                          <a:pt x="116" y="47"/>
                          <a:pt x="102" y="56"/>
                          <a:pt x="86" y="67"/>
                        </a:cubicBezTo>
                        <a:cubicBezTo>
                          <a:pt x="73" y="79"/>
                          <a:pt x="60" y="93"/>
                          <a:pt x="46" y="109"/>
                        </a:cubicBezTo>
                        <a:cubicBezTo>
                          <a:pt x="37" y="129"/>
                          <a:pt x="23" y="146"/>
                          <a:pt x="20" y="169"/>
                        </a:cubicBezTo>
                        <a:cubicBezTo>
                          <a:pt x="0" y="211"/>
                          <a:pt x="0" y="261"/>
                          <a:pt x="0" y="314"/>
                        </a:cubicBezTo>
                        <a:cubicBezTo>
                          <a:pt x="3" y="363"/>
                          <a:pt x="14" y="419"/>
                          <a:pt x="30" y="472"/>
                        </a:cubicBezTo>
                        <a:cubicBezTo>
                          <a:pt x="60" y="577"/>
                          <a:pt x="106" y="686"/>
                          <a:pt x="162" y="792"/>
                        </a:cubicBezTo>
                        <a:cubicBezTo>
                          <a:pt x="267" y="1003"/>
                          <a:pt x="399" y="1198"/>
                          <a:pt x="501" y="1342"/>
                        </a:cubicBezTo>
                        <a:cubicBezTo>
                          <a:pt x="607" y="1484"/>
                          <a:pt x="679" y="1577"/>
                          <a:pt x="679" y="1577"/>
                        </a:cubicBezTo>
                        <a:lnTo>
                          <a:pt x="775" y="1498"/>
                        </a:lnTo>
                        <a:cubicBezTo>
                          <a:pt x="775" y="1498"/>
                          <a:pt x="696" y="1412"/>
                          <a:pt x="588" y="1280"/>
                        </a:cubicBezTo>
                        <a:cubicBezTo>
                          <a:pt x="475" y="1145"/>
                          <a:pt x="333" y="960"/>
                          <a:pt x="215" y="762"/>
                        </a:cubicBezTo>
                        <a:cubicBezTo>
                          <a:pt x="155" y="663"/>
                          <a:pt x="102" y="561"/>
                          <a:pt x="66" y="458"/>
                        </a:cubicBezTo>
                        <a:cubicBezTo>
                          <a:pt x="46" y="409"/>
                          <a:pt x="37" y="359"/>
                          <a:pt x="30" y="310"/>
                        </a:cubicBezTo>
                        <a:cubicBezTo>
                          <a:pt x="26" y="261"/>
                          <a:pt x="23" y="215"/>
                          <a:pt x="37" y="175"/>
                        </a:cubicBezTo>
                        <a:cubicBezTo>
                          <a:pt x="40" y="152"/>
                          <a:pt x="53" y="135"/>
                          <a:pt x="60" y="119"/>
                        </a:cubicBezTo>
                        <a:cubicBezTo>
                          <a:pt x="69" y="102"/>
                          <a:pt x="83" y="90"/>
                          <a:pt x="96" y="76"/>
                        </a:cubicBezTo>
                        <a:cubicBezTo>
                          <a:pt x="109" y="67"/>
                          <a:pt x="122" y="53"/>
                          <a:pt x="132" y="47"/>
                        </a:cubicBezTo>
                        <a:cubicBezTo>
                          <a:pt x="145" y="37"/>
                          <a:pt x="159" y="30"/>
                          <a:pt x="168" y="27"/>
                        </a:cubicBezTo>
                        <a:cubicBezTo>
                          <a:pt x="192" y="14"/>
                          <a:pt x="212" y="10"/>
                          <a:pt x="224" y="7"/>
                        </a:cubicBezTo>
                        <a:cubicBezTo>
                          <a:pt x="238" y="0"/>
                          <a:pt x="244" y="0"/>
                          <a:pt x="2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grpSp>
        </p:grpSp>
        <p:sp>
          <p:nvSpPr>
            <p:cNvPr id="2687" name="Google Shape;2687;p37"/>
            <p:cNvSpPr/>
            <p:nvPr/>
          </p:nvSpPr>
          <p:spPr>
            <a:xfrm>
              <a:off x="100371" y="912508"/>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sp>
          <p:nvSpPr>
            <p:cNvPr id="2688" name="Google Shape;2688;p37"/>
            <p:cNvSpPr/>
            <p:nvPr/>
          </p:nvSpPr>
          <p:spPr>
            <a:xfrm>
              <a:off x="7953471" y="1944221"/>
              <a:ext cx="768252" cy="232370"/>
            </a:xfrm>
            <a:custGeom>
              <a:avLst/>
              <a:gdLst/>
              <a:ahLst/>
              <a:cxnLst/>
              <a:rect l="l" t="t" r="r" b="b"/>
              <a:pathLst>
                <a:path w="7732" h="2297" extrusionOk="0">
                  <a:moveTo>
                    <a:pt x="4077" y="0"/>
                  </a:moveTo>
                  <a:cubicBezTo>
                    <a:pt x="2890" y="0"/>
                    <a:pt x="2293" y="1801"/>
                    <a:pt x="2293" y="1801"/>
                  </a:cubicBezTo>
                  <a:cubicBezTo>
                    <a:pt x="2293" y="1801"/>
                    <a:pt x="2227" y="952"/>
                    <a:pt x="1540" y="952"/>
                  </a:cubicBezTo>
                  <a:cubicBezTo>
                    <a:pt x="1460" y="952"/>
                    <a:pt x="1372" y="964"/>
                    <a:pt x="1274" y="990"/>
                  </a:cubicBezTo>
                  <a:cubicBezTo>
                    <a:pt x="371" y="1229"/>
                    <a:pt x="1452" y="2261"/>
                    <a:pt x="143" y="2296"/>
                  </a:cubicBezTo>
                  <a:lnTo>
                    <a:pt x="7731" y="2296"/>
                  </a:lnTo>
                  <a:cubicBezTo>
                    <a:pt x="7731" y="2296"/>
                    <a:pt x="6033" y="1732"/>
                    <a:pt x="6372" y="1306"/>
                  </a:cubicBezTo>
                  <a:cubicBezTo>
                    <a:pt x="6526" y="1116"/>
                    <a:pt x="6072" y="938"/>
                    <a:pt x="5583" y="938"/>
                  </a:cubicBezTo>
                  <a:cubicBezTo>
                    <a:pt x="5304" y="938"/>
                    <a:pt x="5014" y="996"/>
                    <a:pt x="4819" y="1142"/>
                  </a:cubicBezTo>
                  <a:lnTo>
                    <a:pt x="4819" y="1142"/>
                  </a:lnTo>
                  <a:cubicBezTo>
                    <a:pt x="4845" y="598"/>
                    <a:pt x="4726" y="0"/>
                    <a:pt x="4077" y="0"/>
                  </a:cubicBezTo>
                  <a:close/>
                  <a:moveTo>
                    <a:pt x="1" y="2296"/>
                  </a:moveTo>
                  <a:cubicBezTo>
                    <a:pt x="26" y="2296"/>
                    <a:pt x="50" y="2296"/>
                    <a:pt x="74" y="2296"/>
                  </a:cubicBezTo>
                  <a:cubicBezTo>
                    <a:pt x="97" y="2296"/>
                    <a:pt x="120" y="2296"/>
                    <a:pt x="143" y="2296"/>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40472879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EE9CBB4B-3B26-4525-B432-8B800771D32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Tree>
    <p:extLst>
      <p:ext uri="{BB962C8B-B14F-4D97-AF65-F5344CB8AC3E}">
        <p14:creationId xmlns:p14="http://schemas.microsoft.com/office/powerpoint/2010/main" val="31187533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1C2A217D-ED2E-4E0A-A3D7-4C001539CE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8" name="矩形 7" descr="e7d195523061f1c0600ade85ab8d19863d296bbd6d3c8047FB0A4867354E4F1E3A7DEAE3C4C4B5C9777EC9E9D7F78045DB0296A4194571101A21F67FC7D6C39966CE50B69116E2EE84E571E25F3C0CCE21D51995AEE648537E740CEA7618AB930102B534381A4D659FACB713EADFEEF3A07E9AE228A0A86F3911C6D7004F86999813B5C3A29D38A2E60656253DA35015324BD0E860A42138">
            <a:extLst>
              <a:ext uri="{FF2B5EF4-FFF2-40B4-BE49-F238E27FC236}">
                <a16:creationId xmlns:a16="http://schemas.microsoft.com/office/drawing/2014/main" xmlns="" id="{9301191A-AF8E-42C5-AAD3-16E33E31DBD4}"/>
              </a:ext>
            </a:extLst>
          </p:cNvPr>
          <p:cNvSpPr/>
          <p:nvPr userDrawn="1"/>
        </p:nvSpPr>
        <p:spPr>
          <a:xfrm>
            <a:off x="310352" y="302668"/>
            <a:ext cx="17667296" cy="9681665"/>
          </a:xfrm>
          <a:prstGeom prst="rect">
            <a:avLst/>
          </a:prstGeom>
          <a:solidFill>
            <a:schemeClr val="bg1"/>
          </a:solidFill>
          <a:ln>
            <a:solidFill>
              <a:schemeClr val="bg1">
                <a:lumMod val="7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spTree>
    <p:extLst>
      <p:ext uri="{BB962C8B-B14F-4D97-AF65-F5344CB8AC3E}">
        <p14:creationId xmlns:p14="http://schemas.microsoft.com/office/powerpoint/2010/main" val="58265425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DA0C04D4-A95F-4E29-8E9C-15DC8E6BEE8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47099"/>
          <a:stretch/>
        </p:blipFill>
        <p:spPr>
          <a:xfrm>
            <a:off x="0" y="0"/>
            <a:ext cx="18288000" cy="10287000"/>
          </a:xfrm>
          <a:prstGeom prst="rect">
            <a:avLst/>
          </a:prstGeom>
        </p:spPr>
      </p:pic>
      <p:sp>
        <p:nvSpPr>
          <p:cNvPr id="7" name="任意多边形 115" descr="e7d195523061f1c0092ce48a5fc95870a0687ac45bc8b2caB227BFDC40F9DB2B7A559DE97B8BDC6E716585DDCE188C7BF488BAA08C98985C74A3E1B5E305210FABE6A8AE2A6A8AB67019A6860E9B7AF54916ED29C96406914204C2D0CB8222345EEA348478ED4A14896AB9EF0464A23D5009049DF3C3EE38C59E781D518F6BAE5584556BEFA2CF0D25CD09A5D59C5CC1">
            <a:extLst>
              <a:ext uri="{FF2B5EF4-FFF2-40B4-BE49-F238E27FC236}">
                <a16:creationId xmlns:a16="http://schemas.microsoft.com/office/drawing/2014/main" xmlns="" id="{E5A55648-48EA-42B5-8C76-0AA577285BED}"/>
              </a:ext>
            </a:extLst>
          </p:cNvPr>
          <p:cNvSpPr/>
          <p:nvPr userDrawn="1"/>
        </p:nvSpPr>
        <p:spPr>
          <a:xfrm>
            <a:off x="2119303" y="-14987"/>
            <a:ext cx="14049395" cy="10316973"/>
          </a:xfrm>
          <a:custGeom>
            <a:avLst/>
            <a:gdLst>
              <a:gd name="connsiteX0" fmla="*/ 1376638 w 9343606"/>
              <a:gd name="connsiteY0" fmla="*/ 0 h 6861345"/>
              <a:gd name="connsiteX1" fmla="*/ 7966969 w 9343606"/>
              <a:gd name="connsiteY1" fmla="*/ 0 h 6861345"/>
              <a:gd name="connsiteX2" fmla="*/ 7975267 w 9343606"/>
              <a:gd name="connsiteY2" fmla="*/ 8202 h 6861345"/>
              <a:gd name="connsiteX3" fmla="*/ 9343606 w 9343606"/>
              <a:gd name="connsiteY3" fmla="*/ 3432876 h 6861345"/>
              <a:gd name="connsiteX4" fmla="*/ 7975267 w 9343606"/>
              <a:gd name="connsiteY4" fmla="*/ 6857551 h 6861345"/>
              <a:gd name="connsiteX5" fmla="*/ 7971428 w 9343606"/>
              <a:gd name="connsiteY5" fmla="*/ 6861345 h 6861345"/>
              <a:gd name="connsiteX6" fmla="*/ 1372179 w 9343606"/>
              <a:gd name="connsiteY6" fmla="*/ 6861345 h 6861345"/>
              <a:gd name="connsiteX7" fmla="*/ 1368340 w 9343606"/>
              <a:gd name="connsiteY7" fmla="*/ 6857551 h 6861345"/>
              <a:gd name="connsiteX8" fmla="*/ 0 w 9343606"/>
              <a:gd name="connsiteY8" fmla="*/ 3432876 h 6861345"/>
              <a:gd name="connsiteX9" fmla="*/ 1368340 w 9343606"/>
              <a:gd name="connsiteY9" fmla="*/ 8202 h 68613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43606" h="6861345">
                <a:moveTo>
                  <a:pt x="1376638" y="0"/>
                </a:moveTo>
                <a:lnTo>
                  <a:pt x="7966969" y="0"/>
                </a:lnTo>
                <a:lnTo>
                  <a:pt x="7975267" y="8202"/>
                </a:lnTo>
                <a:cubicBezTo>
                  <a:pt x="8820697" y="884653"/>
                  <a:pt x="9343606" y="2095458"/>
                  <a:pt x="9343606" y="3432876"/>
                </a:cubicBezTo>
                <a:cubicBezTo>
                  <a:pt x="9343606" y="4770295"/>
                  <a:pt x="8820697" y="5981100"/>
                  <a:pt x="7975267" y="6857551"/>
                </a:cubicBezTo>
                <a:lnTo>
                  <a:pt x="7971428" y="6861345"/>
                </a:lnTo>
                <a:lnTo>
                  <a:pt x="1372179" y="6861345"/>
                </a:lnTo>
                <a:lnTo>
                  <a:pt x="1368340" y="6857551"/>
                </a:lnTo>
                <a:cubicBezTo>
                  <a:pt x="522910" y="5981100"/>
                  <a:pt x="0" y="4770295"/>
                  <a:pt x="0" y="3432876"/>
                </a:cubicBezTo>
                <a:cubicBezTo>
                  <a:pt x="0" y="2095458"/>
                  <a:pt x="522910" y="884653"/>
                  <a:pt x="1368340" y="8202"/>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zh-CN" altLang="en-US" sz="2700" b="0" i="0" u="none" strike="noStrike" kern="1200" cap="none" spc="0" normalizeH="0" baseline="0" noProof="0">
              <a:ln>
                <a:noFill/>
              </a:ln>
              <a:solidFill>
                <a:prstClr val="white"/>
              </a:solidFill>
              <a:effectLst/>
              <a:uLnTx/>
              <a:uFillTx/>
              <a:latin typeface="字魂105号-简雅黑" panose="00000500000000000000" pitchFamily="2" charset="-122"/>
              <a:ea typeface="字魂105号-简雅黑" panose="00000500000000000000" pitchFamily="2" charset="-122"/>
              <a:cs typeface="+mn-cs"/>
            </a:endParaRPr>
          </a:p>
        </p:txBody>
      </p:sp>
      <p:pic>
        <p:nvPicPr>
          <p:cNvPr id="4" name="Picture 3">
            <a:extLst>
              <a:ext uri="{FF2B5EF4-FFF2-40B4-BE49-F238E27FC236}">
                <a16:creationId xmlns:a16="http://schemas.microsoft.com/office/drawing/2014/main" xmlns="" id="{EC5E0FEB-D52F-480D-A70B-D86272B7984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9325"/>
          <a:stretch/>
        </p:blipFill>
        <p:spPr>
          <a:xfrm>
            <a:off x="-4013984" y="-1425310"/>
            <a:ext cx="4751874" cy="4902941"/>
          </a:xfrm>
          <a:prstGeom prst="rect">
            <a:avLst/>
          </a:prstGeom>
        </p:spPr>
      </p:pic>
      <p:sp>
        <p:nvSpPr>
          <p:cNvPr id="5" name="Title 1">
            <a:extLst>
              <a:ext uri="{FF2B5EF4-FFF2-40B4-BE49-F238E27FC236}">
                <a16:creationId xmlns:a16="http://schemas.microsoft.com/office/drawing/2014/main" xmlns="" id="{134C9EFF-C59B-47AD-BC67-24488957F3EB}"/>
              </a:ext>
            </a:extLst>
          </p:cNvPr>
          <p:cNvSpPr txBox="1">
            <a:spLocks/>
          </p:cNvSpPr>
          <p:nvPr userDrawn="1"/>
        </p:nvSpPr>
        <p:spPr>
          <a:xfrm>
            <a:off x="-3824295" y="3207757"/>
            <a:ext cx="4372494"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6401" b="0" i="0" u="none" strike="noStrike" kern="1200" cap="none" spc="0" normalizeH="0" baseline="0" noProof="0" dirty="0" err="1">
                <a:ln>
                  <a:noFill/>
                </a:ln>
                <a:solidFill>
                  <a:srgbClr val="107F92">
                    <a:lumMod val="75000"/>
                  </a:srgbClr>
                </a:solidFill>
                <a:effectLst/>
                <a:uLnTx/>
                <a:uFillTx/>
                <a:latin typeface="#9Slide07 HoneyCream" pitchFamily="2" charset="0"/>
                <a:ea typeface="+mj-ea"/>
                <a:cs typeface="+mj-cs"/>
              </a:rPr>
              <a:t>Măng</a:t>
            </a:r>
            <a:r>
              <a:rPr kumimoji="0" lang="en-US" sz="6401" b="0" i="0" u="none" strike="noStrike" kern="1200" cap="none" spc="0" normalizeH="0" baseline="0" noProof="0" dirty="0">
                <a:ln>
                  <a:noFill/>
                </a:ln>
                <a:solidFill>
                  <a:srgbClr val="107F92">
                    <a:lumMod val="75000"/>
                  </a:srgbClr>
                </a:solidFill>
                <a:effectLst/>
                <a:uLnTx/>
                <a:uFillTx/>
                <a:latin typeface="#9Slide07 HoneyCream" pitchFamily="2" charset="0"/>
                <a:ea typeface="+mj-ea"/>
                <a:cs typeface="+mj-cs"/>
              </a:rPr>
              <a:t> Non</a:t>
            </a:r>
          </a:p>
        </p:txBody>
      </p:sp>
      <p:sp>
        <p:nvSpPr>
          <p:cNvPr id="6" name="Title 1">
            <a:extLst>
              <a:ext uri="{FF2B5EF4-FFF2-40B4-BE49-F238E27FC236}">
                <a16:creationId xmlns:a16="http://schemas.microsoft.com/office/drawing/2014/main" xmlns="" id="{6108D78E-8090-455C-81F2-F57D8860EAC5}"/>
              </a:ext>
            </a:extLst>
          </p:cNvPr>
          <p:cNvSpPr txBox="1">
            <a:spLocks/>
          </p:cNvSpPr>
          <p:nvPr userDrawn="1"/>
        </p:nvSpPr>
        <p:spPr>
          <a:xfrm>
            <a:off x="12573000" y="-1574802"/>
            <a:ext cx="7036443"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By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Phước</a:t>
            </a:r>
            <a:r>
              <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rPr>
              <a:t> </a:t>
            </a:r>
            <a:r>
              <a:rPr kumimoji="0" lang="en-US" sz="5400" b="0" i="0" u="none" strike="noStrike" kern="1200" cap="none" spc="0" normalizeH="0" baseline="0" noProof="0" dirty="0" err="1">
                <a:ln>
                  <a:noFill/>
                </a:ln>
                <a:solidFill>
                  <a:srgbClr val="107F92">
                    <a:lumMod val="50000"/>
                  </a:srgbClr>
                </a:solidFill>
                <a:effectLst/>
                <a:uLnTx/>
                <a:uFillTx/>
                <a:latin typeface="#9Slide07 IcielAltus Serif" panose="02000000000000000000" pitchFamily="2" charset="0"/>
                <a:ea typeface="+mj-ea"/>
                <a:cs typeface="+mj-cs"/>
              </a:rPr>
              <a:t>Trang</a:t>
            </a:r>
            <a:endParaRPr kumimoji="0" lang="en-US" sz="5400" b="0" i="0" u="none" strike="noStrike" kern="1200" cap="none" spc="0" normalizeH="0" baseline="0" noProof="0" dirty="0">
              <a:ln>
                <a:noFill/>
              </a:ln>
              <a:solidFill>
                <a:srgbClr val="107F92">
                  <a:lumMod val="50000"/>
                </a:srgbClr>
              </a:solidFill>
              <a:effectLst/>
              <a:uLnTx/>
              <a:uFillTx/>
              <a:latin typeface="#9Slide07 IcielAltus Serif" panose="02000000000000000000" pitchFamily="2" charset="0"/>
              <a:ea typeface="+mj-ea"/>
              <a:cs typeface="+mj-cs"/>
            </a:endParaRPr>
          </a:p>
        </p:txBody>
      </p:sp>
      <p:pic>
        <p:nvPicPr>
          <p:cNvPr id="9" name="Picture 8">
            <a:extLst>
              <a:ext uri="{FF2B5EF4-FFF2-40B4-BE49-F238E27FC236}">
                <a16:creationId xmlns:a16="http://schemas.microsoft.com/office/drawing/2014/main" xmlns="" id="{10ECB967-163D-97A1-9542-86B164988CD1}"/>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8142"/>
          <a:stretch/>
        </p:blipFill>
        <p:spPr>
          <a:xfrm>
            <a:off x="2636087" y="10709911"/>
            <a:ext cx="2736014" cy="3003728"/>
          </a:xfrm>
          <a:prstGeom prst="rect">
            <a:avLst/>
          </a:prstGeom>
        </p:spPr>
      </p:pic>
      <p:sp>
        <p:nvSpPr>
          <p:cNvPr id="10" name="TextBox 3">
            <a:extLst>
              <a:ext uri="{FF2B5EF4-FFF2-40B4-BE49-F238E27FC236}">
                <a16:creationId xmlns:a16="http://schemas.microsoft.com/office/drawing/2014/main" xmlns="" id="{29EA2F57-C96A-966D-50AE-CA599802F3D7}"/>
              </a:ext>
            </a:extLst>
          </p:cNvPr>
          <p:cNvSpPr txBox="1"/>
          <p:nvPr userDrawn="1"/>
        </p:nvSpPr>
        <p:spPr>
          <a:xfrm>
            <a:off x="4783892" y="12670662"/>
            <a:ext cx="9342276" cy="13388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a:ln>
                  <a:noFill/>
                </a:ln>
                <a:solidFill>
                  <a:srgbClr val="1E1E1C"/>
                </a:solidFill>
                <a:effectLst/>
                <a:uLnTx/>
                <a:uFillTx/>
                <a:latin typeface="Times New Roman" panose="02020603050405020304" pitchFamily="18" charset="0"/>
                <a:ea typeface="+mn-ea"/>
                <a:cs typeface="Times New Roman" panose="02020603050405020304" pitchFamily="18" charset="0"/>
              </a:rPr>
              <a:t>Mời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truy</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1" i="0" u="none" strike="noStrike" kern="1200" cap="none" spc="0" normalizeH="0" baseline="0" noProof="0" dirty="0" err="1">
                <a:ln>
                  <a:noFill/>
                </a:ln>
                <a:solidFill>
                  <a:srgbClr val="1E1E1C"/>
                </a:solidFill>
                <a:effectLst/>
                <a:uLnTx/>
                <a:uFillTx/>
                <a:latin typeface="Times New Roman" panose="02020603050405020304" pitchFamily="18" charset="0"/>
                <a:ea typeface="+mn-ea"/>
                <a:cs typeface="Times New Roman" panose="02020603050405020304" pitchFamily="18" charset="0"/>
              </a:rPr>
              <a:t>cập</a:t>
            </a:r>
            <a:r>
              <a:rPr kumimoji="0" lang="en-US" sz="2700" b="1" i="0" u="none" strike="noStrike" kern="1200" cap="none" spc="0" normalizeH="0" baseline="0" noProof="0" dirty="0">
                <a:ln>
                  <a:noFill/>
                </a:ln>
                <a:solidFill>
                  <a:srgbClr val="1E1E1C"/>
                </a:solidFill>
                <a:effectLst/>
                <a:uLnTx/>
                <a:uFillTx/>
                <a:latin typeface="Times New Roman" panose="02020603050405020304" pitchFamily="18" charset="0"/>
                <a:ea typeface="+mn-ea"/>
                <a:cs typeface="Times New Roman" panose="02020603050405020304" pitchFamily="18" charset="0"/>
              </a:rPr>
              <a:t>: </a:t>
            </a:r>
            <a:r>
              <a:rPr kumimoji="0" lang="en-US" sz="27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5">
                  <a:extLst>
                    <a:ext uri="{A12FA001-AC4F-418D-AE19-62706E023703}">
                      <ahyp:hlinkClr xmlns:ahyp="http://schemas.microsoft.com/office/drawing/2018/hyperlinkcolor" xmlns="" val="tx"/>
                    </a:ext>
                  </a:extLst>
                </a:hlinkClick>
              </a:rPr>
              <a:t>MĂNG NON- TÀI LIỆU TIỂU HỌC | Facebook</a:t>
            </a:r>
            <a:endParaRPr kumimoji="0" lang="en-US" sz="27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7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7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1" name="Title 1">
            <a:extLst>
              <a:ext uri="{FF2B5EF4-FFF2-40B4-BE49-F238E27FC236}">
                <a16:creationId xmlns:a16="http://schemas.microsoft.com/office/drawing/2014/main" xmlns="" id="{C2819393-8A5D-E722-6425-C1F457F21F4D}"/>
              </a:ext>
            </a:extLst>
          </p:cNvPr>
          <p:cNvSpPr txBox="1">
            <a:spLocks/>
          </p:cNvSpPr>
          <p:nvPr userDrawn="1"/>
        </p:nvSpPr>
        <p:spPr>
          <a:xfrm>
            <a:off x="2364410" y="13216576"/>
            <a:ext cx="3279371" cy="1181100"/>
          </a:xfrm>
          <a:prstGeom prst="rect">
            <a:avLst/>
          </a:prstGeom>
        </p:spPr>
        <p:txBody>
          <a:bodyPr vert="horz" lIns="137160" tIns="68580" rIns="137160" bIns="6858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480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80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12" name="Title 1">
            <a:extLst>
              <a:ext uri="{FF2B5EF4-FFF2-40B4-BE49-F238E27FC236}">
                <a16:creationId xmlns:a16="http://schemas.microsoft.com/office/drawing/2014/main" xmlns="" id="{134C9EFF-C59B-47AD-BC67-24488957F3EB}"/>
              </a:ext>
            </a:extLst>
          </p:cNvPr>
          <p:cNvSpPr txBox="1">
            <a:spLocks/>
          </p:cNvSpPr>
          <p:nvPr userDrawn="1"/>
        </p:nvSpPr>
        <p:spPr>
          <a:xfrm>
            <a:off x="1" y="8507413"/>
            <a:ext cx="3609707" cy="1574801"/>
          </a:xfrm>
          <a:prstGeom prst="rect">
            <a:avLst/>
          </a:prstGeom>
        </p:spPr>
        <p:txBody>
          <a:bodyPr vert="horz" lIns="182880" tIns="91440" rIns="182880" bIns="9144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371600" rtl="0" eaLnBrk="1" fontAlgn="auto" latinLnBrk="0" hangingPunct="1">
              <a:lnSpc>
                <a:spcPct val="90000"/>
              </a:lnSpc>
              <a:spcBef>
                <a:spcPct val="0"/>
              </a:spcBef>
              <a:spcAft>
                <a:spcPts val="0"/>
              </a:spcAft>
              <a:buClrTx/>
              <a:buSzTx/>
              <a:buFontTx/>
              <a:buNone/>
              <a:tabLst/>
              <a:defRPr/>
            </a:pPr>
            <a:r>
              <a:rPr kumimoji="0" lang="en-US" sz="2700" b="0" i="0" u="none" strike="noStrike" kern="1200" cap="none" spc="0" normalizeH="0" baseline="0" noProof="0" dirty="0" err="1">
                <a:ln>
                  <a:noFill/>
                </a:ln>
                <a:solidFill>
                  <a:srgbClr val="FEF8EA"/>
                </a:solidFill>
                <a:effectLst/>
                <a:uLnTx/>
                <a:uFillTx/>
                <a:latin typeface="#9Slide05 ViceroyJF" panose="02040603050506020204" pitchFamily="18" charset="0"/>
                <a:ea typeface="+mj-ea"/>
                <a:cs typeface="+mj-cs"/>
              </a:rPr>
              <a:t>Măng</a:t>
            </a:r>
            <a:r>
              <a:rPr kumimoji="0" lang="en-US" sz="2700" b="0" i="0" u="none" strike="noStrike" kern="1200" cap="none" spc="0" normalizeH="0" baseline="0" noProof="0" dirty="0">
                <a:ln>
                  <a:noFill/>
                </a:ln>
                <a:solidFill>
                  <a:srgbClr val="FEF8EA"/>
                </a:solidFill>
                <a:effectLst/>
                <a:uLnTx/>
                <a:uFillTx/>
                <a:latin typeface="#9Slide05 ViceroyJF" panose="02040603050506020204" pitchFamily="18" charset="0"/>
                <a:ea typeface="+mj-ea"/>
                <a:cs typeface="+mj-cs"/>
              </a:rPr>
              <a:t> Non</a:t>
            </a:r>
          </a:p>
        </p:txBody>
      </p:sp>
    </p:spTree>
    <p:extLst>
      <p:ext uri="{BB962C8B-B14F-4D97-AF65-F5344CB8AC3E}">
        <p14:creationId xmlns:p14="http://schemas.microsoft.com/office/powerpoint/2010/main" val="424996079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hree columns" userDrawn="1">
  <p:cSld name="1_Title and three columns">
    <p:bg>
      <p:bgPr>
        <a:blipFill dpi="0" rotWithShape="1">
          <a:blip r:embed="rId2">
            <a:lum/>
          </a:blip>
          <a:srcRect/>
          <a:stretch>
            <a:fillRect l="-6000" r="-6000"/>
          </a:stretch>
        </a:blipFill>
        <a:effectLst/>
      </p:bgPr>
    </p:bg>
    <p:spTree>
      <p:nvGrpSpPr>
        <p:cNvPr id="1" name="Shape 977"/>
        <p:cNvGrpSpPr/>
        <p:nvPr/>
      </p:nvGrpSpPr>
      <p:grpSpPr>
        <a:xfrm>
          <a:off x="0" y="0"/>
          <a:ext cx="0" cy="0"/>
          <a:chOff x="0" y="0"/>
          <a:chExt cx="0" cy="0"/>
        </a:xfrm>
      </p:grpSpPr>
      <p:sp>
        <p:nvSpPr>
          <p:cNvPr id="984" name="Google Shape;984;p14"/>
          <p:cNvSpPr/>
          <p:nvPr/>
        </p:nvSpPr>
        <p:spPr>
          <a:xfrm>
            <a:off x="12753479"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5" name="Google Shape;985;p14"/>
          <p:cNvSpPr/>
          <p:nvPr/>
        </p:nvSpPr>
        <p:spPr>
          <a:xfrm>
            <a:off x="880379"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6" name="Google Shape;986;p14"/>
          <p:cNvSpPr/>
          <p:nvPr/>
        </p:nvSpPr>
        <p:spPr>
          <a:xfrm>
            <a:off x="1078803" y="46720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
        <p:nvSpPr>
          <p:cNvPr id="987" name="Google Shape;987;p14"/>
          <p:cNvSpPr/>
          <p:nvPr/>
        </p:nvSpPr>
        <p:spPr>
          <a:xfrm>
            <a:off x="17149053" y="9052853"/>
            <a:ext cx="415938" cy="415856"/>
          </a:xfrm>
          <a:custGeom>
            <a:avLst/>
            <a:gdLst/>
            <a:ahLst/>
            <a:cxnLst/>
            <a:rect l="l" t="t" r="r" b="b"/>
            <a:pathLst>
              <a:path w="5011" h="5010" extrusionOk="0">
                <a:moveTo>
                  <a:pt x="2484" y="0"/>
                </a:moveTo>
                <a:lnTo>
                  <a:pt x="2013" y="1070"/>
                </a:lnTo>
                <a:lnTo>
                  <a:pt x="1842" y="1413"/>
                </a:lnTo>
                <a:lnTo>
                  <a:pt x="1628" y="1627"/>
                </a:lnTo>
                <a:lnTo>
                  <a:pt x="1371" y="1841"/>
                </a:lnTo>
                <a:lnTo>
                  <a:pt x="1028" y="2012"/>
                </a:lnTo>
                <a:lnTo>
                  <a:pt x="1" y="2526"/>
                </a:lnTo>
                <a:lnTo>
                  <a:pt x="1028" y="2997"/>
                </a:lnTo>
                <a:lnTo>
                  <a:pt x="1371" y="3168"/>
                </a:lnTo>
                <a:lnTo>
                  <a:pt x="1628" y="3382"/>
                </a:lnTo>
                <a:lnTo>
                  <a:pt x="1842" y="3639"/>
                </a:lnTo>
                <a:lnTo>
                  <a:pt x="2013" y="3982"/>
                </a:lnTo>
                <a:lnTo>
                  <a:pt x="2484" y="5009"/>
                </a:lnTo>
                <a:lnTo>
                  <a:pt x="2955" y="3982"/>
                </a:lnTo>
                <a:lnTo>
                  <a:pt x="3169" y="3639"/>
                </a:lnTo>
                <a:lnTo>
                  <a:pt x="3383" y="3382"/>
                </a:lnTo>
                <a:lnTo>
                  <a:pt x="3597" y="3168"/>
                </a:lnTo>
                <a:lnTo>
                  <a:pt x="3940" y="2997"/>
                </a:lnTo>
                <a:lnTo>
                  <a:pt x="5010" y="2526"/>
                </a:lnTo>
                <a:lnTo>
                  <a:pt x="3940" y="2012"/>
                </a:lnTo>
                <a:lnTo>
                  <a:pt x="3597" y="1841"/>
                </a:lnTo>
                <a:lnTo>
                  <a:pt x="3383" y="1627"/>
                </a:lnTo>
                <a:lnTo>
                  <a:pt x="3169" y="1413"/>
                </a:lnTo>
                <a:lnTo>
                  <a:pt x="2955" y="1070"/>
                </a:lnTo>
                <a:lnTo>
                  <a:pt x="2484" y="0"/>
                </a:lnTo>
                <a:close/>
              </a:path>
            </a:pathLst>
          </a:custGeom>
          <a:solidFill>
            <a:schemeClr val="dk2"/>
          </a:solidFill>
          <a:ln>
            <a:noFill/>
          </a:ln>
        </p:spPr>
        <p:txBody>
          <a:bodyPr spcFirstLastPara="1" wrap="square" lIns="182850" tIns="182850" rIns="182850" bIns="182850" anchor="ctr" anchorCtr="0">
            <a:noAutofit/>
          </a:bodyPr>
          <a:lstStyle/>
          <a:p>
            <a:pPr marL="0" lvl="0" indent="0" algn="l" rtl="0">
              <a:spcBef>
                <a:spcPts val="0"/>
              </a:spcBef>
              <a:spcAft>
                <a:spcPts val="0"/>
              </a:spcAft>
              <a:buNone/>
            </a:pPr>
            <a:endParaRPr sz="3600"/>
          </a:p>
        </p:txBody>
      </p:sp>
    </p:spTree>
    <p:extLst>
      <p:ext uri="{BB962C8B-B14F-4D97-AF65-F5344CB8AC3E}">
        <p14:creationId xmlns:p14="http://schemas.microsoft.com/office/powerpoint/2010/main" val="18342354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1.pn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18" Type="http://schemas.openxmlformats.org/officeDocument/2006/relationships/slideLayout" Target="../slideLayouts/slideLayout63.xml"/><Relationship Id="rId26" Type="http://schemas.openxmlformats.org/officeDocument/2006/relationships/slideLayout" Target="../slideLayouts/slideLayout71.xml"/><Relationship Id="rId3" Type="http://schemas.openxmlformats.org/officeDocument/2006/relationships/slideLayout" Target="../slideLayouts/slideLayout48.xml"/><Relationship Id="rId21" Type="http://schemas.openxmlformats.org/officeDocument/2006/relationships/slideLayout" Target="../slideLayouts/slideLayout66.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17" Type="http://schemas.openxmlformats.org/officeDocument/2006/relationships/slideLayout" Target="../slideLayouts/slideLayout62.xml"/><Relationship Id="rId25" Type="http://schemas.openxmlformats.org/officeDocument/2006/relationships/slideLayout" Target="../slideLayouts/slideLayout70.xml"/><Relationship Id="rId2" Type="http://schemas.openxmlformats.org/officeDocument/2006/relationships/slideLayout" Target="../slideLayouts/slideLayout47.xml"/><Relationship Id="rId16" Type="http://schemas.openxmlformats.org/officeDocument/2006/relationships/slideLayout" Target="../slideLayouts/slideLayout61.xml"/><Relationship Id="rId20" Type="http://schemas.openxmlformats.org/officeDocument/2006/relationships/slideLayout" Target="../slideLayouts/slideLayout65.xml"/><Relationship Id="rId29" Type="http://schemas.openxmlformats.org/officeDocument/2006/relationships/theme" Target="../theme/theme5.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24" Type="http://schemas.openxmlformats.org/officeDocument/2006/relationships/slideLayout" Target="../slideLayouts/slideLayout69.xml"/><Relationship Id="rId5" Type="http://schemas.openxmlformats.org/officeDocument/2006/relationships/slideLayout" Target="../slideLayouts/slideLayout50.xml"/><Relationship Id="rId15" Type="http://schemas.openxmlformats.org/officeDocument/2006/relationships/slideLayout" Target="../slideLayouts/slideLayout60.xml"/><Relationship Id="rId23" Type="http://schemas.openxmlformats.org/officeDocument/2006/relationships/slideLayout" Target="../slideLayouts/slideLayout68.xml"/><Relationship Id="rId28" Type="http://schemas.openxmlformats.org/officeDocument/2006/relationships/slideLayout" Target="../slideLayouts/slideLayout73.xml"/><Relationship Id="rId10" Type="http://schemas.openxmlformats.org/officeDocument/2006/relationships/slideLayout" Target="../slideLayouts/slideLayout55.xml"/><Relationship Id="rId19" Type="http://schemas.openxmlformats.org/officeDocument/2006/relationships/slideLayout" Target="../slideLayouts/slideLayout64.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slideLayout" Target="../slideLayouts/slideLayout59.xml"/><Relationship Id="rId22" Type="http://schemas.openxmlformats.org/officeDocument/2006/relationships/slideLayout" Target="../slideLayouts/slideLayout67.xml"/><Relationship Id="rId27" Type="http://schemas.openxmlformats.org/officeDocument/2006/relationships/slideLayout" Target="../slideLayouts/slideLayout7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9/16/2025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xmlns="" id="{611D2F8C-3638-1F14-4E03-D594D217C14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6DDF6696-AEA2-76EB-91FA-1819E3CFBA38}"/>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403758168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印品黑体" panose="00000500000000000000" pitchFamily="2" charset="-122"/>
          <a:ea typeface="印品黑体" panose="00000500000000000000" pitchFamily="2" charset="-122"/>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印品黑体" panose="00000500000000000000" pitchFamily="2" charset="-122"/>
          <a:ea typeface="印品黑体" panose="00000500000000000000" pitchFamily="2" charset="-122"/>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印品黑体" panose="00000500000000000000" pitchFamily="2" charset="-122"/>
          <a:ea typeface="印品黑体" panose="00000500000000000000" pitchFamily="2" charset="-122"/>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印品黑体" panose="00000500000000000000" pitchFamily="2" charset="-122"/>
          <a:ea typeface="印品黑体" panose="00000500000000000000" pitchFamily="2" charset="-122"/>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印品黑体" panose="00000500000000000000" pitchFamily="2" charset="-122"/>
          <a:ea typeface="印品黑体" panose="00000500000000000000" pitchFamily="2" charset="-122"/>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zh-CN"/>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pic>
        <p:nvPicPr>
          <p:cNvPr id="2" name="Picture 1" descr="A round pink label with white text and a black background&#10;&#10;Description automatically generated">
            <a:extLst>
              <a:ext uri="{FF2B5EF4-FFF2-40B4-BE49-F238E27FC236}">
                <a16:creationId xmlns:a16="http://schemas.microsoft.com/office/drawing/2014/main" xmlns="" id="{A15A7672-01C7-37C5-FC31-74DEBC06E97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516600" y="114300"/>
            <a:ext cx="2509785" cy="2509785"/>
          </a:xfrm>
          <a:prstGeom prst="rect">
            <a:avLst/>
          </a:prstGeom>
        </p:spPr>
      </p:pic>
    </p:spTree>
    <p:extLst>
      <p:ext uri="{BB962C8B-B14F-4D97-AF65-F5344CB8AC3E}">
        <p14:creationId xmlns:p14="http://schemas.microsoft.com/office/powerpoint/2010/main" val="919428324"/>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xmlns="" id="{2D726FB1-A0D5-456F-B971-EC326304782B}"/>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
        <p:nvSpPr>
          <p:cNvPr id="2" name="标题占位符 1">
            <a:extLst>
              <a:ext uri="{FF2B5EF4-FFF2-40B4-BE49-F238E27FC236}">
                <a16:creationId xmlns:a16="http://schemas.microsoft.com/office/drawing/2014/main" xmlns="" id="{6AD9DA02-E052-4C44-B03D-A008326861D0}"/>
              </a:ext>
            </a:extLst>
          </p:cNvPr>
          <p:cNvSpPr>
            <a:spLocks noGrp="1"/>
          </p:cNvSpPr>
          <p:nvPr>
            <p:ph type="title"/>
          </p:nvPr>
        </p:nvSpPr>
        <p:spPr>
          <a:xfrm>
            <a:off x="1257300" y="547688"/>
            <a:ext cx="15773400" cy="1988345"/>
          </a:xfrm>
          <a:prstGeom prst="rect">
            <a:avLst/>
          </a:prstGeom>
        </p:spPr>
        <p:txBody>
          <a:bodyPr vert="horz" lIns="91432" tIns="45718" rIns="91432" bIns="45718"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xmlns="" id="{78829C5D-DD2E-4BD4-869D-889692EB86DA}"/>
              </a:ext>
            </a:extLst>
          </p:cNvPr>
          <p:cNvSpPr>
            <a:spLocks noGrp="1"/>
          </p:cNvSpPr>
          <p:nvPr>
            <p:ph type="body" idx="1"/>
          </p:nvPr>
        </p:nvSpPr>
        <p:spPr>
          <a:xfrm>
            <a:off x="1257300" y="2738438"/>
            <a:ext cx="15773400" cy="6527009"/>
          </a:xfrm>
          <a:prstGeom prst="rect">
            <a:avLst/>
          </a:prstGeom>
        </p:spPr>
        <p:txBody>
          <a:bodyPr vert="horz" lIns="91432" tIns="45718" rIns="91432" bIns="45718"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xmlns="" id="{7D07160A-C15E-47DF-BD0D-7F776100F73D}"/>
              </a:ext>
            </a:extLst>
          </p:cNvPr>
          <p:cNvSpPr>
            <a:spLocks noGrp="1"/>
          </p:cNvSpPr>
          <p:nvPr>
            <p:ph type="dt" sz="half" idx="2"/>
          </p:nvPr>
        </p:nvSpPr>
        <p:spPr>
          <a:xfrm>
            <a:off x="1257300" y="9534529"/>
            <a:ext cx="4114800" cy="547688"/>
          </a:xfrm>
          <a:prstGeom prst="rect">
            <a:avLst/>
          </a:prstGeom>
        </p:spPr>
        <p:txBody>
          <a:bodyPr vert="horz" lIns="91432" tIns="45718" rIns="91432" bIns="45718" rtlCol="0" anchor="ctr"/>
          <a:lstStyle>
            <a:lvl1pPr algn="l">
              <a:defRPr sz="1800">
                <a:solidFill>
                  <a:schemeClr val="tx1">
                    <a:tint val="75000"/>
                  </a:schemeClr>
                </a:solidFill>
              </a:defRPr>
            </a:lvl1pPr>
          </a:lstStyle>
          <a:p>
            <a:pPr defTabSz="1371464">
              <a:defRPr/>
            </a:pPr>
            <a:fld id="{4F586887-ACC7-478C-B2C3-CF2D8BFAD57F}" type="datetimeFigureOut">
              <a:rPr lang="zh-CN" altLang="en-US" smtClean="0">
                <a:solidFill>
                  <a:prstClr val="black">
                    <a:tint val="75000"/>
                  </a:prstClr>
                </a:solidFill>
              </a:rPr>
              <a:pPr defTabSz="1371464">
                <a:defRPr/>
              </a:pPr>
              <a:t>2025/9/16</a:t>
            </a:fld>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xmlns="" id="{1500743E-79ED-46C6-AD63-91026F6C0C25}"/>
              </a:ext>
            </a:extLst>
          </p:cNvPr>
          <p:cNvSpPr>
            <a:spLocks noGrp="1"/>
          </p:cNvSpPr>
          <p:nvPr>
            <p:ph type="ftr" sz="quarter" idx="3"/>
          </p:nvPr>
        </p:nvSpPr>
        <p:spPr>
          <a:xfrm>
            <a:off x="6057900" y="9534529"/>
            <a:ext cx="6172200" cy="547688"/>
          </a:xfrm>
          <a:prstGeom prst="rect">
            <a:avLst/>
          </a:prstGeom>
        </p:spPr>
        <p:txBody>
          <a:bodyPr vert="horz" lIns="91432" tIns="45718" rIns="91432" bIns="45718" rtlCol="0" anchor="ctr"/>
          <a:lstStyle>
            <a:lvl1pPr algn="ctr">
              <a:defRPr sz="1800">
                <a:solidFill>
                  <a:schemeClr val="tx1">
                    <a:tint val="75000"/>
                  </a:schemeClr>
                </a:solidFill>
              </a:defRPr>
            </a:lvl1pPr>
          </a:lstStyle>
          <a:p>
            <a:pPr defTabSz="1371464">
              <a:defRPr/>
            </a:pPr>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xmlns="" id="{921DD8D2-0239-4D6F-BAAB-B14DB92425ED}"/>
              </a:ext>
            </a:extLst>
          </p:cNvPr>
          <p:cNvSpPr>
            <a:spLocks noGrp="1"/>
          </p:cNvSpPr>
          <p:nvPr>
            <p:ph type="sldNum" sz="quarter" idx="4"/>
          </p:nvPr>
        </p:nvSpPr>
        <p:spPr>
          <a:xfrm>
            <a:off x="12915900" y="9534529"/>
            <a:ext cx="4114800" cy="547688"/>
          </a:xfrm>
          <a:prstGeom prst="rect">
            <a:avLst/>
          </a:prstGeom>
        </p:spPr>
        <p:txBody>
          <a:bodyPr vert="horz" lIns="91432" tIns="45718" rIns="91432" bIns="45718" rtlCol="0" anchor="ctr"/>
          <a:lstStyle>
            <a:lvl1pPr algn="r">
              <a:defRPr sz="1800">
                <a:solidFill>
                  <a:schemeClr val="tx1">
                    <a:tint val="75000"/>
                  </a:schemeClr>
                </a:solidFill>
              </a:defRPr>
            </a:lvl1pPr>
          </a:lstStyle>
          <a:p>
            <a:pPr defTabSz="1371464">
              <a:defRPr/>
            </a:pPr>
            <a:fld id="{5568C8F7-2663-468A-93CF-161801EAED50}" type="slidenum">
              <a:rPr lang="zh-CN" altLang="en-US" smtClean="0">
                <a:solidFill>
                  <a:prstClr val="black">
                    <a:tint val="75000"/>
                  </a:prstClr>
                </a:solidFill>
              </a:rPr>
              <a:pPr defTabSz="1371464">
                <a:defRPr/>
              </a:pPr>
              <a:t>‹#›</a:t>
            </a:fld>
            <a:endParaRPr lang="zh-CN" altLang="en-US">
              <a:solidFill>
                <a:prstClr val="black">
                  <a:tint val="75000"/>
                </a:prstClr>
              </a:solidFill>
            </a:endParaRPr>
          </a:p>
        </p:txBody>
      </p:sp>
    </p:spTree>
    <p:extLst>
      <p:ext uri="{BB962C8B-B14F-4D97-AF65-F5344CB8AC3E}">
        <p14:creationId xmlns:p14="http://schemas.microsoft.com/office/powerpoint/2010/main" val="2744323019"/>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xStyles>
    <p:titleStyle>
      <a:lvl1pPr algn="l" defTabSz="1371464"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67" indent="-342867" algn="l" defTabSz="1371464"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01" indent="-342867" algn="l" defTabSz="1371464"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329" indent="-342867" algn="l" defTabSz="1371464"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060"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4pPr>
      <a:lvl5pPr marL="3085793"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5pPr>
      <a:lvl6pPr marL="3771524"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6pPr>
      <a:lvl7pPr marL="4457256"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7pPr>
      <a:lvl8pPr marL="5142987"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8pPr>
      <a:lvl9pPr marL="5828721" indent="-342867" algn="l" defTabSz="1371464" rtl="0" eaLnBrk="1" latinLnBrk="0" hangingPunct="1">
        <a:lnSpc>
          <a:spcPct val="90000"/>
        </a:lnSpc>
        <a:spcBef>
          <a:spcPts val="750"/>
        </a:spcBef>
        <a:buFont typeface="Arial" panose="020B0604020202020204" pitchFamily="34" charset="0"/>
        <a:buChar char="•"/>
        <a:defRPr sz="2850" kern="1200">
          <a:solidFill>
            <a:schemeClr val="tx1"/>
          </a:solidFill>
          <a:latin typeface="+mn-lt"/>
          <a:ea typeface="+mn-ea"/>
          <a:cs typeface="+mn-cs"/>
        </a:defRPr>
      </a:lvl9pPr>
    </p:bodyStyle>
    <p:otherStyle>
      <a:defPPr>
        <a:defRPr lang="zh-CN"/>
      </a:defPPr>
      <a:lvl1pPr marL="0" algn="l" defTabSz="1371464" rtl="0" eaLnBrk="1" latinLnBrk="0" hangingPunct="1">
        <a:defRPr sz="2850" kern="1200">
          <a:solidFill>
            <a:schemeClr val="tx1"/>
          </a:solidFill>
          <a:latin typeface="+mn-lt"/>
          <a:ea typeface="+mn-ea"/>
          <a:cs typeface="+mn-cs"/>
        </a:defRPr>
      </a:lvl1pPr>
      <a:lvl2pPr marL="685733" algn="l" defTabSz="1371464" rtl="0" eaLnBrk="1" latinLnBrk="0" hangingPunct="1">
        <a:defRPr sz="2850" kern="1200">
          <a:solidFill>
            <a:schemeClr val="tx1"/>
          </a:solidFill>
          <a:latin typeface="+mn-lt"/>
          <a:ea typeface="+mn-ea"/>
          <a:cs typeface="+mn-cs"/>
        </a:defRPr>
      </a:lvl2pPr>
      <a:lvl3pPr marL="1371464" algn="l" defTabSz="1371464" rtl="0" eaLnBrk="1" latinLnBrk="0" hangingPunct="1">
        <a:defRPr sz="2850" kern="1200">
          <a:solidFill>
            <a:schemeClr val="tx1"/>
          </a:solidFill>
          <a:latin typeface="+mn-lt"/>
          <a:ea typeface="+mn-ea"/>
          <a:cs typeface="+mn-cs"/>
        </a:defRPr>
      </a:lvl3pPr>
      <a:lvl4pPr marL="2057196" algn="l" defTabSz="1371464" rtl="0" eaLnBrk="1" latinLnBrk="0" hangingPunct="1">
        <a:defRPr sz="2850" kern="1200">
          <a:solidFill>
            <a:schemeClr val="tx1"/>
          </a:solidFill>
          <a:latin typeface="+mn-lt"/>
          <a:ea typeface="+mn-ea"/>
          <a:cs typeface="+mn-cs"/>
        </a:defRPr>
      </a:lvl4pPr>
      <a:lvl5pPr marL="2742927" algn="l" defTabSz="1371464" rtl="0" eaLnBrk="1" latinLnBrk="0" hangingPunct="1">
        <a:defRPr sz="2850" kern="1200">
          <a:solidFill>
            <a:schemeClr val="tx1"/>
          </a:solidFill>
          <a:latin typeface="+mn-lt"/>
          <a:ea typeface="+mn-ea"/>
          <a:cs typeface="+mn-cs"/>
        </a:defRPr>
      </a:lvl5pPr>
      <a:lvl6pPr marL="3428661" algn="l" defTabSz="1371464" rtl="0" eaLnBrk="1" latinLnBrk="0" hangingPunct="1">
        <a:defRPr sz="2850" kern="1200">
          <a:solidFill>
            <a:schemeClr val="tx1"/>
          </a:solidFill>
          <a:latin typeface="+mn-lt"/>
          <a:ea typeface="+mn-ea"/>
          <a:cs typeface="+mn-cs"/>
        </a:defRPr>
      </a:lvl6pPr>
      <a:lvl7pPr marL="4114389" algn="l" defTabSz="1371464" rtl="0" eaLnBrk="1" latinLnBrk="0" hangingPunct="1">
        <a:defRPr sz="2850" kern="1200">
          <a:solidFill>
            <a:schemeClr val="tx1"/>
          </a:solidFill>
          <a:latin typeface="+mn-lt"/>
          <a:ea typeface="+mn-ea"/>
          <a:cs typeface="+mn-cs"/>
        </a:defRPr>
      </a:lvl7pPr>
      <a:lvl8pPr marL="4800120" algn="l" defTabSz="1371464" rtl="0" eaLnBrk="1" latinLnBrk="0" hangingPunct="1">
        <a:defRPr sz="2850" kern="1200">
          <a:solidFill>
            <a:schemeClr val="tx1"/>
          </a:solidFill>
          <a:latin typeface="+mn-lt"/>
          <a:ea typeface="+mn-ea"/>
          <a:cs typeface="+mn-cs"/>
        </a:defRPr>
      </a:lvl8pPr>
      <a:lvl9pPr marL="5485853" algn="l" defTabSz="1371464" rtl="0" eaLnBrk="1" latinLnBrk="0" hangingPunct="1">
        <a:defRPr sz="28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4" name="9Slide.vn - 2019">
            <a:extLst>
              <a:ext uri="{FF2B5EF4-FFF2-40B4-BE49-F238E27FC236}">
                <a16:creationId xmlns:a16="http://schemas.microsoft.com/office/drawing/2014/main" xmlns="" id="{00836FA6-0CE9-464A-9C8C-A21F38AE7D5D}"/>
              </a:ext>
            </a:extLst>
          </p:cNvPr>
          <p:cNvSpPr txBox="1"/>
          <p:nvPr userDrawn="1"/>
        </p:nvSpPr>
        <p:spPr>
          <a:xfrm>
            <a:off x="0" y="-2406997"/>
            <a:ext cx="18288000" cy="646331"/>
          </a:xfrm>
          <a:prstGeom prst="rect">
            <a:avLst/>
          </a:prstGeom>
          <a:noFill/>
        </p:spPr>
        <p:txBody>
          <a:bodyPr vert="horz" rtlCol="0">
            <a:spAutoFit/>
          </a:bodyPr>
          <a:lstStyle/>
          <a:p>
            <a:pPr algn="ctr"/>
            <a:r>
              <a:rPr lang="en-US" sz="3600">
                <a:solidFill>
                  <a:srgbClr val="CFCFCF"/>
                </a:solidFill>
              </a:rPr>
              <a:t>www.9slide.vn</a:t>
            </a:r>
          </a:p>
        </p:txBody>
      </p:sp>
    </p:spTree>
    <p:extLst>
      <p:ext uri="{BB962C8B-B14F-4D97-AF65-F5344CB8AC3E}">
        <p14:creationId xmlns:p14="http://schemas.microsoft.com/office/powerpoint/2010/main" val="3865471759"/>
      </p:ext>
    </p:extLst>
  </p:cSld>
  <p:clrMap bg1="lt1" tx1="dk1" bg2="dk2" tx2="lt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 id="2147483724" r:id="rId15"/>
    <p:sldLayoutId id="2147483725" r:id="rId16"/>
    <p:sldLayoutId id="2147483726" r:id="rId17"/>
    <p:sldLayoutId id="2147483727" r:id="rId18"/>
    <p:sldLayoutId id="2147483728" r:id="rId19"/>
    <p:sldLayoutId id="2147483729" r:id="rId20"/>
    <p:sldLayoutId id="2147483730" r:id="rId21"/>
    <p:sldLayoutId id="2147483731" r:id="rId22"/>
    <p:sldLayoutId id="2147483732" r:id="rId23"/>
    <p:sldLayoutId id="2147483733" r:id="rId24"/>
    <p:sldLayoutId id="2147483734" r:id="rId25"/>
    <p:sldLayoutId id="2147483735" r:id="rId26"/>
    <p:sldLayoutId id="2147483736" r:id="rId27"/>
    <p:sldLayoutId id="2147483737" r:id="rId28"/>
  </p:sldLayoutIdLst>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5.png"/><Relationship Id="rId4"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64.svg"/><Relationship Id="rId2" Type="http://schemas.openxmlformats.org/officeDocument/2006/relationships/image" Target="../media/image49.png"/><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20.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71.svg"/><Relationship Id="rId7" Type="http://schemas.openxmlformats.org/officeDocument/2006/relationships/image" Target="../media/image75.sv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73.svg"/><Relationship Id="rId4" Type="http://schemas.openxmlformats.org/officeDocument/2006/relationships/image" Target="../media/image55.png"/></Relationships>
</file>

<file path=ppt/slides/_rels/slide13.xml.rels><?xml version="1.0" encoding="UTF-8" standalone="yes"?>
<Relationships xmlns="http://schemas.openxmlformats.org/package/2006/relationships"><Relationship Id="rId3" Type="http://schemas.openxmlformats.org/officeDocument/2006/relationships/image" Target="../media/image77.svg"/><Relationship Id="rId2" Type="http://schemas.openxmlformats.org/officeDocument/2006/relationships/image" Target="../media/image57.png"/><Relationship Id="rId1" Type="http://schemas.openxmlformats.org/officeDocument/2006/relationships/slideLayout" Target="../slideLayouts/slideLayout7.xml"/><Relationship Id="rId5" Type="http://schemas.openxmlformats.org/officeDocument/2006/relationships/image" Target="../media/image79.sv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1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image" Target="../media/image16.png"/><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22.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jpeg"/><Relationship Id="rId1" Type="http://schemas.openxmlformats.org/officeDocument/2006/relationships/slideLayout" Target="../slideLayouts/slideLayout7.xml"/><Relationship Id="rId4" Type="http://schemas.openxmlformats.org/officeDocument/2006/relationships/image" Target="../media/image90.svg"/></Relationships>
</file>

<file path=ppt/slides/_rels/slide21.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4.svg"/><Relationship Id="rId2" Type="http://schemas.openxmlformats.org/officeDocument/2006/relationships/image" Target="../media/image70.png"/><Relationship Id="rId1" Type="http://schemas.openxmlformats.org/officeDocument/2006/relationships/slideLayout" Target="../slideLayouts/slideLayout7.xml"/><Relationship Id="rId6" Type="http://schemas.openxmlformats.org/officeDocument/2006/relationships/image" Target="../media/image97.svg"/><Relationship Id="rId5" Type="http://schemas.openxmlformats.org/officeDocument/2006/relationships/image" Target="../media/image72.png"/><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7.xml"/><Relationship Id="rId4" Type="http://schemas.openxmlformats.org/officeDocument/2006/relationships/image" Target="../media/image100.svg"/></Relationships>
</file>

<file path=ppt/slides/_rels/slide25.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76.png"/><Relationship Id="rId4" Type="http://schemas.openxmlformats.org/officeDocument/2006/relationships/image" Target="../media/image75.png"/></Relationships>
</file>

<file path=ppt/slides/_rels/slide26.xml.rels><?xml version="1.0" encoding="UTF-8" standalone="yes"?>
<Relationships xmlns="http://schemas.openxmlformats.org/package/2006/relationships"><Relationship Id="rId3" Type="http://schemas.openxmlformats.org/officeDocument/2006/relationships/image" Target="../media/image78.emf"/><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78.emf"/><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22.svg"/><Relationship Id="rId3" Type="http://schemas.microsoft.com/office/2007/relationships/hdphoto" Target="../media/hdphoto3.wdp"/><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7.xml"/><Relationship Id="rId6" Type="http://schemas.openxmlformats.org/officeDocument/2006/relationships/image" Target="../media/image27.svg"/><Relationship Id="rId5" Type="http://schemas.openxmlformats.org/officeDocument/2006/relationships/image" Target="../media/image22.png"/><Relationship Id="rId4" Type="http://schemas.openxmlformats.org/officeDocument/2006/relationships/image" Target="../media/image21.png"/></Relationships>
</file>

<file path=ppt/slides/_rels/slide30.xml.rels><?xml version="1.0" encoding="UTF-8" standalone="yes"?>
<Relationships xmlns="http://schemas.openxmlformats.org/package/2006/relationships"><Relationship Id="rId3" Type="http://schemas.openxmlformats.org/officeDocument/2006/relationships/image" Target="../media/image90.svg"/><Relationship Id="rId2" Type="http://schemas.openxmlformats.org/officeDocument/2006/relationships/image" Target="../media/image67.png"/><Relationship Id="rId1" Type="http://schemas.openxmlformats.org/officeDocument/2006/relationships/slideLayout" Target="../slideLayouts/slideLayout7.xml"/><Relationship Id="rId5" Type="http://schemas.openxmlformats.org/officeDocument/2006/relationships/image" Target="../media/image83.jpeg"/><Relationship Id="rId4" Type="http://schemas.openxmlformats.org/officeDocument/2006/relationships/image" Target="../media/image82.jpeg"/></Relationships>
</file>

<file path=ppt/slides/_rels/slide31.xml.rels><?xml version="1.0" encoding="UTF-8" standalone="yes"?>
<Relationships xmlns="http://schemas.openxmlformats.org/package/2006/relationships"><Relationship Id="rId3" Type="http://schemas.openxmlformats.org/officeDocument/2006/relationships/image" Target="../media/image67.svg"/><Relationship Id="rId2" Type="http://schemas.openxmlformats.org/officeDocument/2006/relationships/image" Target="../media/image51.pn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3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3.xml.rels><?xml version="1.0" encoding="UTF-8" standalone="yes"?>
<Relationships xmlns="http://schemas.openxmlformats.org/package/2006/relationships"><Relationship Id="rId8" Type="http://schemas.openxmlformats.org/officeDocument/2006/relationships/image" Target="../media/image93.png"/><Relationship Id="rId13" Type="http://schemas.openxmlformats.org/officeDocument/2006/relationships/image" Target="../media/image97.pn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78.emf"/><Relationship Id="rId2" Type="http://schemas.openxmlformats.org/officeDocument/2006/relationships/notesSlide" Target="../notesSlides/notesSlide1.xml"/><Relationship Id="rId1" Type="http://schemas.openxmlformats.org/officeDocument/2006/relationships/slideLayout" Target="../slideLayouts/slideLayout26.xml"/><Relationship Id="rId6" Type="http://schemas.openxmlformats.org/officeDocument/2006/relationships/image" Target="../media/image91.pn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png"/><Relationship Id="rId4" Type="http://schemas.openxmlformats.org/officeDocument/2006/relationships/image" Target="../media/image89.png"/><Relationship Id="rId9" Type="http://schemas.openxmlformats.org/officeDocument/2006/relationships/image" Target="../media/image94.jpg"/><Relationship Id="rId14" Type="http://schemas.microsoft.com/office/2007/relationships/hdphoto" Target="../media/hdphoto4.wdp"/></Relationships>
</file>

<file path=ppt/slides/_rels/slide3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7.xml"/><Relationship Id="rId4" Type="http://schemas.openxmlformats.org/officeDocument/2006/relationships/image" Target="../media/image114.svg"/></Relationships>
</file>

<file path=ppt/slides/_rels/slide35.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61.png"/><Relationship Id="rId1" Type="http://schemas.openxmlformats.org/officeDocument/2006/relationships/slideLayout" Target="../slideLayouts/slideLayout7.xml"/><Relationship Id="rId4" Type="http://schemas.openxmlformats.org/officeDocument/2006/relationships/image" Target="../media/image126.svg"/></Relationships>
</file>

<file path=ppt/slides/_rels/slide3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9.png"/><Relationship Id="rId1" Type="http://schemas.openxmlformats.org/officeDocument/2006/relationships/slideLayout" Target="../slideLayouts/slideLayout37.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3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3.png"/><Relationship Id="rId1" Type="http://schemas.openxmlformats.org/officeDocument/2006/relationships/slideLayout" Target="../slideLayouts/slideLayout70.xml"/><Relationship Id="rId6" Type="http://schemas.openxmlformats.org/officeDocument/2006/relationships/image" Target="../media/image107.png"/><Relationship Id="rId5" Type="http://schemas.openxmlformats.org/officeDocument/2006/relationships/image" Target="../media/image106.png"/><Relationship Id="rId4" Type="http://schemas.openxmlformats.org/officeDocument/2006/relationships/image" Target="../media/image10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4.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3.png"/><Relationship Id="rId1" Type="http://schemas.openxmlformats.org/officeDocument/2006/relationships/slideLayout" Target="../slideLayouts/slideLayout7.xml"/><Relationship Id="rId5" Type="http://schemas.openxmlformats.org/officeDocument/2006/relationships/image" Target="../media/image31.svg"/><Relationship Id="rId4" Type="http://schemas.openxmlformats.org/officeDocument/2006/relationships/image" Target="../media/image24.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7.svg"/><Relationship Id="rId3" Type="http://schemas.microsoft.com/office/2007/relationships/media" Target="../media/media2.mp3"/><Relationship Id="rId7" Type="http://schemas.openxmlformats.org/officeDocument/2006/relationships/slideLayout" Target="../slideLayouts/slideLayout7.xml"/><Relationship Id="rId12" Type="http://schemas.openxmlformats.org/officeDocument/2006/relationships/image" Target="../media/image28.png"/><Relationship Id="rId2" Type="http://schemas.openxmlformats.org/officeDocument/2006/relationships/audio" Target="../media/media1.mp3"/><Relationship Id="rId1" Type="http://schemas.microsoft.com/office/2007/relationships/media" Target="../media/media1.mp3"/><Relationship Id="rId6" Type="http://schemas.microsoft.com/office/2007/relationships/media" Target="../media/media3.mp3"/><Relationship Id="rId11" Type="http://schemas.openxmlformats.org/officeDocument/2006/relationships/image" Target="../media/image27.png"/><Relationship Id="rId5" Type="http://schemas.openxmlformats.org/officeDocument/2006/relationships/audio" Target="NULL" TargetMode="External"/><Relationship Id="rId10" Type="http://schemas.openxmlformats.org/officeDocument/2006/relationships/image" Target="../media/image26.png"/><Relationship Id="rId4" Type="http://schemas.openxmlformats.org/officeDocument/2006/relationships/audio" Target="../media/media2.mp3"/><Relationship Id="rId9" Type="http://schemas.openxmlformats.org/officeDocument/2006/relationships/image" Target="../media/image33.svg"/></Relationships>
</file>

<file path=ppt/slides/_rels/slide6.xml.rels><?xml version="1.0" encoding="UTF-8" standalone="yes"?>
<Relationships xmlns="http://schemas.openxmlformats.org/package/2006/relationships"><Relationship Id="rId8" Type="http://schemas.openxmlformats.org/officeDocument/2006/relationships/image" Target="../media/image31.gif"/><Relationship Id="rId3" Type="http://schemas.openxmlformats.org/officeDocument/2006/relationships/video" Target="../media/media4.mp4"/><Relationship Id="rId7" Type="http://schemas.openxmlformats.org/officeDocument/2006/relationships/image" Target="../media/image30.gif"/><Relationship Id="rId2" Type="http://schemas.microsoft.com/office/2007/relationships/media" Target="../media/media4.mp4"/><Relationship Id="rId1" Type="http://schemas.openxmlformats.org/officeDocument/2006/relationships/tags" Target="../tags/tag1.xml"/><Relationship Id="rId6" Type="http://schemas.openxmlformats.org/officeDocument/2006/relationships/image" Target="../media/image39.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3.gif"/><Relationship Id="rId4" Type="http://schemas.openxmlformats.org/officeDocument/2006/relationships/slideLayout" Target="../slideLayouts/slideLayout7.xml"/><Relationship Id="rId9"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video" Target="../media/media5.mp4"/><Relationship Id="rId7" Type="http://schemas.openxmlformats.org/officeDocument/2006/relationships/image" Target="../media/image34.png"/><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36.gif"/><Relationship Id="rId5" Type="http://schemas.openxmlformats.org/officeDocument/2006/relationships/image" Target="../media/image35.png"/><Relationship Id="rId4"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video" Target="../media/media6.mp4"/><Relationship Id="rId7" Type="http://schemas.openxmlformats.org/officeDocument/2006/relationships/image" Target="../media/image31.gif"/><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39.svg"/><Relationship Id="rId11" Type="http://schemas.openxmlformats.org/officeDocument/2006/relationships/image" Target="../media/image34.png"/><Relationship Id="rId5" Type="http://schemas.openxmlformats.org/officeDocument/2006/relationships/image" Target="../media/image29.png"/><Relationship Id="rId10" Type="http://schemas.openxmlformats.org/officeDocument/2006/relationships/image" Target="../media/image39.gif"/><Relationship Id="rId4" Type="http://schemas.openxmlformats.org/officeDocument/2006/relationships/slideLayout" Target="../slideLayouts/slideLayout7.xml"/><Relationship Id="rId9" Type="http://schemas.openxmlformats.org/officeDocument/2006/relationships/image" Target="../media/image38.gif"/></Relationships>
</file>

<file path=ppt/slides/_rels/slide9.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61.svg"/><Relationship Id="rId3" Type="http://schemas.openxmlformats.org/officeDocument/2006/relationships/image" Target="../media/image51.svg"/><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53.svg"/><Relationship Id="rId15" Type="http://schemas.openxmlformats.org/officeDocument/2006/relationships/image" Target="../media/image1.png"/><Relationship Id="rId10" Type="http://schemas.openxmlformats.org/officeDocument/2006/relationships/image" Target="../media/image45.png"/><Relationship Id="rId4" Type="http://schemas.openxmlformats.org/officeDocument/2006/relationships/image" Target="../media/image41.png"/><Relationship Id="rId9" Type="http://schemas.openxmlformats.org/officeDocument/2006/relationships/image" Target="../media/image57.svg"/><Relationship Id="rId14" Type="http://schemas.openxmlformats.org/officeDocument/2006/relationships/image" Target="../media/image48.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8" name="Picture 7">
            <a:extLst>
              <a:ext uri="{FF2B5EF4-FFF2-40B4-BE49-F238E27FC236}">
                <a16:creationId xmlns:a16="http://schemas.microsoft.com/office/drawing/2014/main" xmlns="" id="{C2BB02C7-361C-FCF6-2807-48CA481B8D08}"/>
              </a:ext>
            </a:extLst>
          </p:cNvPr>
          <p:cNvPicPr>
            <a:picLocks noChangeAspect="1"/>
          </p:cNvPicPr>
          <p:nvPr/>
        </p:nvPicPr>
        <p:blipFill>
          <a:blip r:embed="rId2"/>
          <a:stretch>
            <a:fillRect/>
          </a:stretch>
        </p:blipFill>
        <p:spPr>
          <a:xfrm>
            <a:off x="2362200" y="800100"/>
            <a:ext cx="13087217" cy="4114800"/>
          </a:xfrm>
          <a:prstGeom prst="rect">
            <a:avLst/>
          </a:prstGeom>
        </p:spPr>
      </p:pic>
      <p:pic>
        <p:nvPicPr>
          <p:cNvPr id="10" name="Picture 9">
            <a:extLst>
              <a:ext uri="{FF2B5EF4-FFF2-40B4-BE49-F238E27FC236}">
                <a16:creationId xmlns:a16="http://schemas.microsoft.com/office/drawing/2014/main" xmlns="" id="{E546727C-A092-8B51-04DA-D9145D2722F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0" b="65957" l="0" r="50897"/>
                    </a14:imgEffect>
                  </a14:imgLayer>
                </a14:imgProps>
              </a:ext>
            </a:extLst>
          </a:blip>
          <a:srcRect r="47935" b="20667"/>
          <a:stretch/>
        </p:blipFill>
        <p:spPr>
          <a:xfrm>
            <a:off x="-381000" y="3437457"/>
            <a:ext cx="5334000" cy="6849543"/>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xmlns="" id="{3255C561-764D-376C-917D-B8681859A3B5}"/>
              </a:ext>
            </a:extLst>
          </p:cNvPr>
          <p:cNvPicPr>
            <a:picLocks noChangeAspect="1"/>
          </p:cNvPicPr>
          <p:nvPr/>
        </p:nvPicPr>
        <p:blipFill rotWithShape="1">
          <a:blip r:embed="rId5">
            <a:extLst>
              <a:ext uri="{BEBA8EAE-BF5A-486C-A8C5-ECC9F3942E4B}">
                <a14:imgProps xmlns:a14="http://schemas.microsoft.com/office/drawing/2010/main">
                  <a14:imgLayer r:embed="rId4">
                    <a14:imgEffect>
                      <a14:backgroundRemoval t="0" b="67430" l="54069" r="96276"/>
                    </a14:imgEffect>
                  </a14:imgLayer>
                </a14:imgProps>
              </a:ext>
            </a:extLst>
          </a:blip>
          <a:srcRect l="50662" b="20667"/>
          <a:stretch/>
        </p:blipFill>
        <p:spPr>
          <a:xfrm>
            <a:off x="13411200" y="3166440"/>
            <a:ext cx="4847095" cy="6568393"/>
          </a:xfrm>
          <a:prstGeom prst="rect">
            <a:avLst/>
          </a:prstGeom>
          <a:effectLst>
            <a:outerShdw blurRad="63500" sx="102000" sy="102000" algn="ctr" rotWithShape="0">
              <a:prstClr val="black">
                <a:alpha val="40000"/>
              </a:prstClr>
            </a:outerShdw>
          </a:effectLst>
        </p:spPr>
      </p:pic>
      <p:pic>
        <p:nvPicPr>
          <p:cNvPr id="7" name="Picture 6" descr="A round pink label with white text and a black background&#10;&#10;Description automatically generated">
            <a:extLst>
              <a:ext uri="{FF2B5EF4-FFF2-40B4-BE49-F238E27FC236}">
                <a16:creationId xmlns:a16="http://schemas.microsoft.com/office/drawing/2014/main" xmlns="" id="{3041E0B5-F45C-013C-F233-10F12FE6176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Tree>
    <p:extLst>
      <p:ext uri="{BB962C8B-B14F-4D97-AF65-F5344CB8AC3E}">
        <p14:creationId xmlns:p14="http://schemas.microsoft.com/office/powerpoint/2010/main" val="367845935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1" name="Freeform 11"/>
          <p:cNvSpPr/>
          <p:nvPr/>
        </p:nvSpPr>
        <p:spPr>
          <a:xfrm flipH="1">
            <a:off x="10972800" y="6373368"/>
            <a:ext cx="7315200" cy="3913632"/>
          </a:xfrm>
          <a:custGeom>
            <a:avLst/>
            <a:gdLst/>
            <a:ahLst/>
            <a:cxnLst/>
            <a:rect l="l" t="t" r="r" b="b"/>
            <a:pathLst>
              <a:path w="7315200" h="3913632">
                <a:moveTo>
                  <a:pt x="7315200" y="0"/>
                </a:moveTo>
                <a:lnTo>
                  <a:pt x="0" y="0"/>
                </a:lnTo>
                <a:lnTo>
                  <a:pt x="0" y="3913632"/>
                </a:lnTo>
                <a:lnTo>
                  <a:pt x="7315200" y="3913632"/>
                </a:lnTo>
                <a:lnTo>
                  <a:pt x="731520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grpSp>
        <p:nvGrpSpPr>
          <p:cNvPr id="26" name="组合 16">
            <a:extLst>
              <a:ext uri="{FF2B5EF4-FFF2-40B4-BE49-F238E27FC236}">
                <a16:creationId xmlns:a16="http://schemas.microsoft.com/office/drawing/2014/main" xmlns="" id="{8482A4E8-7036-BFFF-2C76-521566DE1FA5}"/>
              </a:ext>
            </a:extLst>
          </p:cNvPr>
          <p:cNvGrpSpPr/>
          <p:nvPr/>
        </p:nvGrpSpPr>
        <p:grpSpPr>
          <a:xfrm>
            <a:off x="4953000" y="2247900"/>
            <a:ext cx="12192000" cy="1307783"/>
            <a:chOff x="8605" y="1545"/>
            <a:chExt cx="10383" cy="1373"/>
          </a:xfrm>
        </p:grpSpPr>
        <p:sp>
          <p:nvSpPr>
            <p:cNvPr id="27" name="圆角矩形 7">
              <a:extLst>
                <a:ext uri="{FF2B5EF4-FFF2-40B4-BE49-F238E27FC236}">
                  <a16:creationId xmlns:a16="http://schemas.microsoft.com/office/drawing/2014/main" xmlns="" id="{DDC72B28-DAD8-91A2-B350-6833EBB00DF7}"/>
                </a:ext>
              </a:extLst>
            </p:cNvPr>
            <p:cNvSpPr/>
            <p:nvPr/>
          </p:nvSpPr>
          <p:spPr>
            <a:xfrm>
              <a:off x="9443" y="1545"/>
              <a:ext cx="9545" cy="1361"/>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8" name="椭圆 10">
              <a:extLst>
                <a:ext uri="{FF2B5EF4-FFF2-40B4-BE49-F238E27FC236}">
                  <a16:creationId xmlns:a16="http://schemas.microsoft.com/office/drawing/2014/main" xmlns="" id="{4828696C-1488-2C40-5A9B-867DB94E1029}"/>
                </a:ext>
              </a:extLst>
            </p:cNvPr>
            <p:cNvSpPr/>
            <p:nvPr/>
          </p:nvSpPr>
          <p:spPr>
            <a:xfrm>
              <a:off x="8605" y="1973"/>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29" name="AutoShape 25">
              <a:extLst>
                <a:ext uri="{FF2B5EF4-FFF2-40B4-BE49-F238E27FC236}">
                  <a16:creationId xmlns:a16="http://schemas.microsoft.com/office/drawing/2014/main" xmlns="" id="{0248C864-F919-D05C-8D5E-5E4B9555DCF7}"/>
                </a:ext>
              </a:extLst>
            </p:cNvPr>
            <p:cNvSpPr/>
            <p:nvPr/>
          </p:nvSpPr>
          <p:spPr bwMode="auto">
            <a:xfrm>
              <a:off x="9712" y="1545"/>
              <a:ext cx="9276"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Nêu được nguyên nhân, tác hại của ô nhiễm, xói mòn đất và biện pháp chống ô nhiễm,</a:t>
              </a:r>
              <a:r>
                <a:rPr lang="en-US"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 </a:t>
              </a: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xói mòn đất.</a:t>
              </a:r>
            </a:p>
          </p:txBody>
        </p:sp>
      </p:grpSp>
      <p:grpSp>
        <p:nvGrpSpPr>
          <p:cNvPr id="30" name="组合 17">
            <a:extLst>
              <a:ext uri="{FF2B5EF4-FFF2-40B4-BE49-F238E27FC236}">
                <a16:creationId xmlns:a16="http://schemas.microsoft.com/office/drawing/2014/main" xmlns="" id="{224244B8-650B-C276-3320-2E6B510C3120}"/>
              </a:ext>
            </a:extLst>
          </p:cNvPr>
          <p:cNvGrpSpPr/>
          <p:nvPr/>
        </p:nvGrpSpPr>
        <p:grpSpPr>
          <a:xfrm>
            <a:off x="6781800" y="3924300"/>
            <a:ext cx="10387013" cy="2238375"/>
            <a:chOff x="8605" y="4498"/>
            <a:chExt cx="9612" cy="1950"/>
          </a:xfrm>
        </p:grpSpPr>
        <p:sp>
          <p:nvSpPr>
            <p:cNvPr id="31" name="圆角矩形 8">
              <a:extLst>
                <a:ext uri="{FF2B5EF4-FFF2-40B4-BE49-F238E27FC236}">
                  <a16:creationId xmlns:a16="http://schemas.microsoft.com/office/drawing/2014/main" xmlns="" id="{74CAEFF4-B374-AD50-B054-32748D788322}"/>
                </a:ext>
              </a:extLst>
            </p:cNvPr>
            <p:cNvSpPr/>
            <p:nvPr/>
          </p:nvSpPr>
          <p:spPr>
            <a:xfrm>
              <a:off x="9443" y="4498"/>
              <a:ext cx="8774" cy="1950"/>
            </a:xfrm>
            <a:prstGeom prst="roundRect">
              <a:avLst/>
            </a:prstGeom>
            <a:solidFill>
              <a:schemeClr val="bg1"/>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685800">
                <a:defRPr/>
              </a:pPr>
              <a:endParaRPr lang="zh-CN" altLang="en-US" sz="4000" dirty="0">
                <a:solidFill>
                  <a:prstClr val="white"/>
                </a:solidFill>
                <a:latin typeface="Calibri" panose="020F0502020204030204" pitchFamily="34" charset="0"/>
                <a:ea typeface="楷体"/>
                <a:cs typeface="Calibri" panose="020F0502020204030204" pitchFamily="34" charset="0"/>
              </a:endParaRPr>
            </a:p>
          </p:txBody>
        </p:sp>
        <p:sp>
          <p:nvSpPr>
            <p:cNvPr id="32" name="椭圆 11">
              <a:extLst>
                <a:ext uri="{FF2B5EF4-FFF2-40B4-BE49-F238E27FC236}">
                  <a16:creationId xmlns:a16="http://schemas.microsoft.com/office/drawing/2014/main" xmlns="" id="{D4F1600D-301E-AEF9-3A15-80AC67B5099B}"/>
                </a:ext>
              </a:extLst>
            </p:cNvPr>
            <p:cNvSpPr/>
            <p:nvPr/>
          </p:nvSpPr>
          <p:spPr>
            <a:xfrm>
              <a:off x="8605" y="5130"/>
              <a:ext cx="506" cy="506"/>
            </a:xfrm>
            <a:prstGeom prst="ellipse">
              <a:avLst/>
            </a:prstGeom>
            <a:solidFill>
              <a:srgbClr val="2573B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zh-CN" altLang="en-US" sz="4000">
                <a:solidFill>
                  <a:prstClr val="white"/>
                </a:solidFill>
                <a:latin typeface="Calibri" panose="020F0502020204030204" pitchFamily="34" charset="0"/>
                <a:ea typeface="楷体"/>
                <a:cs typeface="Calibri" panose="020F0502020204030204" pitchFamily="34" charset="0"/>
              </a:endParaRPr>
            </a:p>
          </p:txBody>
        </p:sp>
        <p:sp>
          <p:nvSpPr>
            <p:cNvPr id="33" name="AutoShape 25">
              <a:extLst>
                <a:ext uri="{FF2B5EF4-FFF2-40B4-BE49-F238E27FC236}">
                  <a16:creationId xmlns:a16="http://schemas.microsoft.com/office/drawing/2014/main" xmlns="" id="{F38D13BE-5449-9A13-8C3F-6B565ACF99C3}"/>
                </a:ext>
              </a:extLst>
            </p:cNvPr>
            <p:cNvSpPr/>
            <p:nvPr/>
          </p:nvSpPr>
          <p:spPr bwMode="auto">
            <a:xfrm>
              <a:off x="9720" y="4636"/>
              <a:ext cx="8153" cy="137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0" y="0"/>
                  </a:moveTo>
                  <a:lnTo>
                    <a:pt x="21599" y="0"/>
                  </a:lnTo>
                  <a:lnTo>
                    <a:pt x="21599" y="21600"/>
                  </a:lnTo>
                  <a:lnTo>
                    <a:pt x="0" y="21600"/>
                  </a:lnTo>
                  <a:close/>
                </a:path>
              </a:pathLst>
            </a:cu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prstDash val="solid"/>
                  <a:miter lim="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p>
              <a:pPr algn="just" defTabSz="484823">
                <a:spcBef>
                  <a:spcPts val="1275"/>
                </a:spcBef>
                <a:defRPr/>
              </a:pPr>
              <a:r>
                <a:rPr lang="vi-VN" altLang="zh-CN" sz="4000" b="1" dirty="0">
                  <a:solidFill>
                    <a:srgbClr val="2573B1"/>
                  </a:solidFill>
                  <a:latin typeface="Calibri" panose="020F0502020204030204" pitchFamily="34" charset="0"/>
                  <a:ea typeface="百变马丁" panose="02010601030101010101" charset="-122"/>
                  <a:cs typeface="Calibri" panose="020F0502020204030204" pitchFamily="34" charset="0"/>
                  <a:sym typeface="Arial" panose="020B0604020202020204" pitchFamily="34" charset="0"/>
                </a:rPr>
                <a:t>Đề xuất, thực hiện được việc làm giúp bảo vệ môi trường đất và vận động những người xung quanh cùng thực hiện.</a:t>
              </a:r>
            </a:p>
          </p:txBody>
        </p:sp>
      </p:grpSp>
      <p:pic>
        <p:nvPicPr>
          <p:cNvPr id="34" name="Picture 33">
            <a:extLst>
              <a:ext uri="{FF2B5EF4-FFF2-40B4-BE49-F238E27FC236}">
                <a16:creationId xmlns:a16="http://schemas.microsoft.com/office/drawing/2014/main" xmlns="" id="{2DA47A3F-3454-9DE5-5AED-8FE7ACF7DF12}"/>
              </a:ext>
            </a:extLst>
          </p:cNvPr>
          <p:cNvPicPr>
            <a:picLocks noChangeAspect="1"/>
          </p:cNvPicPr>
          <p:nvPr/>
        </p:nvPicPr>
        <p:blipFill>
          <a:blip r:embed="rId4"/>
          <a:stretch>
            <a:fillRect/>
          </a:stretch>
        </p:blipFill>
        <p:spPr>
          <a:xfrm>
            <a:off x="3571380" y="1"/>
            <a:ext cx="11430990" cy="1993565"/>
          </a:xfrm>
          <a:prstGeom prst="rect">
            <a:avLst/>
          </a:prstGeom>
        </p:spPr>
      </p:pic>
      <p:pic>
        <p:nvPicPr>
          <p:cNvPr id="35" name="Picture 8">
            <a:extLst>
              <a:ext uri="{FF2B5EF4-FFF2-40B4-BE49-F238E27FC236}">
                <a16:creationId xmlns:a16="http://schemas.microsoft.com/office/drawing/2014/main" xmlns="" id="{CBB82EDF-2388-CCF7-7973-31E9FBC84BC9}"/>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609600" y="2400300"/>
            <a:ext cx="5891582" cy="6484504"/>
          </a:xfrm>
          <a:prstGeom prst="rect">
            <a:avLst/>
          </a:prstGeom>
          <a:noFill/>
          <a:extLst>
            <a:ext uri="{909E8E84-426E-40DD-AFC4-6F175D3DCCD1}">
              <a14:hiddenFill xmlns:a14="http://schemas.microsoft.com/office/drawing/2010/main">
                <a:solidFill>
                  <a:srgbClr val="FFFFFF"/>
                </a:solidFill>
              </a14:hiddenFill>
            </a:ext>
          </a:extLst>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30"/>
                                        </p:tgtEl>
                                        <p:attrNameLst>
                                          <p:attrName>style.visibility</p:attrName>
                                        </p:attrNameLst>
                                      </p:cBhvr>
                                      <p:to>
                                        <p:strVal val="visible"/>
                                      </p:to>
                                    </p:set>
                                    <p:anim calcmode="lin" valueType="num">
                                      <p:cBhvr additive="base">
                                        <p:cTn id="12" dur="500" fill="hold"/>
                                        <p:tgtEl>
                                          <p:spTgt spid="30"/>
                                        </p:tgtEl>
                                        <p:attrNameLst>
                                          <p:attrName>ppt_x</p:attrName>
                                        </p:attrNameLst>
                                      </p:cBhvr>
                                      <p:tavLst>
                                        <p:tav tm="0">
                                          <p:val>
                                            <p:strVal val="#ppt_x"/>
                                          </p:val>
                                        </p:tav>
                                        <p:tav tm="100000">
                                          <p:val>
                                            <p:strVal val="#ppt_x"/>
                                          </p:val>
                                        </p:tav>
                                      </p:tavLst>
                                    </p:anim>
                                    <p:anim calcmode="lin" valueType="num">
                                      <p:cBhvr additive="base">
                                        <p:cTn id="13"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 name="Freeform 3"/>
          <p:cNvSpPr/>
          <p:nvPr/>
        </p:nvSpPr>
        <p:spPr>
          <a:xfrm>
            <a:off x="-358517" y="3924300"/>
            <a:ext cx="8130917" cy="6077872"/>
          </a:xfrm>
          <a:custGeom>
            <a:avLst/>
            <a:gdLst/>
            <a:ahLst/>
            <a:cxnLst/>
            <a:rect l="l" t="t" r="r" b="b"/>
            <a:pathLst>
              <a:path w="9958798" h="7469099">
                <a:moveTo>
                  <a:pt x="0" y="0"/>
                </a:moveTo>
                <a:lnTo>
                  <a:pt x="9958799" y="0"/>
                </a:lnTo>
                <a:lnTo>
                  <a:pt x="9958799" y="7469098"/>
                </a:lnTo>
                <a:lnTo>
                  <a:pt x="0" y="7469098"/>
                </a:lnTo>
                <a:lnTo>
                  <a:pt x="0" y="0"/>
                </a:lnTo>
                <a:close/>
              </a:path>
            </a:pathLst>
          </a:custGeom>
          <a:blipFill>
            <a:blip r:embed="rId4"/>
            <a:stretch>
              <a:fillRect/>
            </a:stretch>
          </a:blipFill>
        </p:spPr>
        <p:txBody>
          <a:bodyPr/>
          <a:lstStyle/>
          <a:p>
            <a:endParaRPr lang="en-US"/>
          </a:p>
        </p:txBody>
      </p:sp>
      <p:pic>
        <p:nvPicPr>
          <p:cNvPr id="6" name="Picture 5">
            <a:extLst>
              <a:ext uri="{FF2B5EF4-FFF2-40B4-BE49-F238E27FC236}">
                <a16:creationId xmlns:a16="http://schemas.microsoft.com/office/drawing/2014/main" xmlns="" id="{2F916A73-FA11-EFCA-FA65-F8BB0F9DED47}"/>
              </a:ext>
            </a:extLst>
          </p:cNvPr>
          <p:cNvPicPr>
            <a:picLocks noChangeAspect="1"/>
          </p:cNvPicPr>
          <p:nvPr/>
        </p:nvPicPr>
        <p:blipFill>
          <a:blip r:embed="rId5"/>
          <a:stretch>
            <a:fillRect/>
          </a:stretch>
        </p:blipFill>
        <p:spPr>
          <a:xfrm>
            <a:off x="3048000" y="876300"/>
            <a:ext cx="16102833" cy="2648837"/>
          </a:xfrm>
          <a:prstGeom prst="rect">
            <a:avLst/>
          </a:prstGeom>
        </p:spPr>
      </p:pic>
      <p:sp>
        <p:nvSpPr>
          <p:cNvPr id="5" name="Oval 4"/>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4" name="Freeform 4"/>
          <p:cNvSpPr/>
          <p:nvPr/>
        </p:nvSpPr>
        <p:spPr>
          <a:xfrm rot="-10800000">
            <a:off x="-1129609" y="7887927"/>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5" name="Freeform 5"/>
          <p:cNvSpPr/>
          <p:nvPr/>
        </p:nvSpPr>
        <p:spPr>
          <a:xfrm>
            <a:off x="8567777" y="5843768"/>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6" name="Freeform 6"/>
          <p:cNvSpPr/>
          <p:nvPr/>
        </p:nvSpPr>
        <p:spPr>
          <a:xfrm>
            <a:off x="9982200" y="2857499"/>
            <a:ext cx="9918129" cy="6997241"/>
          </a:xfrm>
          <a:custGeom>
            <a:avLst/>
            <a:gdLst/>
            <a:ahLst/>
            <a:cxnLst/>
            <a:rect l="l" t="t" r="r" b="b"/>
            <a:pathLst>
              <a:path w="12626441" h="9422482">
                <a:moveTo>
                  <a:pt x="0" y="0"/>
                </a:moveTo>
                <a:lnTo>
                  <a:pt x="12626442" y="0"/>
                </a:lnTo>
                <a:lnTo>
                  <a:pt x="12626442" y="9422482"/>
                </a:lnTo>
                <a:lnTo>
                  <a:pt x="0" y="9422482"/>
                </a:lnTo>
                <a:lnTo>
                  <a:pt x="0" y="0"/>
                </a:lnTo>
                <a:close/>
              </a:path>
            </a:pathLst>
          </a:custGeom>
          <a:blipFill>
            <a:blip r:embed="rId6">
              <a:extLst>
                <a:ext uri="{96DAC541-7B7A-43D3-8B79-37D633B846F1}">
                  <asvg:svgBlip xmlns:asvg="http://schemas.microsoft.com/office/drawing/2016/SVG/main" xmlns="" r:embed="rId7"/>
                </a:ext>
              </a:extLst>
            </a:blip>
            <a:stretch>
              <a:fillRect/>
            </a:stretch>
          </a:blipFill>
        </p:spPr>
        <p:txBody>
          <a:bodyPr/>
          <a:lstStyle/>
          <a:p>
            <a:endParaRPr lang="en-US"/>
          </a:p>
        </p:txBody>
      </p:sp>
      <p:sp>
        <p:nvSpPr>
          <p:cNvPr id="7" name="流程图: 终止 5">
            <a:extLst>
              <a:ext uri="{FF2B5EF4-FFF2-40B4-BE49-F238E27FC236}">
                <a16:creationId xmlns:a16="http://schemas.microsoft.com/office/drawing/2014/main" xmlns="" id="{0FD30768-FB9C-49EC-B59A-275E1F9BB498}"/>
              </a:ext>
            </a:extLst>
          </p:cNvPr>
          <p:cNvSpPr/>
          <p:nvPr/>
        </p:nvSpPr>
        <p:spPr>
          <a:xfrm>
            <a:off x="381000" y="1638300"/>
            <a:ext cx="13563600" cy="4737735"/>
          </a:xfrm>
          <a:prstGeom prst="flowChartTerminator">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ea typeface="楷体"/>
              <a:cs typeface="+mn-cs"/>
            </a:endParaRPr>
          </a:p>
        </p:txBody>
      </p:sp>
      <p:sp>
        <p:nvSpPr>
          <p:cNvPr id="8" name="TextBox 7">
            <a:extLst>
              <a:ext uri="{FF2B5EF4-FFF2-40B4-BE49-F238E27FC236}">
                <a16:creationId xmlns:a16="http://schemas.microsoft.com/office/drawing/2014/main" xmlns="" id="{DE65D7F1-C721-C08B-5292-E682D627EE0C}"/>
              </a:ext>
            </a:extLst>
          </p:cNvPr>
          <p:cNvSpPr txBox="1"/>
          <p:nvPr/>
        </p:nvSpPr>
        <p:spPr>
          <a:xfrm>
            <a:off x="1066800" y="2857500"/>
            <a:ext cx="12420600" cy="2035942"/>
          </a:xfrm>
          <a:prstGeom prst="rect">
            <a:avLst/>
          </a:prstGeom>
          <a:noFill/>
        </p:spPr>
        <p:txBody>
          <a:bodyPr wrap="square" rtlCol="0">
            <a:spAutoFit/>
          </a:bodyPr>
          <a:lstStyle/>
          <a:p>
            <a:pPr algn="ctr" rtl="0">
              <a:lnSpc>
                <a:spcPct val="150000"/>
              </a:lnSpc>
              <a:spcBef>
                <a:spcPts val="0"/>
              </a:spcBef>
              <a:spcAft>
                <a:spcPts val="500"/>
              </a:spcAft>
            </a:pPr>
            <a:r>
              <a:rPr lang="en-US" sz="4400" b="0" i="0" u="none" strike="noStrike" dirty="0">
                <a:solidFill>
                  <a:srgbClr val="0070C0"/>
                </a:solidFill>
                <a:effectLst/>
                <a:latin typeface="SVN-Gretoon" panose="02040603050506020204" pitchFamily="18" charset="0"/>
              </a:rPr>
              <a:t>1. NGUYÊN NHÂN, TÁC HẠI VÀ BIỆN PHÁP PHÒNG CHỐNG Ô NHIỄM ĐẤT</a:t>
            </a:r>
            <a:endParaRPr lang="en-US" sz="4400" b="0" dirty="0">
              <a:solidFill>
                <a:srgbClr val="0070C0"/>
              </a:solidFill>
              <a:effectLst/>
              <a:latin typeface="SVN-Gretoon" panose="02040603050506020204" pitchFamily="18" charset="0"/>
            </a:endParaRPr>
          </a:p>
        </p:txBody>
      </p:sp>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28628" y="8842112"/>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7" name="Freeform 7"/>
          <p:cNvSpPr/>
          <p:nvPr/>
        </p:nvSpPr>
        <p:spPr>
          <a:xfrm flipH="1">
            <a:off x="12115800" y="3924300"/>
            <a:ext cx="6913250" cy="6627222"/>
          </a:xfrm>
          <a:custGeom>
            <a:avLst/>
            <a:gdLst/>
            <a:ahLst/>
            <a:cxnLst/>
            <a:rect l="l" t="t" r="r" b="b"/>
            <a:pathLst>
              <a:path w="9885050" h="9415510">
                <a:moveTo>
                  <a:pt x="9885050" y="0"/>
                </a:moveTo>
                <a:lnTo>
                  <a:pt x="0" y="0"/>
                </a:lnTo>
                <a:lnTo>
                  <a:pt x="0" y="9415510"/>
                </a:lnTo>
                <a:lnTo>
                  <a:pt x="9885050" y="9415510"/>
                </a:lnTo>
                <a:lnTo>
                  <a:pt x="988505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9" name="Freeform 7">
            <a:extLst>
              <a:ext uri="{FF2B5EF4-FFF2-40B4-BE49-F238E27FC236}">
                <a16:creationId xmlns:a16="http://schemas.microsoft.com/office/drawing/2014/main" xmlns="" id="{EC96D6DC-C8A1-35F9-6BD5-11E90BE7F80C}"/>
              </a:ext>
            </a:extLst>
          </p:cNvPr>
          <p:cNvSpPr/>
          <p:nvPr/>
        </p:nvSpPr>
        <p:spPr>
          <a:xfrm>
            <a:off x="76200" y="342900"/>
            <a:ext cx="12649200" cy="7086600"/>
          </a:xfrm>
          <a:custGeom>
            <a:avLst/>
            <a:gdLst/>
            <a:ahLst/>
            <a:cxnLst/>
            <a:rect l="l" t="t" r="r" b="b"/>
            <a:pathLst>
              <a:path w="3024000" h="1043280">
                <a:moveTo>
                  <a:pt x="0" y="0"/>
                </a:moveTo>
                <a:lnTo>
                  <a:pt x="3024000" y="0"/>
                </a:lnTo>
                <a:lnTo>
                  <a:pt x="3024000" y="1043280"/>
                </a:lnTo>
                <a:lnTo>
                  <a:pt x="0" y="104328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10" name="TextBox 9">
            <a:extLst>
              <a:ext uri="{FF2B5EF4-FFF2-40B4-BE49-F238E27FC236}">
                <a16:creationId xmlns:a16="http://schemas.microsoft.com/office/drawing/2014/main" xmlns="" id="{E54E5118-DFD1-2E10-D56F-D403A439C839}"/>
              </a:ext>
            </a:extLst>
          </p:cNvPr>
          <p:cNvSpPr txBox="1"/>
          <p:nvPr/>
        </p:nvSpPr>
        <p:spPr>
          <a:xfrm>
            <a:off x="838200" y="1181100"/>
            <a:ext cx="11125200" cy="5509200"/>
          </a:xfrm>
          <a:prstGeom prst="rect">
            <a:avLst/>
          </a:prstGeom>
          <a:noFill/>
        </p:spPr>
        <p:txBody>
          <a:bodyPr wrap="square" rtlCol="0">
            <a:spAutoFit/>
          </a:bodyPr>
          <a:lstStyle/>
          <a:p>
            <a:pPr algn="just"/>
            <a:r>
              <a:rPr lang="en-US" sz="4400" b="0" i="0" u="none" strike="noStrike" dirty="0">
                <a:solidFill>
                  <a:srgbClr val="002060"/>
                </a:solidFill>
                <a:effectLst/>
                <a:latin typeface="Calibri" panose="020F0502020204030204" pitchFamily="34" charset="0"/>
                <a:cs typeface="Calibri" panose="020F0502020204030204" pitchFamily="34" charset="0"/>
              </a:rPr>
              <a:t>   </a:t>
            </a:r>
            <a:r>
              <a:rPr lang="vi-VN" sz="4400" b="0" i="0" u="none" strike="noStrike" dirty="0">
                <a:solidFill>
                  <a:srgbClr val="002060"/>
                </a:solidFill>
                <a:effectLst/>
                <a:latin typeface="Calibri" panose="020F0502020204030204" pitchFamily="34" charset="0"/>
                <a:cs typeface="Calibri" panose="020F0502020204030204" pitchFamily="34" charset="0"/>
              </a:rPr>
              <a:t>Ô nhiễm đất có thể do con người gây ra như không xử lí chất thải trước khi xả ra môi trường, sử dụng phân bón hoá học trong thời gian dài,... hoặc do các hiện tượng tự nhiên như núi lửa phun trào, xâm nhập mặn, nhiễm phèn,... Đất bị ô nhiễm ch</a:t>
            </a:r>
            <a:r>
              <a:rPr lang="en-US" sz="4400" dirty="0">
                <a:solidFill>
                  <a:srgbClr val="002060"/>
                </a:solidFill>
                <a:latin typeface="Calibri" panose="020F0502020204030204" pitchFamily="34" charset="0"/>
                <a:cs typeface="Calibri" panose="020F0502020204030204" pitchFamily="34" charset="0"/>
              </a:rPr>
              <a:t>ứ</a:t>
            </a:r>
            <a:r>
              <a:rPr lang="vi-VN" sz="4400" b="0" i="0" u="none" strike="noStrike" dirty="0">
                <a:solidFill>
                  <a:srgbClr val="002060"/>
                </a:solidFill>
                <a:effectLst/>
                <a:latin typeface="Calibri" panose="020F0502020204030204" pitchFamily="34" charset="0"/>
                <a:cs typeface="Calibri" panose="020F0502020204030204" pitchFamily="34" charset="0"/>
              </a:rPr>
              <a:t>a các chất thải nguy hại gây ảnh hưởng tiêu cực tới đời sống sinh vật và sức khoẻ con người.</a:t>
            </a:r>
            <a:endParaRPr lang="en-US" sz="4400" dirty="0">
              <a:solidFill>
                <a:srgbClr val="002060"/>
              </a:solidFill>
              <a:latin typeface="Calibri" panose="020F0502020204030204" pitchFamily="34" charset="0"/>
              <a:cs typeface="Calibri" panose="020F0502020204030204" pitchFamily="34" charset="0"/>
            </a:endParaRPr>
          </a:p>
        </p:txBody>
      </p:sp>
      <p:sp>
        <p:nvSpPr>
          <p:cNvPr id="12" name="Oval 11"/>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90500"/>
              <a:ext cx="13792200" cy="1323439"/>
            </a:xfrm>
            <a:prstGeom prst="rect">
              <a:avLst/>
            </a:prstGeom>
            <a:noFill/>
          </p:spPr>
          <p:txBody>
            <a:bodyPr wrap="square" rtlCol="0">
              <a:spAutoFit/>
            </a:bodyPr>
            <a:lstStyle/>
            <a:p>
              <a:pPr algn="ctr"/>
              <a:r>
                <a:rPr lang="en-US" sz="4000" b="1" i="0" dirty="0">
                  <a:solidFill>
                    <a:srgbClr val="002060"/>
                  </a:solidFill>
                  <a:effectLst/>
                </a:rPr>
                <a:t>1. </a:t>
              </a:r>
              <a:r>
                <a:rPr lang="vi-VN" sz="4000" b="1" i="0" dirty="0">
                  <a:solidFill>
                    <a:srgbClr val="002060"/>
                  </a:solidFill>
                  <a:effectLst/>
                </a:rPr>
                <a:t>Quan sát hình 1 và cho biết các nguyên nhân gây ô nhiễm đất. Nguyên nhân nào do con người gây ra?</a:t>
              </a:r>
              <a:endParaRPr lang="en-US" sz="4000" b="1" dirty="0">
                <a:solidFill>
                  <a:srgbClr val="002060"/>
                </a:solidFill>
              </a:endParaRPr>
            </a:p>
          </p:txBody>
        </p:sp>
      </p:grpSp>
      <p:pic>
        <p:nvPicPr>
          <p:cNvPr id="15" name="Picture 14">
            <a:extLst>
              <a:ext uri="{FF2B5EF4-FFF2-40B4-BE49-F238E27FC236}">
                <a16:creationId xmlns:a16="http://schemas.microsoft.com/office/drawing/2014/main" xmlns="" id="{46EA0376-3187-EF2D-FFB9-C23EFCB0151B}"/>
              </a:ext>
            </a:extLst>
          </p:cNvPr>
          <p:cNvPicPr>
            <a:picLocks noChangeAspect="1"/>
          </p:cNvPicPr>
          <p:nvPr/>
        </p:nvPicPr>
        <p:blipFill>
          <a:blip r:embed="rId4"/>
          <a:stretch>
            <a:fillRect/>
          </a:stretch>
        </p:blipFill>
        <p:spPr>
          <a:xfrm>
            <a:off x="3581400" y="2324100"/>
            <a:ext cx="11277600" cy="669564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07" name="Group 106">
            <a:extLst>
              <a:ext uri="{FF2B5EF4-FFF2-40B4-BE49-F238E27FC236}">
                <a16:creationId xmlns:a16="http://schemas.microsoft.com/office/drawing/2014/main" xmlns="" id="{98C40985-9BB6-3D76-7706-B7BC752F8853}"/>
              </a:ext>
            </a:extLst>
          </p:cNvPr>
          <p:cNvGrpSpPr/>
          <p:nvPr/>
        </p:nvGrpSpPr>
        <p:grpSpPr>
          <a:xfrm>
            <a:off x="6477000" y="723901"/>
            <a:ext cx="10896600" cy="2514599"/>
            <a:chOff x="6477000" y="723901"/>
            <a:chExt cx="10896600" cy="2514599"/>
          </a:xfrm>
        </p:grpSpPr>
        <p:grpSp>
          <p:nvGrpSpPr>
            <p:cNvPr id="8" name="Graphic 4">
              <a:extLst>
                <a:ext uri="{FF2B5EF4-FFF2-40B4-BE49-F238E27FC236}">
                  <a16:creationId xmlns:a16="http://schemas.microsoft.com/office/drawing/2014/main" xmlns="" id="{5B4CECC9-57E5-3CA9-2F07-86BD02AC9BAE}"/>
                </a:ext>
              </a:extLst>
            </p:cNvPr>
            <p:cNvGrpSpPr/>
            <p:nvPr/>
          </p:nvGrpSpPr>
          <p:grpSpPr>
            <a:xfrm>
              <a:off x="6477000" y="723901"/>
              <a:ext cx="10896600" cy="2514599"/>
              <a:chOff x="5610688" y="1031736"/>
              <a:chExt cx="5879305" cy="3980523"/>
            </a:xfrm>
          </p:grpSpPr>
          <p:sp>
            <p:nvSpPr>
              <p:cNvPr id="9" name="Freeform: Shape 8">
                <a:extLst>
                  <a:ext uri="{FF2B5EF4-FFF2-40B4-BE49-F238E27FC236}">
                    <a16:creationId xmlns:a16="http://schemas.microsoft.com/office/drawing/2014/main" xmlns="" id="{8D376C05-B8B7-EC52-D0D8-8EC8F6767DFF}"/>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xmlns="" id="{AAE10B05-DE08-81EE-D2C1-617856531EB6}"/>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 name="Graphic 4">
                <a:extLst>
                  <a:ext uri="{FF2B5EF4-FFF2-40B4-BE49-F238E27FC236}">
                    <a16:creationId xmlns:a16="http://schemas.microsoft.com/office/drawing/2014/main" xmlns="" id="{30A4B2A7-4C50-0B0B-C1E3-D2DFAE8B52B8}"/>
                  </a:ext>
                </a:extLst>
              </p:cNvPr>
              <p:cNvGrpSpPr/>
              <p:nvPr/>
            </p:nvGrpSpPr>
            <p:grpSpPr>
              <a:xfrm>
                <a:off x="5610688" y="1031736"/>
                <a:ext cx="5879305" cy="3980523"/>
                <a:chOff x="5610688" y="1031736"/>
                <a:chExt cx="5879305" cy="3980523"/>
              </a:xfrm>
              <a:solidFill>
                <a:srgbClr val="1A1A1A"/>
              </a:solidFill>
            </p:grpSpPr>
            <p:sp>
              <p:nvSpPr>
                <p:cNvPr id="12" name="Freeform: Shape 11">
                  <a:extLst>
                    <a:ext uri="{FF2B5EF4-FFF2-40B4-BE49-F238E27FC236}">
                      <a16:creationId xmlns:a16="http://schemas.microsoft.com/office/drawing/2014/main" xmlns="" id="{F1C65A2D-6CDB-6D49-524B-44363587F004}"/>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xmlns="" id="{07BAB566-2AF5-8D82-2E20-743FEAACD030}"/>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xmlns="" id="{03B592A3-DCA3-1E3E-DA5E-AD0FC5236C62}"/>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xmlns="" id="{97F72963-008D-5A74-302E-5200AF44768F}"/>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xmlns="" id="{519FA5BF-91E1-12B7-0F88-9128DA7DA4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xmlns="" id="{9016A7B9-CB0F-2EB2-2783-8E7B233E2FEE}"/>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xmlns="" id="{64B68EEE-3440-A0B8-4A49-62EE6F1BBD0B}"/>
                </a:ext>
              </a:extLst>
            </p:cNvPr>
            <p:cNvSpPr txBox="1"/>
            <p:nvPr/>
          </p:nvSpPr>
          <p:spPr>
            <a:xfrm>
              <a:off x="7239000" y="1333500"/>
              <a:ext cx="9144000" cy="1446550"/>
            </a:xfrm>
            <a:prstGeom prst="rect">
              <a:avLst/>
            </a:prstGeom>
            <a:noFill/>
          </p:spPr>
          <p:txBody>
            <a:bodyPr wrap="square" rtlCol="0">
              <a:spAutoFit/>
            </a:bodyPr>
            <a:lstStyle/>
            <a:p>
              <a:pPr algn="ctr"/>
              <a:r>
                <a:rPr lang="vi-VN" sz="4400" b="1" dirty="0">
                  <a:solidFill>
                    <a:srgbClr val="FF0000"/>
                  </a:solidFill>
                  <a:latin typeface="Calibri" panose="020F0502020204030204" pitchFamily="34" charset="0"/>
                  <a:cs typeface="Calibri" panose="020F0502020204030204" pitchFamily="34" charset="0"/>
                </a:rPr>
                <a:t>Trong các nguyên nhân đã kể, nguyên nhân nào do con người gây ra?</a:t>
              </a:r>
            </a:p>
          </p:txBody>
        </p:sp>
      </p:grpSp>
      <p:pic>
        <p:nvPicPr>
          <p:cNvPr id="106" name="Picture 105">
            <a:extLst>
              <a:ext uri="{FF2B5EF4-FFF2-40B4-BE49-F238E27FC236}">
                <a16:creationId xmlns:a16="http://schemas.microsoft.com/office/drawing/2014/main" xmlns="" id="{95037D63-7ED8-5291-043E-79F2FACC4228}"/>
              </a:ext>
            </a:extLst>
          </p:cNvPr>
          <p:cNvPicPr>
            <a:picLocks noChangeAspect="1"/>
          </p:cNvPicPr>
          <p:nvPr/>
        </p:nvPicPr>
        <p:blipFill>
          <a:blip r:embed="rId2"/>
          <a:stretch>
            <a:fillRect/>
          </a:stretch>
        </p:blipFill>
        <p:spPr>
          <a:xfrm>
            <a:off x="609599" y="3668242"/>
            <a:ext cx="6163159" cy="5607857"/>
          </a:xfrm>
          <a:prstGeom prst="rect">
            <a:avLst/>
          </a:prstGeom>
        </p:spPr>
      </p:pic>
      <p:grpSp>
        <p:nvGrpSpPr>
          <p:cNvPr id="108" name="Group 107">
            <a:extLst>
              <a:ext uri="{FF2B5EF4-FFF2-40B4-BE49-F238E27FC236}">
                <a16:creationId xmlns:a16="http://schemas.microsoft.com/office/drawing/2014/main" xmlns="" id="{E48D1152-9103-68EA-06B3-FAFE39E9BD35}"/>
              </a:ext>
            </a:extLst>
          </p:cNvPr>
          <p:cNvGrpSpPr/>
          <p:nvPr/>
        </p:nvGrpSpPr>
        <p:grpSpPr>
          <a:xfrm>
            <a:off x="7162800" y="3848100"/>
            <a:ext cx="10896600" cy="3708230"/>
            <a:chOff x="6477000" y="723901"/>
            <a:chExt cx="10896600" cy="2514599"/>
          </a:xfrm>
        </p:grpSpPr>
        <p:grpSp>
          <p:nvGrpSpPr>
            <p:cNvPr id="109" name="Graphic 4">
              <a:extLst>
                <a:ext uri="{FF2B5EF4-FFF2-40B4-BE49-F238E27FC236}">
                  <a16:creationId xmlns:a16="http://schemas.microsoft.com/office/drawing/2014/main" xmlns="" id="{5BA6B66E-3456-53D7-2FCE-880B1C64E737}"/>
                </a:ext>
              </a:extLst>
            </p:cNvPr>
            <p:cNvGrpSpPr/>
            <p:nvPr/>
          </p:nvGrpSpPr>
          <p:grpSpPr>
            <a:xfrm>
              <a:off x="6477000" y="723901"/>
              <a:ext cx="10896600" cy="2514599"/>
              <a:chOff x="5610688" y="1031736"/>
              <a:chExt cx="5879305" cy="3980523"/>
            </a:xfrm>
          </p:grpSpPr>
          <p:sp>
            <p:nvSpPr>
              <p:cNvPr id="111" name="Freeform: Shape 110">
                <a:extLst>
                  <a:ext uri="{FF2B5EF4-FFF2-40B4-BE49-F238E27FC236}">
                    <a16:creationId xmlns:a16="http://schemas.microsoft.com/office/drawing/2014/main" xmlns="" id="{399C6BF7-630F-4F0D-229C-AFC2F3330B6D}"/>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endParaRPr lang="en-US"/>
              </a:p>
            </p:txBody>
          </p:sp>
          <p:sp>
            <p:nvSpPr>
              <p:cNvPr id="112" name="Freeform: Shape 111">
                <a:extLst>
                  <a:ext uri="{FF2B5EF4-FFF2-40B4-BE49-F238E27FC236}">
                    <a16:creationId xmlns:a16="http://schemas.microsoft.com/office/drawing/2014/main" xmlns="" id="{80B21BCD-FF4A-827D-D30B-8269210DD65B}"/>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endParaRPr lang="en-US"/>
              </a:p>
            </p:txBody>
          </p:sp>
          <p:grpSp>
            <p:nvGrpSpPr>
              <p:cNvPr id="113" name="Graphic 4">
                <a:extLst>
                  <a:ext uri="{FF2B5EF4-FFF2-40B4-BE49-F238E27FC236}">
                    <a16:creationId xmlns:a16="http://schemas.microsoft.com/office/drawing/2014/main" xmlns="" id="{144E2ACA-F65A-36F3-A446-B33C26EA65FF}"/>
                  </a:ext>
                </a:extLst>
              </p:cNvPr>
              <p:cNvGrpSpPr/>
              <p:nvPr/>
            </p:nvGrpSpPr>
            <p:grpSpPr>
              <a:xfrm>
                <a:off x="5610688" y="1031736"/>
                <a:ext cx="5879305" cy="3980523"/>
                <a:chOff x="5610688" y="1031736"/>
                <a:chExt cx="5879305" cy="3980523"/>
              </a:xfrm>
              <a:solidFill>
                <a:srgbClr val="1A1A1A"/>
              </a:solidFill>
            </p:grpSpPr>
            <p:sp>
              <p:nvSpPr>
                <p:cNvPr id="114" name="Freeform: Shape 113">
                  <a:extLst>
                    <a:ext uri="{FF2B5EF4-FFF2-40B4-BE49-F238E27FC236}">
                      <a16:creationId xmlns:a16="http://schemas.microsoft.com/office/drawing/2014/main" xmlns="" id="{6F849675-9236-9EBC-7265-49B0C630851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endParaRPr lang="en-US"/>
                </a:p>
              </p:txBody>
            </p:sp>
            <p:sp>
              <p:nvSpPr>
                <p:cNvPr id="115" name="Freeform: Shape 114">
                  <a:extLst>
                    <a:ext uri="{FF2B5EF4-FFF2-40B4-BE49-F238E27FC236}">
                      <a16:creationId xmlns:a16="http://schemas.microsoft.com/office/drawing/2014/main" xmlns="" id="{2DCE63A5-5186-B845-9886-F49B097BBD14}"/>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endParaRPr lang="en-US"/>
                </a:p>
              </p:txBody>
            </p:sp>
            <p:sp>
              <p:nvSpPr>
                <p:cNvPr id="116" name="Freeform: Shape 115">
                  <a:extLst>
                    <a:ext uri="{FF2B5EF4-FFF2-40B4-BE49-F238E27FC236}">
                      <a16:creationId xmlns:a16="http://schemas.microsoft.com/office/drawing/2014/main" xmlns="" id="{ACAF304B-8118-C0B1-7B0D-EDDC084C8DE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endParaRPr lang="en-US"/>
                </a:p>
              </p:txBody>
            </p:sp>
            <p:sp>
              <p:nvSpPr>
                <p:cNvPr id="117" name="Freeform: Shape 116">
                  <a:extLst>
                    <a:ext uri="{FF2B5EF4-FFF2-40B4-BE49-F238E27FC236}">
                      <a16:creationId xmlns:a16="http://schemas.microsoft.com/office/drawing/2014/main" xmlns="" id="{2AB8E6BF-661A-23AF-5946-00D3276505C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endParaRPr lang="en-US"/>
                </a:p>
              </p:txBody>
            </p:sp>
            <p:sp>
              <p:nvSpPr>
                <p:cNvPr id="118" name="Freeform: Shape 117">
                  <a:extLst>
                    <a:ext uri="{FF2B5EF4-FFF2-40B4-BE49-F238E27FC236}">
                      <a16:creationId xmlns:a16="http://schemas.microsoft.com/office/drawing/2014/main" xmlns="" id="{EED567ED-714B-410B-AE4E-6628B8F978CC}"/>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endParaRPr lang="en-US"/>
                </a:p>
              </p:txBody>
            </p:sp>
            <p:sp>
              <p:nvSpPr>
                <p:cNvPr id="119" name="Freeform: Shape 118">
                  <a:extLst>
                    <a:ext uri="{FF2B5EF4-FFF2-40B4-BE49-F238E27FC236}">
                      <a16:creationId xmlns:a16="http://schemas.microsoft.com/office/drawing/2014/main" xmlns="" id="{094F28F7-80C1-03B4-8B7D-CF06342F55B2}"/>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endParaRPr lang="en-US"/>
                </a:p>
              </p:txBody>
            </p:sp>
          </p:grpSp>
        </p:grpSp>
        <p:sp>
          <p:nvSpPr>
            <p:cNvPr id="110" name="TextBox 109">
              <a:extLst>
                <a:ext uri="{FF2B5EF4-FFF2-40B4-BE49-F238E27FC236}">
                  <a16:creationId xmlns:a16="http://schemas.microsoft.com/office/drawing/2014/main" xmlns="" id="{5B1427EE-0725-AB16-53A4-853B7CC961D6}"/>
                </a:ext>
              </a:extLst>
            </p:cNvPr>
            <p:cNvSpPr txBox="1"/>
            <p:nvPr/>
          </p:nvSpPr>
          <p:spPr>
            <a:xfrm>
              <a:off x="7254498" y="1033934"/>
              <a:ext cx="9144000" cy="2066202"/>
            </a:xfrm>
            <a:prstGeom prst="rect">
              <a:avLst/>
            </a:prstGeom>
            <a:noFill/>
          </p:spPr>
          <p:txBody>
            <a:bodyPr wrap="square" rtlCol="0">
              <a:spAutoFit/>
            </a:bodyPr>
            <a:lstStyle/>
            <a:p>
              <a:pPr algn="ctr"/>
              <a:r>
                <a:rPr lang="vi-VN" sz="4800" b="1" dirty="0">
                  <a:solidFill>
                    <a:srgbClr val="FF0000"/>
                  </a:solidFill>
                  <a:latin typeface="Calibri" panose="020F0502020204030204" pitchFamily="34" charset="0"/>
                  <a:cs typeface="Calibri" panose="020F0502020204030204" pitchFamily="34" charset="0"/>
                </a:rPr>
                <a:t> Quan sát tranh ảnh sưu tầm và vốn hiểu biết của bản thân, nêu thêm một số nguyên nhân gây ô nhiễm đất khác mà em biết.</a:t>
              </a:r>
            </a:p>
          </p:txBody>
        </p:sp>
      </p:grpSp>
      <p:sp>
        <p:nvSpPr>
          <p:cNvPr id="30" name="Oval 2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6"/>
                                        </p:tgtEl>
                                        <p:attrNameLst>
                                          <p:attrName>style.visibility</p:attrName>
                                        </p:attrNameLst>
                                      </p:cBhvr>
                                      <p:to>
                                        <p:strVal val="visible"/>
                                      </p:to>
                                    </p:set>
                                    <p:animEffect transition="in" filter="fade">
                                      <p:cBhvr>
                                        <p:cTn id="7" dur="500"/>
                                        <p:tgtEl>
                                          <p:spTgt spid="10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7"/>
                                        </p:tgtEl>
                                        <p:attrNameLst>
                                          <p:attrName>style.visibility</p:attrName>
                                        </p:attrNameLst>
                                      </p:cBhvr>
                                      <p:to>
                                        <p:strVal val="visible"/>
                                      </p:to>
                                    </p:set>
                                    <p:animEffect transition="in" filter="wipe(down)">
                                      <p:cBhvr>
                                        <p:cTn id="12" dur="500"/>
                                        <p:tgtEl>
                                          <p:spTgt spid="10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wipe(down)">
                                      <p:cBhvr>
                                        <p:cTn id="17" dur="500"/>
                                        <p:tgtEl>
                                          <p:spTgt spid="1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170099"/>
          </a:xfrm>
          <a:prstGeom prst="rect">
            <a:avLst/>
          </a:prstGeom>
          <a:noFill/>
        </p:spPr>
        <p:txBody>
          <a:bodyPr wrap="square" rtlCol="0">
            <a:spAutoFit/>
          </a:bodyPr>
          <a:lstStyle/>
          <a:p>
            <a:pPr algn="ctr" defTabSz="1371600"/>
            <a:r>
              <a:rPr lang="vi-VN" sz="5000" b="1" dirty="0">
                <a:solidFill>
                  <a:srgbClr val="FF0000"/>
                </a:solidFill>
                <a:latin typeface="Arial"/>
                <a:ea typeface="楷体"/>
              </a:rPr>
              <a:t>Đưa quá nhiều lượng rác thải sinh hoạt ra môi trường (do con người gây ra).</a:t>
            </a:r>
            <a:endParaRPr lang="en-US" sz="5000" b="1" dirty="0">
              <a:solidFill>
                <a:srgbClr val="FF0000"/>
              </a:solidFill>
              <a:latin typeface="Arial"/>
              <a:ea typeface="楷体"/>
            </a:endParaRP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defTabSz="1371600"/>
              <a:endParaRPr lang="en-US" sz="2700">
                <a:solidFill>
                  <a:prstClr val="black"/>
                </a:solidFill>
                <a:latin typeface="Arial"/>
                <a:ea typeface="楷体"/>
              </a:endParaRPr>
            </a:p>
          </p:txBody>
        </p:sp>
      </p:grpSp>
      <p:pic>
        <p:nvPicPr>
          <p:cNvPr id="111" name="Picture 110">
            <a:extLst>
              <a:ext uri="{FF2B5EF4-FFF2-40B4-BE49-F238E27FC236}">
                <a16:creationId xmlns:a16="http://schemas.microsoft.com/office/drawing/2014/main" xmlns="" id="{47A939DF-8480-739B-4D4A-92E85EF8CD87}"/>
              </a:ext>
            </a:extLst>
          </p:cNvPr>
          <p:cNvPicPr>
            <a:picLocks noChangeAspect="1"/>
          </p:cNvPicPr>
          <p:nvPr/>
        </p:nvPicPr>
        <p:blipFill>
          <a:blip r:embed="rId3"/>
          <a:stretch>
            <a:fillRect/>
          </a:stretch>
        </p:blipFill>
        <p:spPr>
          <a:xfrm>
            <a:off x="457200" y="1257299"/>
            <a:ext cx="7239000" cy="416736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Hiện tượng núi lửa phun trào dung nham làm đất bị khô cứng, khó trồng trọt.</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B1F50443-5ADA-FAF0-2315-E9C3FA8D0E5C}"/>
              </a:ext>
            </a:extLst>
          </p:cNvPr>
          <p:cNvPicPr>
            <a:picLocks noChangeAspect="1"/>
          </p:cNvPicPr>
          <p:nvPr/>
        </p:nvPicPr>
        <p:blipFill>
          <a:blip r:embed="rId3"/>
          <a:stretch>
            <a:fillRect/>
          </a:stretch>
        </p:blipFill>
        <p:spPr>
          <a:xfrm>
            <a:off x="304800" y="952500"/>
            <a:ext cx="7266798"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5729393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 Nước chưa qua xử lí thải trực tiếp ra môi trường đất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4" name="Picture 3">
            <a:extLst>
              <a:ext uri="{FF2B5EF4-FFF2-40B4-BE49-F238E27FC236}">
                <a16:creationId xmlns:a16="http://schemas.microsoft.com/office/drawing/2014/main" xmlns="" id="{6D566523-66AA-2BD9-C7DF-4B2B532A366E}"/>
              </a:ext>
            </a:extLst>
          </p:cNvPr>
          <p:cNvPicPr>
            <a:picLocks noChangeAspect="1"/>
          </p:cNvPicPr>
          <p:nvPr/>
        </p:nvPicPr>
        <p:blipFill>
          <a:blip r:embed="rId3"/>
          <a:stretch>
            <a:fillRect/>
          </a:stretch>
        </p:blipFill>
        <p:spPr>
          <a:xfrm>
            <a:off x="381000" y="647700"/>
            <a:ext cx="7384143"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2768095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1" name="Graphic 4">
            <a:extLst>
              <a:ext uri="{FF2B5EF4-FFF2-40B4-BE49-F238E27FC236}">
                <a16:creationId xmlns:a16="http://schemas.microsoft.com/office/drawing/2014/main" xmlns="" id="{E6348555-5F9E-4EE0-DE02-B7E938F0A6AE}"/>
              </a:ext>
            </a:extLst>
          </p:cNvPr>
          <p:cNvGrpSpPr/>
          <p:nvPr/>
        </p:nvGrpSpPr>
        <p:grpSpPr>
          <a:xfrm>
            <a:off x="9829800" y="1562100"/>
            <a:ext cx="8224626" cy="4376705"/>
            <a:chOff x="5610688" y="1031736"/>
            <a:chExt cx="5879305" cy="3980523"/>
          </a:xfrm>
        </p:grpSpPr>
        <p:sp>
          <p:nvSpPr>
            <p:cNvPr id="12" name="Freeform: Shape 11">
              <a:extLst>
                <a:ext uri="{FF2B5EF4-FFF2-40B4-BE49-F238E27FC236}">
                  <a16:creationId xmlns:a16="http://schemas.microsoft.com/office/drawing/2014/main" xmlns="" id="{1CA014E0-20B1-A89E-9DE1-E47873C26AD6}"/>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3" name="Freeform: Shape 12">
              <a:extLst>
                <a:ext uri="{FF2B5EF4-FFF2-40B4-BE49-F238E27FC236}">
                  <a16:creationId xmlns:a16="http://schemas.microsoft.com/office/drawing/2014/main" xmlns="" id="{5C0D7574-B8BA-FE1A-0DDE-16046098D2F8}"/>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4" name="Graphic 4">
              <a:extLst>
                <a:ext uri="{FF2B5EF4-FFF2-40B4-BE49-F238E27FC236}">
                  <a16:creationId xmlns:a16="http://schemas.microsoft.com/office/drawing/2014/main" xmlns="" id="{4ECC89CE-AE6E-A4BF-0729-CC4D15FE07F5}"/>
                </a:ext>
              </a:extLst>
            </p:cNvPr>
            <p:cNvGrpSpPr/>
            <p:nvPr/>
          </p:nvGrpSpPr>
          <p:grpSpPr>
            <a:xfrm>
              <a:off x="5610688" y="1031736"/>
              <a:ext cx="5879305" cy="3980523"/>
              <a:chOff x="5610688" y="1031736"/>
              <a:chExt cx="5879305" cy="3980523"/>
            </a:xfrm>
            <a:solidFill>
              <a:srgbClr val="1A1A1A"/>
            </a:solidFill>
          </p:grpSpPr>
          <p:sp>
            <p:nvSpPr>
              <p:cNvPr id="15" name="Freeform: Shape 14">
                <a:extLst>
                  <a:ext uri="{FF2B5EF4-FFF2-40B4-BE49-F238E27FC236}">
                    <a16:creationId xmlns:a16="http://schemas.microsoft.com/office/drawing/2014/main" xmlns="" id="{45F0CFAA-95F3-2515-9DF0-2E1E0898BFB8}"/>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6F72BA0C-7377-1EF8-5853-90F54863213E}"/>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7A8D0282-2975-E691-6E6C-6208EAA3CF45}"/>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BE0C1AB0-049A-E440-4A0C-15DFB4931058}"/>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9" name="Freeform: Shape 18">
                <a:extLst>
                  <a:ext uri="{FF2B5EF4-FFF2-40B4-BE49-F238E27FC236}">
                    <a16:creationId xmlns:a16="http://schemas.microsoft.com/office/drawing/2014/main" xmlns="" id="{BE3C5F7D-6743-EE26-9556-278A2EFA3E90}"/>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0" name="Freeform: Shape 19">
                <a:extLst>
                  <a:ext uri="{FF2B5EF4-FFF2-40B4-BE49-F238E27FC236}">
                    <a16:creationId xmlns:a16="http://schemas.microsoft.com/office/drawing/2014/main" xmlns="" id="{86D455D5-60EE-2020-263C-5EED898BC246}"/>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21" name="TextBox 20">
            <a:extLst>
              <a:ext uri="{FF2B5EF4-FFF2-40B4-BE49-F238E27FC236}">
                <a16:creationId xmlns:a16="http://schemas.microsoft.com/office/drawing/2014/main" xmlns="" id="{3112C621-E794-1462-30EB-8D35D11C2221}"/>
              </a:ext>
            </a:extLst>
          </p:cNvPr>
          <p:cNvSpPr txBox="1"/>
          <p:nvPr/>
        </p:nvSpPr>
        <p:spPr>
          <a:xfrm>
            <a:off x="10372125" y="2134009"/>
            <a:ext cx="7129521" cy="3416320"/>
          </a:xfrm>
          <a:prstGeom prst="rect">
            <a:avLst/>
          </a:prstGeom>
          <a:noFill/>
        </p:spPr>
        <p:txBody>
          <a:bodyPr wrap="square" rtlCol="0">
            <a:spAutoFit/>
          </a:bodyPr>
          <a:lstStyle/>
          <a:p>
            <a:pPr lvl="0" algn="ctr" defTabSz="1371600"/>
            <a:r>
              <a:rPr lang="vi-VN" sz="5400" b="1" dirty="0">
                <a:solidFill>
                  <a:srgbClr val="FF0000"/>
                </a:solidFill>
                <a:latin typeface="Calibri" panose="020F0502020204030204" pitchFamily="34" charset="0"/>
                <a:ea typeface="楷体"/>
                <a:cs typeface="Calibri" panose="020F0502020204030204" pitchFamily="34" charset="0"/>
              </a:rPr>
              <a:t>Sử dụng dư thừa thuốc trừ sâu, thuốc bảo vệ thực vật (do con người gây ra).</a:t>
            </a:r>
          </a:p>
        </p:txBody>
      </p:sp>
      <p:grpSp>
        <p:nvGrpSpPr>
          <p:cNvPr id="22" name="Group 21">
            <a:extLst>
              <a:ext uri="{FF2B5EF4-FFF2-40B4-BE49-F238E27FC236}">
                <a16:creationId xmlns:a16="http://schemas.microsoft.com/office/drawing/2014/main" xmlns="" id="{29996BA3-B02D-E6BF-C26C-A491864A4FCD}"/>
              </a:ext>
            </a:extLst>
          </p:cNvPr>
          <p:cNvGrpSpPr/>
          <p:nvPr/>
        </p:nvGrpSpPr>
        <p:grpSpPr>
          <a:xfrm>
            <a:off x="6248400" y="3619500"/>
            <a:ext cx="4928921" cy="5691897"/>
            <a:chOff x="8408633" y="1992570"/>
            <a:chExt cx="3507011" cy="3833036"/>
          </a:xfrm>
        </p:grpSpPr>
        <p:grpSp>
          <p:nvGrpSpPr>
            <p:cNvPr id="23" name="Graphic 4">
              <a:extLst>
                <a:ext uri="{FF2B5EF4-FFF2-40B4-BE49-F238E27FC236}">
                  <a16:creationId xmlns:a16="http://schemas.microsoft.com/office/drawing/2014/main" xmlns="" id="{6AC11BEF-B945-00E3-A6EC-1F4D4F741A58}"/>
                </a:ext>
              </a:extLst>
            </p:cNvPr>
            <p:cNvGrpSpPr/>
            <p:nvPr/>
          </p:nvGrpSpPr>
          <p:grpSpPr>
            <a:xfrm>
              <a:off x="8408633" y="1992570"/>
              <a:ext cx="3507011" cy="3821123"/>
              <a:chOff x="8408633" y="1992570"/>
              <a:chExt cx="3507011" cy="3821123"/>
            </a:xfrm>
          </p:grpSpPr>
          <p:grpSp>
            <p:nvGrpSpPr>
              <p:cNvPr id="25" name="Graphic 4">
                <a:extLst>
                  <a:ext uri="{FF2B5EF4-FFF2-40B4-BE49-F238E27FC236}">
                    <a16:creationId xmlns:a16="http://schemas.microsoft.com/office/drawing/2014/main" xmlns="" id="{ACF4CF88-BEA2-252D-3B11-785D3078740B}"/>
                  </a:ext>
                </a:extLst>
              </p:cNvPr>
              <p:cNvGrpSpPr/>
              <p:nvPr/>
            </p:nvGrpSpPr>
            <p:grpSpPr>
              <a:xfrm>
                <a:off x="10886512" y="3334328"/>
                <a:ext cx="1029133" cy="1810218"/>
                <a:chOff x="10886512" y="3334328"/>
                <a:chExt cx="1029133" cy="1810218"/>
              </a:xfrm>
            </p:grpSpPr>
            <p:sp>
              <p:nvSpPr>
                <p:cNvPr id="100" name="Freeform: Shape 99">
                  <a:extLst>
                    <a:ext uri="{FF2B5EF4-FFF2-40B4-BE49-F238E27FC236}">
                      <a16:creationId xmlns:a16="http://schemas.microsoft.com/office/drawing/2014/main" xmlns="" id="{F314E50F-9BEE-F7D9-C5FB-F0CBF03068B6}"/>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2A3BCE85-F5F2-3F58-9DE2-028789668B76}"/>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5F7AB8E5-0A1A-29CB-B9BA-BEB2976099EE}"/>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5837FE3-E891-FE0D-321F-2843850A95A9}"/>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A16B601C-364B-379D-4A07-EC3F10043D49}"/>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0582CCA-13E1-070D-FA93-596A114264BC}"/>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F5CB4D12-6503-D6FE-FCB2-068BD1616C95}"/>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7" name="Freeform: Shape 106">
                  <a:extLst>
                    <a:ext uri="{FF2B5EF4-FFF2-40B4-BE49-F238E27FC236}">
                      <a16:creationId xmlns:a16="http://schemas.microsoft.com/office/drawing/2014/main" xmlns="" id="{6015B365-0651-6B73-2C00-7BC06FAEC555}"/>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8" name="Freeform: Shape 107">
                  <a:extLst>
                    <a:ext uri="{FF2B5EF4-FFF2-40B4-BE49-F238E27FC236}">
                      <a16:creationId xmlns:a16="http://schemas.microsoft.com/office/drawing/2014/main" xmlns="" id="{C0DD9D50-01B9-A0E2-736F-F2432B396EE3}"/>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6" name="Freeform: Shape 25">
                <a:extLst>
                  <a:ext uri="{FF2B5EF4-FFF2-40B4-BE49-F238E27FC236}">
                    <a16:creationId xmlns:a16="http://schemas.microsoft.com/office/drawing/2014/main" xmlns="" id="{2A4F7F4C-AE53-F98D-521A-2C97B1EB871F}"/>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AAE14947-0FE8-B387-05F8-44525C4C3553}"/>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0667A1FD-8CD2-C6B2-74BF-33239C2CFE2C}"/>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111786C3-A8F7-A103-A8D0-0F160E753D29}"/>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0" name="Freeform: Shape 29">
                <a:extLst>
                  <a:ext uri="{FF2B5EF4-FFF2-40B4-BE49-F238E27FC236}">
                    <a16:creationId xmlns:a16="http://schemas.microsoft.com/office/drawing/2014/main" xmlns="" id="{44ED8F0C-4974-A31F-6ADD-F48CF86F6A79}"/>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1" name="Freeform: Shape 30">
                <a:extLst>
                  <a:ext uri="{FF2B5EF4-FFF2-40B4-BE49-F238E27FC236}">
                    <a16:creationId xmlns:a16="http://schemas.microsoft.com/office/drawing/2014/main" xmlns="" id="{2E655044-DFCD-75CE-AC82-5A942E45662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2" name="Graphic 4">
                <a:extLst>
                  <a:ext uri="{FF2B5EF4-FFF2-40B4-BE49-F238E27FC236}">
                    <a16:creationId xmlns:a16="http://schemas.microsoft.com/office/drawing/2014/main" xmlns="" id="{566181C2-94DF-31C9-3C02-97D9393D48D8}"/>
                  </a:ext>
                </a:extLst>
              </p:cNvPr>
              <p:cNvGrpSpPr/>
              <p:nvPr/>
            </p:nvGrpSpPr>
            <p:grpSpPr>
              <a:xfrm>
                <a:off x="8408633" y="3314331"/>
                <a:ext cx="2021128" cy="2499362"/>
                <a:chOff x="8408633" y="3314331"/>
                <a:chExt cx="2021128" cy="2499362"/>
              </a:xfrm>
            </p:grpSpPr>
            <p:grpSp>
              <p:nvGrpSpPr>
                <p:cNvPr id="89" name="Graphic 4">
                  <a:extLst>
                    <a:ext uri="{FF2B5EF4-FFF2-40B4-BE49-F238E27FC236}">
                      <a16:creationId xmlns:a16="http://schemas.microsoft.com/office/drawing/2014/main" xmlns="" id="{D34731F8-1D97-802D-8BB2-1FBEF2EFEE3B}"/>
                    </a:ext>
                  </a:extLst>
                </p:cNvPr>
                <p:cNvGrpSpPr/>
                <p:nvPr/>
              </p:nvGrpSpPr>
              <p:grpSpPr>
                <a:xfrm>
                  <a:off x="8408633" y="3314331"/>
                  <a:ext cx="532978" cy="711598"/>
                  <a:chOff x="8408633" y="3314331"/>
                  <a:chExt cx="532978" cy="711598"/>
                </a:xfrm>
              </p:grpSpPr>
              <p:sp>
                <p:nvSpPr>
                  <p:cNvPr id="93" name="Freeform: Shape 92">
                    <a:extLst>
                      <a:ext uri="{FF2B5EF4-FFF2-40B4-BE49-F238E27FC236}">
                        <a16:creationId xmlns:a16="http://schemas.microsoft.com/office/drawing/2014/main" xmlns="" id="{3DAFF45C-C095-505A-E820-EEB3F797F102}"/>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F17768CA-76D3-D0DB-00DE-AA600BB63797}"/>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39FD07F5-A22A-1E62-EF48-6FAF5008BA23}"/>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CC5C89B0-937A-D9F1-2513-69DDF717EC9C}"/>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F36D1C94-9E5F-69B3-9747-3380A9AC5BF8}"/>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8" name="Freeform: Shape 97">
                    <a:extLst>
                      <a:ext uri="{FF2B5EF4-FFF2-40B4-BE49-F238E27FC236}">
                        <a16:creationId xmlns:a16="http://schemas.microsoft.com/office/drawing/2014/main" xmlns="" id="{DA839501-11BB-AEB4-6BB9-B903F49B8986}"/>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9E08A2DB-BF5F-14AF-A6A7-ECAE65F15CEC}"/>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90" name="Freeform: Shape 89">
                  <a:extLst>
                    <a:ext uri="{FF2B5EF4-FFF2-40B4-BE49-F238E27FC236}">
                      <a16:creationId xmlns:a16="http://schemas.microsoft.com/office/drawing/2014/main" xmlns="" id="{FB4C21EA-62BB-F3AB-6011-8C70F63F653F}"/>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1" name="Freeform: Shape 90">
                  <a:extLst>
                    <a:ext uri="{FF2B5EF4-FFF2-40B4-BE49-F238E27FC236}">
                      <a16:creationId xmlns:a16="http://schemas.microsoft.com/office/drawing/2014/main" xmlns="" id="{AEC687D9-054D-92F5-44C5-8E26F9BA8B08}"/>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415DB965-EEC6-9B89-03BE-580EDEF7F1AA}"/>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3" name="Graphic 4">
                <a:extLst>
                  <a:ext uri="{FF2B5EF4-FFF2-40B4-BE49-F238E27FC236}">
                    <a16:creationId xmlns:a16="http://schemas.microsoft.com/office/drawing/2014/main" xmlns="" id="{72F9BBD0-C82E-47C5-6D3E-3399C39E519D}"/>
                  </a:ext>
                </a:extLst>
              </p:cNvPr>
              <p:cNvGrpSpPr/>
              <p:nvPr/>
            </p:nvGrpSpPr>
            <p:grpSpPr>
              <a:xfrm>
                <a:off x="9635854" y="2992117"/>
                <a:ext cx="2029993" cy="751396"/>
                <a:chOff x="9635854" y="2992117"/>
                <a:chExt cx="2029993" cy="751396"/>
              </a:xfrm>
            </p:grpSpPr>
            <p:grpSp>
              <p:nvGrpSpPr>
                <p:cNvPr id="83" name="Graphic 4">
                  <a:extLst>
                    <a:ext uri="{FF2B5EF4-FFF2-40B4-BE49-F238E27FC236}">
                      <a16:creationId xmlns:a16="http://schemas.microsoft.com/office/drawing/2014/main" xmlns="" id="{CCDD1AD8-BFC2-C08C-0EF8-9BA1D9C4F200}"/>
                    </a:ext>
                  </a:extLst>
                </p:cNvPr>
                <p:cNvGrpSpPr/>
                <p:nvPr/>
              </p:nvGrpSpPr>
              <p:grpSpPr>
                <a:xfrm>
                  <a:off x="9635854" y="3377070"/>
                  <a:ext cx="399749" cy="366442"/>
                  <a:chOff x="9635854" y="3377070"/>
                  <a:chExt cx="399749" cy="366442"/>
                </a:xfrm>
              </p:grpSpPr>
              <p:sp>
                <p:nvSpPr>
                  <p:cNvPr id="87" name="Freeform: Shape 86">
                    <a:extLst>
                      <a:ext uri="{FF2B5EF4-FFF2-40B4-BE49-F238E27FC236}">
                        <a16:creationId xmlns:a16="http://schemas.microsoft.com/office/drawing/2014/main" xmlns="" id="{64C64337-7C8A-0D7D-8FA4-85091B770764}"/>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8" name="Freeform: Shape 87">
                    <a:extLst>
                      <a:ext uri="{FF2B5EF4-FFF2-40B4-BE49-F238E27FC236}">
                        <a16:creationId xmlns:a16="http://schemas.microsoft.com/office/drawing/2014/main" xmlns="" id="{56EB6FC7-28F2-AA7A-A8FF-59F4B4059FB4}"/>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4" name="Graphic 4">
                  <a:extLst>
                    <a:ext uri="{FF2B5EF4-FFF2-40B4-BE49-F238E27FC236}">
                      <a16:creationId xmlns:a16="http://schemas.microsoft.com/office/drawing/2014/main" xmlns="" id="{E9EC8EA2-F45F-E360-C711-09D17A8A4D61}"/>
                    </a:ext>
                  </a:extLst>
                </p:cNvPr>
                <p:cNvGrpSpPr/>
                <p:nvPr/>
              </p:nvGrpSpPr>
              <p:grpSpPr>
                <a:xfrm>
                  <a:off x="11305110" y="2992117"/>
                  <a:ext cx="360737" cy="419012"/>
                  <a:chOff x="11305110" y="2992117"/>
                  <a:chExt cx="360737" cy="419012"/>
                </a:xfrm>
              </p:grpSpPr>
              <p:sp>
                <p:nvSpPr>
                  <p:cNvPr id="85" name="Freeform: Shape 84">
                    <a:extLst>
                      <a:ext uri="{FF2B5EF4-FFF2-40B4-BE49-F238E27FC236}">
                        <a16:creationId xmlns:a16="http://schemas.microsoft.com/office/drawing/2014/main" xmlns="" id="{9E2A54CA-9F49-60F6-9BC4-387BAEC14FDF}"/>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7CE4420D-5413-65BE-6C9E-B264FEB10CD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ACF9244E-40DD-4AFF-7867-977FB5AA0EC9}"/>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5" name="Graphic 4">
                <a:extLst>
                  <a:ext uri="{FF2B5EF4-FFF2-40B4-BE49-F238E27FC236}">
                    <a16:creationId xmlns:a16="http://schemas.microsoft.com/office/drawing/2014/main" xmlns="" id="{99D1AC33-A8B6-D5CB-513F-A74705BD50E1}"/>
                  </a:ext>
                </a:extLst>
              </p:cNvPr>
              <p:cNvGrpSpPr/>
              <p:nvPr/>
            </p:nvGrpSpPr>
            <p:grpSpPr>
              <a:xfrm>
                <a:off x="9879743" y="2828220"/>
                <a:ext cx="1476782" cy="856672"/>
                <a:chOff x="9879743" y="2828220"/>
                <a:chExt cx="1476782" cy="856672"/>
              </a:xfrm>
            </p:grpSpPr>
            <p:grpSp>
              <p:nvGrpSpPr>
                <p:cNvPr id="62" name="Graphic 4">
                  <a:extLst>
                    <a:ext uri="{FF2B5EF4-FFF2-40B4-BE49-F238E27FC236}">
                      <a16:creationId xmlns:a16="http://schemas.microsoft.com/office/drawing/2014/main" xmlns="" id="{35731EEF-4687-BD44-7122-AF2A0C7F396D}"/>
                    </a:ext>
                  </a:extLst>
                </p:cNvPr>
                <p:cNvGrpSpPr/>
                <p:nvPr/>
              </p:nvGrpSpPr>
              <p:grpSpPr>
                <a:xfrm>
                  <a:off x="9879743" y="2828220"/>
                  <a:ext cx="1476782" cy="697584"/>
                  <a:chOff x="9879743" y="2828220"/>
                  <a:chExt cx="1476782" cy="697584"/>
                </a:xfrm>
                <a:solidFill>
                  <a:srgbClr val="201D29"/>
                </a:solidFill>
              </p:grpSpPr>
              <p:pic>
                <p:nvPicPr>
                  <p:cNvPr id="77" name="Picture 76">
                    <a:extLst>
                      <a:ext uri="{FF2B5EF4-FFF2-40B4-BE49-F238E27FC236}">
                        <a16:creationId xmlns:a16="http://schemas.microsoft.com/office/drawing/2014/main" xmlns="" id="{F0EBA2CE-33DA-2860-0E31-D4175539A750}"/>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8" name="Graphic 4">
                    <a:extLst>
                      <a:ext uri="{FF2B5EF4-FFF2-40B4-BE49-F238E27FC236}">
                        <a16:creationId xmlns:a16="http://schemas.microsoft.com/office/drawing/2014/main" xmlns="" id="{431E6D7D-FEC3-2D72-8BEE-4237C40DF2B0}"/>
                      </a:ext>
                    </a:extLst>
                  </p:cNvPr>
                  <p:cNvGrpSpPr/>
                  <p:nvPr/>
                </p:nvGrpSpPr>
                <p:grpSpPr>
                  <a:xfrm>
                    <a:off x="10121718" y="2828220"/>
                    <a:ext cx="898324" cy="433217"/>
                    <a:chOff x="10121718" y="2828220"/>
                    <a:chExt cx="898324" cy="433217"/>
                  </a:xfrm>
                  <a:solidFill>
                    <a:srgbClr val="201D29"/>
                  </a:solidFill>
                </p:grpSpPr>
                <p:sp>
                  <p:nvSpPr>
                    <p:cNvPr id="79" name="Freeform: Shape 78">
                      <a:extLst>
                        <a:ext uri="{FF2B5EF4-FFF2-40B4-BE49-F238E27FC236}">
                          <a16:creationId xmlns:a16="http://schemas.microsoft.com/office/drawing/2014/main" xmlns="" id="{A05F1378-5503-512B-BBAB-A1007430F9E6}"/>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37499215-1387-2C1E-4A4C-FF2A5D043956}"/>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1" name="Freeform: Shape 80">
                      <a:extLst>
                        <a:ext uri="{FF2B5EF4-FFF2-40B4-BE49-F238E27FC236}">
                          <a16:creationId xmlns:a16="http://schemas.microsoft.com/office/drawing/2014/main" xmlns="" id="{8736D880-B410-5DCB-7188-E58EF4B60C9C}"/>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2" name="Freeform: Shape 81">
                      <a:extLst>
                        <a:ext uri="{FF2B5EF4-FFF2-40B4-BE49-F238E27FC236}">
                          <a16:creationId xmlns:a16="http://schemas.microsoft.com/office/drawing/2014/main" xmlns="" id="{942B36D2-27EC-73DE-D045-FA4CE88C772C}"/>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3" name="Graphic 4">
                  <a:extLst>
                    <a:ext uri="{FF2B5EF4-FFF2-40B4-BE49-F238E27FC236}">
                      <a16:creationId xmlns:a16="http://schemas.microsoft.com/office/drawing/2014/main" xmlns="" id="{0E94ADCF-91E1-2B26-CAB3-AF137E42A923}"/>
                    </a:ext>
                  </a:extLst>
                </p:cNvPr>
                <p:cNvGrpSpPr/>
                <p:nvPr/>
              </p:nvGrpSpPr>
              <p:grpSpPr>
                <a:xfrm>
                  <a:off x="10005654" y="3276357"/>
                  <a:ext cx="408535" cy="408535"/>
                  <a:chOff x="10005654" y="3276357"/>
                  <a:chExt cx="408535" cy="408535"/>
                </a:xfrm>
              </p:grpSpPr>
              <p:sp>
                <p:nvSpPr>
                  <p:cNvPr id="73" name="Freeform: Shape 72">
                    <a:extLst>
                      <a:ext uri="{FF2B5EF4-FFF2-40B4-BE49-F238E27FC236}">
                        <a16:creationId xmlns:a16="http://schemas.microsoft.com/office/drawing/2014/main" xmlns="" id="{70AD3422-6EF4-22D8-E5BE-E735EEC00DE7}"/>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4" name="Graphic 4">
                    <a:extLst>
                      <a:ext uri="{FF2B5EF4-FFF2-40B4-BE49-F238E27FC236}">
                        <a16:creationId xmlns:a16="http://schemas.microsoft.com/office/drawing/2014/main" xmlns="" id="{0EA8ADB8-075D-5BF9-E690-C66B65EA04CB}"/>
                      </a:ext>
                    </a:extLst>
                  </p:cNvPr>
                  <p:cNvGrpSpPr/>
                  <p:nvPr/>
                </p:nvGrpSpPr>
                <p:grpSpPr>
                  <a:xfrm>
                    <a:off x="10120136" y="3358194"/>
                    <a:ext cx="140329" cy="178839"/>
                    <a:chOff x="10120136" y="3358194"/>
                    <a:chExt cx="140329" cy="178839"/>
                  </a:xfrm>
                  <a:solidFill>
                    <a:srgbClr val="ED866D"/>
                  </a:solidFill>
                </p:grpSpPr>
                <p:sp>
                  <p:nvSpPr>
                    <p:cNvPr id="75" name="Freeform: Shape 74">
                      <a:extLst>
                        <a:ext uri="{FF2B5EF4-FFF2-40B4-BE49-F238E27FC236}">
                          <a16:creationId xmlns:a16="http://schemas.microsoft.com/office/drawing/2014/main" xmlns="" id="{469E44B3-58F1-EAE5-8C6B-2A82D963321E}"/>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6" name="Freeform: Shape 75">
                      <a:extLst>
                        <a:ext uri="{FF2B5EF4-FFF2-40B4-BE49-F238E27FC236}">
                          <a16:creationId xmlns:a16="http://schemas.microsoft.com/office/drawing/2014/main" xmlns="" id="{E9DE764D-F6C2-04DA-07E2-79A52BD76B01}"/>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4" name="Graphic 4">
                  <a:extLst>
                    <a:ext uri="{FF2B5EF4-FFF2-40B4-BE49-F238E27FC236}">
                      <a16:creationId xmlns:a16="http://schemas.microsoft.com/office/drawing/2014/main" xmlns="" id="{1B2DD05C-5969-33AA-8085-4E46112D7EBD}"/>
                    </a:ext>
                  </a:extLst>
                </p:cNvPr>
                <p:cNvGrpSpPr/>
                <p:nvPr/>
              </p:nvGrpSpPr>
              <p:grpSpPr>
                <a:xfrm>
                  <a:off x="10905127" y="3090208"/>
                  <a:ext cx="408535" cy="408535"/>
                  <a:chOff x="10905127" y="3090208"/>
                  <a:chExt cx="408535" cy="408535"/>
                </a:xfrm>
              </p:grpSpPr>
              <p:sp>
                <p:nvSpPr>
                  <p:cNvPr id="69" name="Freeform: Shape 68">
                    <a:extLst>
                      <a:ext uri="{FF2B5EF4-FFF2-40B4-BE49-F238E27FC236}">
                        <a16:creationId xmlns:a16="http://schemas.microsoft.com/office/drawing/2014/main" xmlns="" id="{256AB030-CD56-67E4-7289-2589ADFCEF94}"/>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0" name="Graphic 4">
                    <a:extLst>
                      <a:ext uri="{FF2B5EF4-FFF2-40B4-BE49-F238E27FC236}">
                        <a16:creationId xmlns:a16="http://schemas.microsoft.com/office/drawing/2014/main" xmlns="" id="{A9BAB4FB-B0F2-87B7-D9F8-804F7A8541C9}"/>
                      </a:ext>
                    </a:extLst>
                  </p:cNvPr>
                  <p:cNvGrpSpPr/>
                  <p:nvPr/>
                </p:nvGrpSpPr>
                <p:grpSpPr>
                  <a:xfrm>
                    <a:off x="11031599" y="3210302"/>
                    <a:ext cx="143478" cy="146291"/>
                    <a:chOff x="11031599" y="3210302"/>
                    <a:chExt cx="143478" cy="146291"/>
                  </a:xfrm>
                  <a:solidFill>
                    <a:srgbClr val="ED866D"/>
                  </a:solidFill>
                </p:grpSpPr>
                <p:sp>
                  <p:nvSpPr>
                    <p:cNvPr id="71" name="Freeform: Shape 70">
                      <a:extLst>
                        <a:ext uri="{FF2B5EF4-FFF2-40B4-BE49-F238E27FC236}">
                          <a16:creationId xmlns:a16="http://schemas.microsoft.com/office/drawing/2014/main" xmlns="" id="{CE02FB0D-DF19-7A8D-8D82-7A83F5C0CAA8}"/>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2" name="Freeform: Shape 71">
                      <a:extLst>
                        <a:ext uri="{FF2B5EF4-FFF2-40B4-BE49-F238E27FC236}">
                          <a16:creationId xmlns:a16="http://schemas.microsoft.com/office/drawing/2014/main" xmlns="" id="{2DCE69E4-EDC1-13B6-F699-2C2D7BA5595A}"/>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5" name="Freeform: Shape 64">
                  <a:extLst>
                    <a:ext uri="{FF2B5EF4-FFF2-40B4-BE49-F238E27FC236}">
                      <a16:creationId xmlns:a16="http://schemas.microsoft.com/office/drawing/2014/main" xmlns="" id="{04385C58-E4DA-E1F1-8E41-F5E06F5C8E58}"/>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6" name="Graphic 4">
                  <a:extLst>
                    <a:ext uri="{FF2B5EF4-FFF2-40B4-BE49-F238E27FC236}">
                      <a16:creationId xmlns:a16="http://schemas.microsoft.com/office/drawing/2014/main" xmlns="" id="{4341FAF7-9148-52FA-A801-77014AE90CE0}"/>
                    </a:ext>
                  </a:extLst>
                </p:cNvPr>
                <p:cNvGrpSpPr/>
                <p:nvPr/>
              </p:nvGrpSpPr>
              <p:grpSpPr>
                <a:xfrm>
                  <a:off x="10444022" y="3251788"/>
                  <a:ext cx="347239" cy="279569"/>
                  <a:chOff x="10444022" y="3251788"/>
                  <a:chExt cx="347239" cy="279569"/>
                </a:xfrm>
              </p:grpSpPr>
              <p:sp>
                <p:nvSpPr>
                  <p:cNvPr id="67" name="Freeform: Shape 66">
                    <a:extLst>
                      <a:ext uri="{FF2B5EF4-FFF2-40B4-BE49-F238E27FC236}">
                        <a16:creationId xmlns:a16="http://schemas.microsoft.com/office/drawing/2014/main" xmlns="" id="{E4A93882-6081-B675-4FA7-067740D5C0F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8" name="Freeform: Shape 67">
                    <a:extLst>
                      <a:ext uri="{FF2B5EF4-FFF2-40B4-BE49-F238E27FC236}">
                        <a16:creationId xmlns:a16="http://schemas.microsoft.com/office/drawing/2014/main" xmlns="" id="{07211A2D-1E25-A949-9A6C-0FD53D48A054}"/>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6" name="Freeform: Shape 35">
                <a:extLst>
                  <a:ext uri="{FF2B5EF4-FFF2-40B4-BE49-F238E27FC236}">
                    <a16:creationId xmlns:a16="http://schemas.microsoft.com/office/drawing/2014/main" xmlns="" id="{8CB82CC2-2809-346C-35A4-D92694250E58}"/>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866FDA58-6911-26EC-C3C2-9612D58C7B3C}"/>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528A35C5-BEB8-9593-A9F3-773BEAF09EF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C31F3342-3700-2990-911B-2EC3E54FB8D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2AC77F2B-E8EF-A29C-A757-D7AA2425B5F8}"/>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9148BBDE-D1E9-44E2-A872-B06C00F42E40}"/>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A19C403E-4DAA-A440-28A2-BBDFB6B99B85}"/>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B5ABC768-2F32-FEAB-1547-9CDB60642199}"/>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DE3A4D0D-D0A3-088E-0B2A-EFA816212C13}"/>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5" name="Freeform: Shape 44">
                <a:extLst>
                  <a:ext uri="{FF2B5EF4-FFF2-40B4-BE49-F238E27FC236}">
                    <a16:creationId xmlns:a16="http://schemas.microsoft.com/office/drawing/2014/main" xmlns="" id="{47D1AEDD-30A7-7425-F803-7A3E10935457}"/>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6" name="Freeform: Shape 45">
                <a:extLst>
                  <a:ext uri="{FF2B5EF4-FFF2-40B4-BE49-F238E27FC236}">
                    <a16:creationId xmlns:a16="http://schemas.microsoft.com/office/drawing/2014/main" xmlns="" id="{7064C300-77EE-3680-DF09-D5A365C902D5}"/>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849817F9-74C2-39AE-1156-EE7E8CFCF3B6}"/>
                  </a:ext>
                </a:extLst>
              </p:cNvPr>
              <p:cNvGrpSpPr/>
              <p:nvPr/>
            </p:nvGrpSpPr>
            <p:grpSpPr>
              <a:xfrm>
                <a:off x="10359780" y="4436934"/>
                <a:ext cx="1039758" cy="1174386"/>
                <a:chOff x="10359780" y="4436934"/>
                <a:chExt cx="1039758" cy="1174386"/>
              </a:xfrm>
            </p:grpSpPr>
            <p:sp>
              <p:nvSpPr>
                <p:cNvPr id="59" name="Freeform: Shape 58">
                  <a:extLst>
                    <a:ext uri="{FF2B5EF4-FFF2-40B4-BE49-F238E27FC236}">
                      <a16:creationId xmlns:a16="http://schemas.microsoft.com/office/drawing/2014/main" xmlns="" id="{F6849C23-EF1D-09C7-6FF8-3FF510441545}"/>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0" name="Freeform: Shape 59">
                  <a:extLst>
                    <a:ext uri="{FF2B5EF4-FFF2-40B4-BE49-F238E27FC236}">
                      <a16:creationId xmlns:a16="http://schemas.microsoft.com/office/drawing/2014/main" xmlns="" id="{5B20C460-490D-8625-32F7-F172F23F5A56}"/>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1" name="Freeform: Shape 60">
                  <a:extLst>
                    <a:ext uri="{FF2B5EF4-FFF2-40B4-BE49-F238E27FC236}">
                      <a16:creationId xmlns:a16="http://schemas.microsoft.com/office/drawing/2014/main" xmlns="" id="{5C48DD50-B8A9-F780-7661-5351B192EBAC}"/>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70E76E73-F9F1-0B1C-F73D-18BE4E8B006C}"/>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9" name="Graphic 4">
                <a:extLst>
                  <a:ext uri="{FF2B5EF4-FFF2-40B4-BE49-F238E27FC236}">
                    <a16:creationId xmlns:a16="http://schemas.microsoft.com/office/drawing/2014/main" xmlns="" id="{480D87CC-001F-8A80-D404-7F4040711169}"/>
                  </a:ext>
                </a:extLst>
              </p:cNvPr>
              <p:cNvGrpSpPr/>
              <p:nvPr/>
            </p:nvGrpSpPr>
            <p:grpSpPr>
              <a:xfrm>
                <a:off x="10426167" y="4902574"/>
                <a:ext cx="1283977" cy="728388"/>
                <a:chOff x="10426167" y="4902574"/>
                <a:chExt cx="1283977" cy="728388"/>
              </a:xfrm>
            </p:grpSpPr>
            <p:grpSp>
              <p:nvGrpSpPr>
                <p:cNvPr id="55" name="Graphic 4">
                  <a:extLst>
                    <a:ext uri="{FF2B5EF4-FFF2-40B4-BE49-F238E27FC236}">
                      <a16:creationId xmlns:a16="http://schemas.microsoft.com/office/drawing/2014/main" xmlns="" id="{56D9AF7F-697F-5228-B161-DEC10B9FFD77}"/>
                    </a:ext>
                  </a:extLst>
                </p:cNvPr>
                <p:cNvGrpSpPr/>
                <p:nvPr/>
              </p:nvGrpSpPr>
              <p:grpSpPr>
                <a:xfrm>
                  <a:off x="10426167" y="5056265"/>
                  <a:ext cx="515768" cy="574697"/>
                  <a:chOff x="10426167" y="5056265"/>
                  <a:chExt cx="515768" cy="574697"/>
                </a:xfrm>
              </p:grpSpPr>
              <p:sp>
                <p:nvSpPr>
                  <p:cNvPr id="57" name="Freeform: Shape 56">
                    <a:extLst>
                      <a:ext uri="{FF2B5EF4-FFF2-40B4-BE49-F238E27FC236}">
                        <a16:creationId xmlns:a16="http://schemas.microsoft.com/office/drawing/2014/main" xmlns="" id="{2F2ACC36-33A2-D97C-B7DB-E6550D518088}"/>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0853EF49-D7C2-9403-E459-416575F81A20}"/>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6" name="Freeform: Shape 55">
                  <a:extLst>
                    <a:ext uri="{FF2B5EF4-FFF2-40B4-BE49-F238E27FC236}">
                      <a16:creationId xmlns:a16="http://schemas.microsoft.com/office/drawing/2014/main" xmlns="" id="{DAD7715F-7CE8-5F66-9C6B-7744695B7FA9}"/>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0" name="Freeform: Shape 49">
                <a:extLst>
                  <a:ext uri="{FF2B5EF4-FFF2-40B4-BE49-F238E27FC236}">
                    <a16:creationId xmlns:a16="http://schemas.microsoft.com/office/drawing/2014/main" xmlns="" id="{D8D6E95B-FF52-547A-C63F-503B0ED36C16}"/>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E7325726-F562-79AF-07CA-20F597669D19}"/>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57008370-B4F9-E79C-D441-F267F6119B06}"/>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3" name="Freeform: Shape 52">
                <a:extLst>
                  <a:ext uri="{FF2B5EF4-FFF2-40B4-BE49-F238E27FC236}">
                    <a16:creationId xmlns:a16="http://schemas.microsoft.com/office/drawing/2014/main" xmlns="" id="{CF49DF70-D849-23EB-3EB2-D1BEAC77FCA1}"/>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4" name="Freeform: Shape 53">
                <a:extLst>
                  <a:ext uri="{FF2B5EF4-FFF2-40B4-BE49-F238E27FC236}">
                    <a16:creationId xmlns:a16="http://schemas.microsoft.com/office/drawing/2014/main" xmlns="" id="{CE60B171-91DA-4186-280D-EE18C6868008}"/>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BE530B15-C243-B9CE-478C-239DC7CED0CA}"/>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pic>
        <p:nvPicPr>
          <p:cNvPr id="3" name="Picture 2">
            <a:extLst>
              <a:ext uri="{FF2B5EF4-FFF2-40B4-BE49-F238E27FC236}">
                <a16:creationId xmlns:a16="http://schemas.microsoft.com/office/drawing/2014/main" xmlns="" id="{A35D0C15-C41E-DFA8-03DF-5765350A9EFC}"/>
              </a:ext>
            </a:extLst>
          </p:cNvPr>
          <p:cNvPicPr>
            <a:picLocks noChangeAspect="1"/>
          </p:cNvPicPr>
          <p:nvPr/>
        </p:nvPicPr>
        <p:blipFill>
          <a:blip r:embed="rId3"/>
          <a:stretch>
            <a:fillRect/>
          </a:stretch>
        </p:blipFill>
        <p:spPr>
          <a:xfrm>
            <a:off x="457200" y="723900"/>
            <a:ext cx="7242342" cy="41910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09" name="Oval 1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25957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randombar(horizontal)">
                                      <p:cBhvr>
                                        <p:cTn id="1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25DE2A5F-9FDD-6159-E92B-06B485A5581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9048" y="1171576"/>
            <a:ext cx="17247080" cy="8791166"/>
          </a:xfrm>
          <a:prstGeom prst="rect">
            <a:avLst/>
          </a:prstGeom>
        </p:spPr>
      </p:pic>
      <p:pic>
        <p:nvPicPr>
          <p:cNvPr id="2" name="Picture 4">
            <a:extLst>
              <a:ext uri="{FF2B5EF4-FFF2-40B4-BE49-F238E27FC236}">
                <a16:creationId xmlns:a16="http://schemas.microsoft.com/office/drawing/2014/main" xmlns="" id="{A0244E28-7369-189B-20A2-510E056ACEB5}"/>
              </a:ext>
            </a:extLst>
          </p:cNvPr>
          <p:cNvPicPr>
            <a:picLocks noChangeAspect="1"/>
          </p:cNvPicPr>
          <p:nvPr/>
        </p:nvPicPr>
        <p:blipFill>
          <a:blip r:embed="rId3"/>
          <a:srcRect/>
          <a:stretch>
            <a:fillRect/>
          </a:stretch>
        </p:blipFill>
        <p:spPr>
          <a:xfrm>
            <a:off x="7772400" y="6896100"/>
            <a:ext cx="4391995" cy="3206156"/>
          </a:xfrm>
          <a:prstGeom prst="rect">
            <a:avLst/>
          </a:prstGeom>
        </p:spPr>
      </p:pic>
      <p:sp>
        <p:nvSpPr>
          <p:cNvPr id="3" name="Freeform 3">
            <a:extLst>
              <a:ext uri="{FF2B5EF4-FFF2-40B4-BE49-F238E27FC236}">
                <a16:creationId xmlns:a16="http://schemas.microsoft.com/office/drawing/2014/main" xmlns="" id="{7E86F59F-9D75-6F97-681A-330B7BEF1E84}"/>
              </a:ext>
            </a:extLst>
          </p:cNvPr>
          <p:cNvSpPr/>
          <p:nvPr/>
        </p:nvSpPr>
        <p:spPr>
          <a:xfrm flipH="1">
            <a:off x="228600" y="49149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4" name="Freeform 3">
            <a:extLst>
              <a:ext uri="{FF2B5EF4-FFF2-40B4-BE49-F238E27FC236}">
                <a16:creationId xmlns:a16="http://schemas.microsoft.com/office/drawing/2014/main" xmlns="" id="{0765A3F4-2C69-210E-1DBA-D0EA37932440}"/>
              </a:ext>
            </a:extLst>
          </p:cNvPr>
          <p:cNvSpPr/>
          <p:nvPr/>
        </p:nvSpPr>
        <p:spPr>
          <a:xfrm flipH="1">
            <a:off x="16276320" y="5372100"/>
            <a:ext cx="2011680" cy="14478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3B134111-1DD8-A02D-F468-68D7E9258201}"/>
              </a:ext>
            </a:extLst>
          </p:cNvPr>
          <p:cNvPicPr>
            <a:picLocks noChangeAspect="1"/>
          </p:cNvPicPr>
          <p:nvPr/>
        </p:nvPicPr>
        <p:blipFill>
          <a:blip r:embed="rId6"/>
          <a:stretch>
            <a:fillRect/>
          </a:stretch>
        </p:blipFill>
        <p:spPr>
          <a:xfrm>
            <a:off x="4343400" y="1409700"/>
            <a:ext cx="9065538" cy="7145131"/>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4626939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Scale>
                                      <p:cBhvr>
                                        <p:cTn id="7" dur="1000" decel="50000" fill="hold">
                                          <p:stCondLst>
                                            <p:cond delay="0"/>
                                          </p:stCondLst>
                                        </p:cTn>
                                        <p:tgtEl>
                                          <p:spTgt spid="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7"/>
                                        </p:tgtEl>
                                        <p:attrNameLst>
                                          <p:attrName>ppt_x</p:attrName>
                                          <p:attrName>ppt_y</p:attrName>
                                        </p:attrNameLst>
                                      </p:cBhvr>
                                    </p:animMotion>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1026" name="Picture 2" descr="Hiện tượng xâm nhập mặn: Nguyên nhân, hậu quả và giải pháp khắc phục.">
            <a:extLst>
              <a:ext uri="{FF2B5EF4-FFF2-40B4-BE49-F238E27FC236}">
                <a16:creationId xmlns:a16="http://schemas.microsoft.com/office/drawing/2014/main" xmlns="" id="{78655236-D036-CECF-4A48-2EC7F08845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1866900"/>
            <a:ext cx="10180531" cy="67818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06B6089C-B52E-16CB-877A-8DC9D9863BC7}"/>
              </a:ext>
            </a:extLst>
          </p:cNvPr>
          <p:cNvSpPr/>
          <p:nvPr/>
        </p:nvSpPr>
        <p:spPr>
          <a:xfrm>
            <a:off x="5257800" y="9081944"/>
            <a:ext cx="9372600" cy="1181163"/>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a:solidFill>
                  <a:srgbClr val="002060"/>
                </a:solidFill>
                <a:latin typeface="Arial"/>
                <a:ea typeface="楷体"/>
                <a:cs typeface="Arial" panose="020B0604020202020204" pitchFamily="34" charset="0"/>
              </a:rPr>
              <a:t>X</a:t>
            </a:r>
            <a:r>
              <a:rPr lang="vi-VN" sz="4000" b="1" dirty="0">
                <a:solidFill>
                  <a:srgbClr val="002060"/>
                </a:solidFill>
                <a:latin typeface="Arial"/>
                <a:ea typeface="楷体"/>
                <a:cs typeface="Arial" panose="020B0604020202020204" pitchFamily="34" charset="0"/>
              </a:rPr>
              <a:t>âm nhập mặn</a:t>
            </a:r>
            <a:r>
              <a:rPr lang="en-US" sz="4000" b="1" dirty="0">
                <a:solidFill>
                  <a:srgbClr val="002060"/>
                </a:solidFill>
                <a:latin typeface="Arial"/>
                <a:ea typeface="楷体"/>
                <a:cs typeface="Arial" panose="020B0604020202020204" pitchFamily="34" charset="0"/>
              </a:rPr>
              <a:t>,</a:t>
            </a:r>
            <a:r>
              <a:rPr lang="vi-VN" sz="4000" b="1" dirty="0">
                <a:solidFill>
                  <a:srgbClr val="002060"/>
                </a:solidFill>
                <a:latin typeface="Arial"/>
                <a:ea typeface="楷体"/>
                <a:cs typeface="Arial" panose="020B0604020202020204" pitchFamily="34" charset="0"/>
              </a:rPr>
              <a:t> nước phèn</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4" name="Freeform 8">
            <a:extLst>
              <a:ext uri="{FF2B5EF4-FFF2-40B4-BE49-F238E27FC236}">
                <a16:creationId xmlns:a16="http://schemas.microsoft.com/office/drawing/2014/main" xmlns=""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3886200" y="495300"/>
            <a:ext cx="11506200" cy="769441"/>
          </a:xfrm>
          <a:prstGeom prst="rect">
            <a:avLst/>
          </a:prstGeom>
          <a:noFill/>
        </p:spPr>
        <p:txBody>
          <a:bodyPr wrap="square" rtlCol="0">
            <a:spAutoFit/>
          </a:bodyPr>
          <a:lstStyle/>
          <a:p>
            <a:r>
              <a:rPr lang="en-US" sz="4400" b="1" dirty="0" err="1"/>
              <a:t>Một</a:t>
            </a:r>
            <a:r>
              <a:rPr lang="en-US" sz="4400" b="1" dirty="0"/>
              <a:t> </a:t>
            </a:r>
            <a:r>
              <a:rPr lang="en-US" sz="4400" b="1" dirty="0" err="1"/>
              <a:t>số</a:t>
            </a:r>
            <a:r>
              <a:rPr lang="en-US" sz="4400" b="1" dirty="0"/>
              <a:t> </a:t>
            </a:r>
            <a:r>
              <a:rPr lang="en-US" sz="4400" b="1" dirty="0" err="1"/>
              <a:t>nguyên</a:t>
            </a:r>
            <a:r>
              <a:rPr lang="en-US" sz="4400" b="1" dirty="0"/>
              <a:t> </a:t>
            </a:r>
            <a:r>
              <a:rPr lang="en-US" sz="4400" b="1" dirty="0" err="1"/>
              <a:t>nhân</a:t>
            </a:r>
            <a:r>
              <a:rPr lang="en-US" sz="4400" b="1" dirty="0"/>
              <a:t> </a:t>
            </a:r>
            <a:r>
              <a:rPr lang="en-US" sz="4400" b="1" dirty="0" err="1"/>
              <a:t>khác</a:t>
            </a:r>
            <a:r>
              <a:rPr lang="en-US" sz="4400" b="1" dirty="0"/>
              <a:t> </a:t>
            </a:r>
            <a:r>
              <a:rPr lang="en-US" sz="4400" b="1" dirty="0" err="1"/>
              <a:t>gây</a:t>
            </a:r>
            <a:r>
              <a:rPr lang="en-US" sz="4400" b="1" dirty="0"/>
              <a:t> ô </a:t>
            </a:r>
            <a:r>
              <a:rPr lang="en-US" sz="4400" b="1" dirty="0" err="1"/>
              <a:t>nhiễm</a:t>
            </a:r>
            <a:r>
              <a:rPr lang="en-US" sz="4400" b="1" dirty="0"/>
              <a:t> </a:t>
            </a:r>
            <a:r>
              <a:rPr lang="en-US" sz="4400" b="1" dirty="0" err="1"/>
              <a:t>đất</a:t>
            </a:r>
            <a:r>
              <a:rPr lang="en-US" sz="4400" b="1" dirty="0"/>
              <a:t> </a:t>
            </a:r>
            <a:r>
              <a:rPr lang="en-US" sz="4400" b="1" dirty="0" err="1"/>
              <a:t>khác</a:t>
            </a:r>
            <a:endParaRPr lang="en-US" sz="4400" b="1" dirty="0"/>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1026"/>
                                        </p:tgtEl>
                                        <p:attrNameLst>
                                          <p:attrName>style.visibility</p:attrName>
                                        </p:attrNameLst>
                                      </p:cBhvr>
                                      <p:to>
                                        <p:strVal val="visible"/>
                                      </p:to>
                                    </p:set>
                                    <p:animEffect transition="in" filter="fade">
                                      <p:cBhvr>
                                        <p:cTn id="20" dur="1000"/>
                                        <p:tgtEl>
                                          <p:spTgt spid="1026"/>
                                        </p:tgtEl>
                                      </p:cBhvr>
                                    </p:animEffect>
                                    <p:anim calcmode="lin" valueType="num">
                                      <p:cBhvr>
                                        <p:cTn id="21" dur="1000" fill="hold"/>
                                        <p:tgtEl>
                                          <p:spTgt spid="1026"/>
                                        </p:tgtEl>
                                        <p:attrNameLst>
                                          <p:attrName>ppt_x</p:attrName>
                                        </p:attrNameLst>
                                      </p:cBhvr>
                                      <p:tavLst>
                                        <p:tav tm="0">
                                          <p:val>
                                            <p:strVal val="#ppt_x"/>
                                          </p:val>
                                        </p:tav>
                                        <p:tav tm="100000">
                                          <p:val>
                                            <p:strVal val="#ppt_x"/>
                                          </p:val>
                                        </p:tav>
                                      </p:tavLst>
                                    </p:anim>
                                    <p:anim calcmode="lin" valueType="num">
                                      <p:cBhvr>
                                        <p:cTn id="22"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5"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076" name="Picture 4" descr="Sử dụng phân bón hóa học cho hợp lý">
            <a:extLst>
              <a:ext uri="{FF2B5EF4-FFF2-40B4-BE49-F238E27FC236}">
                <a16:creationId xmlns:a16="http://schemas.microsoft.com/office/drawing/2014/main" xmlns="" id="{BEC502AB-385D-2BAD-88E0-272BFC47B5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647700"/>
            <a:ext cx="9144000" cy="6096000"/>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Rounded Corners 2">
            <a:extLst>
              <a:ext uri="{FF2B5EF4-FFF2-40B4-BE49-F238E27FC236}">
                <a16:creationId xmlns:a16="http://schemas.microsoft.com/office/drawing/2014/main" xmlns="" id="{C59D46F3-8BBE-30EF-68D9-D7FF36F5DD2A}"/>
              </a:ext>
            </a:extLst>
          </p:cNvPr>
          <p:cNvSpPr/>
          <p:nvPr/>
        </p:nvSpPr>
        <p:spPr>
          <a:xfrm>
            <a:off x="457200" y="74295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000" b="1" dirty="0" err="1">
                <a:solidFill>
                  <a:srgbClr val="002060"/>
                </a:solidFill>
                <a:latin typeface="Arial"/>
                <a:ea typeface="楷体"/>
                <a:cs typeface="Arial" panose="020B0604020202020204" pitchFamily="34" charset="0"/>
              </a:rPr>
              <a:t>Sử</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dụng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phân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hoá</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học</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trong</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thời</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gian</a:t>
            </a:r>
            <a:r>
              <a:rPr lang="en-US" sz="4000" b="1" dirty="0">
                <a:solidFill>
                  <a:srgbClr val="002060"/>
                </a:solidFill>
                <a:latin typeface="Arial"/>
                <a:ea typeface="楷体"/>
                <a:cs typeface="Arial" panose="020B0604020202020204" pitchFamily="34" charset="0"/>
              </a:rPr>
              <a:t> </a:t>
            </a:r>
            <a:r>
              <a:rPr lang="en-US" sz="4000" b="1" dirty="0" err="1">
                <a:solidFill>
                  <a:srgbClr val="002060"/>
                </a:solidFill>
                <a:latin typeface="Arial"/>
                <a:ea typeface="楷体"/>
                <a:cs typeface="Arial" panose="020B0604020202020204" pitchFamily="34" charset="0"/>
              </a:rPr>
              <a:t>dài</a:t>
            </a:r>
            <a:endParaRPr kumimoji="1" lang="zh-CN" altLang="en-US" sz="40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pic>
        <p:nvPicPr>
          <p:cNvPr id="3078" name="Picture 6" descr="Xử lý chất thải công nghiệp như thế nào? - GREEN ENVIROMENT COMAPNY VN">
            <a:extLst>
              <a:ext uri="{FF2B5EF4-FFF2-40B4-BE49-F238E27FC236}">
                <a16:creationId xmlns:a16="http://schemas.microsoft.com/office/drawing/2014/main" xmlns="" id="{EBE06D19-238A-D74F-7209-17449E837D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723900"/>
            <a:ext cx="8322732" cy="6019800"/>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Rounded Corners 2">
            <a:extLst>
              <a:ext uri="{FF2B5EF4-FFF2-40B4-BE49-F238E27FC236}">
                <a16:creationId xmlns:a16="http://schemas.microsoft.com/office/drawing/2014/main" xmlns="" id="{A80CCFE8-A484-4E8F-4CDF-08B967A5EF7E}"/>
              </a:ext>
            </a:extLst>
          </p:cNvPr>
          <p:cNvSpPr/>
          <p:nvPr/>
        </p:nvSpPr>
        <p:spPr>
          <a:xfrm>
            <a:off x="9906000" y="7277100"/>
            <a:ext cx="8382000" cy="16764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 name="connsiteX0" fmla="*/ 0 w 8382000"/>
                      <a:gd name="connsiteY0" fmla="*/ 279404 h 1676400"/>
                      <a:gd name="connsiteX1" fmla="*/ 374377 w 8382000"/>
                      <a:gd name="connsiteY1" fmla="*/ 0 h 1676400"/>
                      <a:gd name="connsiteX2" fmla="*/ 8007622 w 8382000"/>
                      <a:gd name="connsiteY2" fmla="*/ 0 h 1676400"/>
                      <a:gd name="connsiteX3" fmla="*/ 8382000 w 8382000"/>
                      <a:gd name="connsiteY3" fmla="*/ 279404 h 1676400"/>
                      <a:gd name="connsiteX4" fmla="*/ 8382000 w 8382000"/>
                      <a:gd name="connsiteY4" fmla="*/ 1396995 h 1676400"/>
                      <a:gd name="connsiteX5" fmla="*/ 8007622 w 8382000"/>
                      <a:gd name="connsiteY5" fmla="*/ 1676400 h 1676400"/>
                      <a:gd name="connsiteX6" fmla="*/ 374377 w 8382000"/>
                      <a:gd name="connsiteY6" fmla="*/ 1676400 h 1676400"/>
                      <a:gd name="connsiteX7" fmla="*/ 0 w 8382000"/>
                      <a:gd name="connsiteY7" fmla="*/ 1396995 h 1676400"/>
                      <a:gd name="connsiteX8" fmla="*/ 0 w 8382000"/>
                      <a:gd name="connsiteY8" fmla="*/ 279404 h 1676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82000" h="1676400" fill="none" extrusionOk="0">
                        <a:moveTo>
                          <a:pt x="0" y="279404"/>
                        </a:moveTo>
                        <a:cubicBezTo>
                          <a:pt x="-59830" y="103580"/>
                          <a:pt x="213679" y="44804"/>
                          <a:pt x="374377" y="0"/>
                        </a:cubicBezTo>
                        <a:cubicBezTo>
                          <a:pt x="2265068" y="-165953"/>
                          <a:pt x="4969785" y="-44399"/>
                          <a:pt x="8007622" y="0"/>
                        </a:cubicBezTo>
                        <a:cubicBezTo>
                          <a:pt x="8175066" y="-11307"/>
                          <a:pt x="8419320" y="82490"/>
                          <a:pt x="8382000" y="279404"/>
                        </a:cubicBezTo>
                        <a:cubicBezTo>
                          <a:pt x="8440187" y="777073"/>
                          <a:pt x="8390106" y="1160279"/>
                          <a:pt x="8382000" y="1396995"/>
                        </a:cubicBezTo>
                        <a:cubicBezTo>
                          <a:pt x="8353770" y="1538254"/>
                          <a:pt x="8200126" y="1617655"/>
                          <a:pt x="8007622" y="1676400"/>
                        </a:cubicBezTo>
                        <a:cubicBezTo>
                          <a:pt x="6898237" y="1425862"/>
                          <a:pt x="2818761" y="1963688"/>
                          <a:pt x="374377" y="1676400"/>
                        </a:cubicBezTo>
                        <a:cubicBezTo>
                          <a:pt x="132166" y="1692643"/>
                          <a:pt x="-7403" y="1581560"/>
                          <a:pt x="0" y="1396995"/>
                        </a:cubicBezTo>
                        <a:cubicBezTo>
                          <a:pt x="-15014" y="1216705"/>
                          <a:pt x="97563" y="492515"/>
                          <a:pt x="0" y="279404"/>
                        </a:cubicBezTo>
                        <a:close/>
                      </a:path>
                      <a:path w="8382000" h="1676400" stroke="0" extrusionOk="0">
                        <a:moveTo>
                          <a:pt x="0" y="279404"/>
                        </a:moveTo>
                        <a:cubicBezTo>
                          <a:pt x="-16105" y="91000"/>
                          <a:pt x="162119" y="-16570"/>
                          <a:pt x="374377" y="0"/>
                        </a:cubicBezTo>
                        <a:cubicBezTo>
                          <a:pt x="3306829" y="-269311"/>
                          <a:pt x="4565953" y="-92641"/>
                          <a:pt x="8007622" y="0"/>
                        </a:cubicBezTo>
                        <a:cubicBezTo>
                          <a:pt x="8236536" y="-26773"/>
                          <a:pt x="8363041" y="140205"/>
                          <a:pt x="8382000" y="279404"/>
                        </a:cubicBezTo>
                        <a:cubicBezTo>
                          <a:pt x="8320254" y="490343"/>
                          <a:pt x="8301771" y="963554"/>
                          <a:pt x="8382000" y="1396995"/>
                        </a:cubicBezTo>
                        <a:cubicBezTo>
                          <a:pt x="8391136" y="1554275"/>
                          <a:pt x="8216001" y="1657001"/>
                          <a:pt x="8007622" y="1676400"/>
                        </a:cubicBezTo>
                        <a:cubicBezTo>
                          <a:pt x="5102490" y="1624895"/>
                          <a:pt x="2016696" y="1563042"/>
                          <a:pt x="374377" y="1676400"/>
                        </a:cubicBezTo>
                        <a:cubicBezTo>
                          <a:pt x="184550" y="1677693"/>
                          <a:pt x="26401" y="1538514"/>
                          <a:pt x="0" y="1396995"/>
                        </a:cubicBezTo>
                        <a:cubicBezTo>
                          <a:pt x="91233" y="1065317"/>
                          <a:pt x="-95880" y="520687"/>
                          <a:pt x="0" y="279404"/>
                        </a:cubicBezTo>
                        <a:close/>
                      </a:path>
                      <a:path w="8382000" h="1676400" fill="none" stroke="0" extrusionOk="0">
                        <a:moveTo>
                          <a:pt x="0" y="279404"/>
                        </a:moveTo>
                        <a:cubicBezTo>
                          <a:pt x="-36700" y="109975"/>
                          <a:pt x="180380" y="-398"/>
                          <a:pt x="374377" y="0"/>
                        </a:cubicBezTo>
                        <a:cubicBezTo>
                          <a:pt x="1891131" y="-323252"/>
                          <a:pt x="5147760" y="13439"/>
                          <a:pt x="8007622" y="0"/>
                        </a:cubicBezTo>
                        <a:cubicBezTo>
                          <a:pt x="8201047" y="-10781"/>
                          <a:pt x="8389622" y="106277"/>
                          <a:pt x="8382000" y="279404"/>
                        </a:cubicBezTo>
                        <a:cubicBezTo>
                          <a:pt x="8428567" y="759630"/>
                          <a:pt x="8350278" y="1169434"/>
                          <a:pt x="8382000" y="1396995"/>
                        </a:cubicBezTo>
                        <a:cubicBezTo>
                          <a:pt x="8393067" y="1571316"/>
                          <a:pt x="8197846" y="1636352"/>
                          <a:pt x="8007622" y="1676400"/>
                        </a:cubicBezTo>
                        <a:cubicBezTo>
                          <a:pt x="6901726" y="1772127"/>
                          <a:pt x="2528388" y="1660873"/>
                          <a:pt x="374377" y="1676400"/>
                        </a:cubicBezTo>
                        <a:cubicBezTo>
                          <a:pt x="154011" y="1713234"/>
                          <a:pt x="10764" y="1556800"/>
                          <a:pt x="0" y="1396995"/>
                        </a:cubicBezTo>
                        <a:cubicBezTo>
                          <a:pt x="-17974" y="1222403"/>
                          <a:pt x="132184" y="492020"/>
                          <a:pt x="0" y="279404"/>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Arial"/>
                <a:ea typeface="楷体"/>
                <a:cs typeface="Arial" panose="020B0604020202020204" pitchFamily="34" charset="0"/>
              </a:rPr>
              <a:t>C</a:t>
            </a:r>
            <a:r>
              <a:rPr lang="vi-VN" sz="4400" b="1" dirty="0">
                <a:solidFill>
                  <a:srgbClr val="002060"/>
                </a:solidFill>
                <a:latin typeface="Arial"/>
                <a:ea typeface="楷体"/>
                <a:cs typeface="Arial" panose="020B0604020202020204" pitchFamily="34" charset="0"/>
              </a:rPr>
              <a:t>hất thải công nghiệp chưa được xử lí</a:t>
            </a:r>
            <a:endParaRPr kumimoji="1" lang="zh-CN" altLang="en-US" sz="4400" b="1" i="0" u="none" strike="noStrike" kern="1200" cap="none" spc="0" normalizeH="0" baseline="0" noProof="0" dirty="0">
              <a:ln>
                <a:noFill/>
              </a:ln>
              <a:solidFill>
                <a:srgbClr val="002060"/>
              </a:solidFill>
              <a:effectLst/>
              <a:uLnTx/>
              <a:uFillTx/>
              <a:latin typeface="Arial"/>
              <a:ea typeface="微软雅黑" panose="020B0503020204020204" pitchFamily="34" charset="-122"/>
              <a:cs typeface="Arial" panose="020B060402020202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animEffect transition="in" filter="fade">
                                      <p:cBhvr>
                                        <p:cTn id="7" dur="1000"/>
                                        <p:tgtEl>
                                          <p:spTgt spid="3076"/>
                                        </p:tgtEl>
                                      </p:cBhvr>
                                    </p:animEffect>
                                    <p:anim calcmode="lin" valueType="num">
                                      <p:cBhvr>
                                        <p:cTn id="8" dur="1000" fill="hold"/>
                                        <p:tgtEl>
                                          <p:spTgt spid="3076"/>
                                        </p:tgtEl>
                                        <p:attrNameLst>
                                          <p:attrName>ppt_x</p:attrName>
                                        </p:attrNameLst>
                                      </p:cBhvr>
                                      <p:tavLst>
                                        <p:tav tm="0">
                                          <p:val>
                                            <p:strVal val="#ppt_x"/>
                                          </p:val>
                                        </p:tav>
                                        <p:tav tm="100000">
                                          <p:val>
                                            <p:strVal val="#ppt_x"/>
                                          </p:val>
                                        </p:tav>
                                      </p:tavLst>
                                    </p:anim>
                                    <p:anim calcmode="lin" valueType="num">
                                      <p:cBhvr>
                                        <p:cTn id="9" dur="1000" fill="hold"/>
                                        <p:tgtEl>
                                          <p:spTgt spid="307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animEffect transition="in" filter="fade">
                                      <p:cBhvr>
                                        <p:cTn id="19" dur="1000"/>
                                        <p:tgtEl>
                                          <p:spTgt spid="3078"/>
                                        </p:tgtEl>
                                      </p:cBhvr>
                                    </p:animEffect>
                                    <p:anim calcmode="lin" valueType="num">
                                      <p:cBhvr>
                                        <p:cTn id="20" dur="1000" fill="hold"/>
                                        <p:tgtEl>
                                          <p:spTgt spid="3078"/>
                                        </p:tgtEl>
                                        <p:attrNameLst>
                                          <p:attrName>ppt_x</p:attrName>
                                        </p:attrNameLst>
                                      </p:cBhvr>
                                      <p:tavLst>
                                        <p:tav tm="0">
                                          <p:val>
                                            <p:strVal val="#ppt_x"/>
                                          </p:val>
                                        </p:tav>
                                        <p:tav tm="100000">
                                          <p:val>
                                            <p:strVal val="#ppt_x"/>
                                          </p:val>
                                        </p:tav>
                                      </p:tavLst>
                                    </p:anim>
                                    <p:anim calcmode="lin" valueType="num">
                                      <p:cBhvr>
                                        <p:cTn id="21" dur="1000" fill="hold"/>
                                        <p:tgtEl>
                                          <p:spTgt spid="3078"/>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anim calcmode="lin" valueType="num">
                                      <p:cBhvr>
                                        <p:cTn id="25" dur="1000" fill="hold"/>
                                        <p:tgtEl>
                                          <p:spTgt spid="10"/>
                                        </p:tgtEl>
                                        <p:attrNameLst>
                                          <p:attrName>ppt_x</p:attrName>
                                        </p:attrNameLst>
                                      </p:cBhvr>
                                      <p:tavLst>
                                        <p:tav tm="0">
                                          <p:val>
                                            <p:strVal val="#ppt_x"/>
                                          </p:val>
                                        </p:tav>
                                        <p:tav tm="100000">
                                          <p:val>
                                            <p:strVal val="#ppt_x"/>
                                          </p:val>
                                        </p:tav>
                                      </p:tavLst>
                                    </p:anim>
                                    <p:anim calcmode="lin" valueType="num">
                                      <p:cBhvr>
                                        <p:cTn id="2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7" name="Group 7"/>
          <p:cNvGrpSpPr/>
          <p:nvPr/>
        </p:nvGrpSpPr>
        <p:grpSpPr>
          <a:xfrm>
            <a:off x="-5328628" y="8842112"/>
            <a:ext cx="27863167" cy="2554723"/>
            <a:chOff x="0" y="0"/>
            <a:chExt cx="7338447" cy="672849"/>
          </a:xfrm>
        </p:grpSpPr>
        <p:sp>
          <p:nvSpPr>
            <p:cNvPr id="8" name="Freeform 8"/>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9" name="TextBox 9"/>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8" name="Group 17">
            <a:extLst>
              <a:ext uri="{FF2B5EF4-FFF2-40B4-BE49-F238E27FC236}">
                <a16:creationId xmlns:a16="http://schemas.microsoft.com/office/drawing/2014/main" xmlns="" id="{0E989604-3034-C743-6616-4F3D8FCAE1FB}"/>
              </a:ext>
            </a:extLst>
          </p:cNvPr>
          <p:cNvGrpSpPr/>
          <p:nvPr/>
        </p:nvGrpSpPr>
        <p:grpSpPr>
          <a:xfrm>
            <a:off x="228600" y="266700"/>
            <a:ext cx="16916400" cy="9372600"/>
            <a:chOff x="228600" y="266700"/>
            <a:chExt cx="16916400" cy="9372600"/>
          </a:xfrm>
        </p:grpSpPr>
        <p:sp>
          <p:nvSpPr>
            <p:cNvPr id="14" name="Freeform 9">
              <a:extLst>
                <a:ext uri="{FF2B5EF4-FFF2-40B4-BE49-F238E27FC236}">
                  <a16:creationId xmlns:a16="http://schemas.microsoft.com/office/drawing/2014/main" xmlns="" id="{2E74AB5A-6E44-62EE-8EFE-DB8CE0672B63}"/>
                </a:ext>
              </a:extLst>
            </p:cNvPr>
            <p:cNvSpPr/>
            <p:nvPr/>
          </p:nvSpPr>
          <p:spPr>
            <a:xfrm>
              <a:off x="228600" y="266700"/>
              <a:ext cx="16916400" cy="9372600"/>
            </a:xfrm>
            <a:custGeom>
              <a:avLst/>
              <a:gdLst/>
              <a:ahLst/>
              <a:cxnLst/>
              <a:rect l="l" t="t" r="r" b="b"/>
              <a:pathLst>
                <a:path w="3024000" h="2979900">
                  <a:moveTo>
                    <a:pt x="0" y="0"/>
                  </a:moveTo>
                  <a:lnTo>
                    <a:pt x="3024000" y="0"/>
                  </a:lnTo>
                  <a:lnTo>
                    <a:pt x="3024000" y="2979900"/>
                  </a:lnTo>
                  <a:lnTo>
                    <a:pt x="0" y="297990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6" name="TextBox 15">
              <a:extLst>
                <a:ext uri="{FF2B5EF4-FFF2-40B4-BE49-F238E27FC236}">
                  <a16:creationId xmlns:a16="http://schemas.microsoft.com/office/drawing/2014/main" xmlns="" id="{12EA1540-C4AF-2D33-52E9-859AA60E1BAD}"/>
                </a:ext>
              </a:extLst>
            </p:cNvPr>
            <p:cNvSpPr txBox="1"/>
            <p:nvPr/>
          </p:nvSpPr>
          <p:spPr>
            <a:xfrm>
              <a:off x="4572000" y="1866900"/>
              <a:ext cx="10134600" cy="5078313"/>
            </a:xfrm>
            <a:prstGeom prst="rect">
              <a:avLst/>
            </a:prstGeom>
            <a:noFill/>
          </p:spPr>
          <p:txBody>
            <a:bodyPr wrap="square" rtlCol="0">
              <a:spAutoFit/>
            </a:bodyPr>
            <a:lstStyle/>
            <a:p>
              <a:pPr algn="ctr"/>
              <a:r>
                <a:rPr lang="vi-VN" sz="5400" b="1" dirty="0">
                  <a:solidFill>
                    <a:srgbClr val="002060"/>
                  </a:solidFill>
                  <a:latin typeface="Calibri" panose="020F0502020204030204" pitchFamily="34" charset="0"/>
                  <a:cs typeface="Calibri" panose="020F0502020204030204" pitchFamily="34" charset="0"/>
                </a:rPr>
                <a:t>Ô nhiễm đất có thể do con người hoặc do các hiện tượng tự nhiên gây ra. Đất bị ô nhiễm chứa các chất thải nguy hại gây ảnh hưởng tiêu cực tới đời sống sinh vật và sức khoẻ con người.</a:t>
              </a:r>
            </a:p>
          </p:txBody>
        </p:sp>
      </p:grpSp>
      <p:pic>
        <p:nvPicPr>
          <p:cNvPr id="17" name="Picture 16">
            <a:extLst>
              <a:ext uri="{FF2B5EF4-FFF2-40B4-BE49-F238E27FC236}">
                <a16:creationId xmlns:a16="http://schemas.microsoft.com/office/drawing/2014/main" xmlns="" id="{91A6F4F0-AE41-F36A-38A2-7FD1663FE68B}"/>
              </a:ext>
            </a:extLst>
          </p:cNvPr>
          <p:cNvPicPr>
            <a:picLocks noChangeAspect="1"/>
          </p:cNvPicPr>
          <p:nvPr/>
        </p:nvPicPr>
        <p:blipFill>
          <a:blip r:embed="rId4"/>
          <a:stretch>
            <a:fillRect/>
          </a:stretch>
        </p:blipFill>
        <p:spPr>
          <a:xfrm>
            <a:off x="-762000" y="5295900"/>
            <a:ext cx="5678857" cy="1261968"/>
          </a:xfrm>
          <a:prstGeom prst="rect">
            <a:avLst/>
          </a:prstGeom>
        </p:spPr>
      </p:pic>
      <p:sp>
        <p:nvSpPr>
          <p:cNvPr id="19" name="Freeform 10">
            <a:extLst>
              <a:ext uri="{FF2B5EF4-FFF2-40B4-BE49-F238E27FC236}">
                <a16:creationId xmlns:a16="http://schemas.microsoft.com/office/drawing/2014/main" xmlns="" id="{17ED671C-83CB-2257-EF39-426CE0A3D1CF}"/>
              </a:ext>
            </a:extLst>
          </p:cNvPr>
          <p:cNvSpPr/>
          <p:nvPr/>
        </p:nvSpPr>
        <p:spPr>
          <a:xfrm>
            <a:off x="13258800" y="5067300"/>
            <a:ext cx="5523480" cy="4407606"/>
          </a:xfrm>
          <a:custGeom>
            <a:avLst/>
            <a:gdLst/>
            <a:ahLst/>
            <a:cxnLst/>
            <a:rect l="l" t="t" r="r" b="b"/>
            <a:pathLst>
              <a:path w="5752080" h="4788606">
                <a:moveTo>
                  <a:pt x="0" y="0"/>
                </a:moveTo>
                <a:lnTo>
                  <a:pt x="5752080" y="0"/>
                </a:lnTo>
                <a:lnTo>
                  <a:pt x="5752080" y="4788606"/>
                </a:lnTo>
                <a:lnTo>
                  <a:pt x="0" y="47886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5"/>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895600" y="114300"/>
              <a:ext cx="143256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2060"/>
                  </a:solidFill>
                  <a:effectLst/>
                  <a:uLnTx/>
                  <a:uFillTx/>
                  <a:latin typeface="Calibri"/>
                  <a:ea typeface="+mn-ea"/>
                  <a:cs typeface="+mn-cs"/>
                </a:rPr>
                <a:t>2. </a:t>
              </a:r>
              <a:r>
                <a:rPr kumimoji="0" lang="vi-VN" sz="4400" b="1" i="0" u="none" strike="noStrike" kern="1200" cap="none" spc="0" normalizeH="0" baseline="0" noProof="0" dirty="0">
                  <a:ln>
                    <a:noFill/>
                  </a:ln>
                  <a:solidFill>
                    <a:srgbClr val="002060"/>
                  </a:solidFill>
                  <a:effectLst/>
                  <a:uLnTx/>
                  <a:uFillTx/>
                  <a:latin typeface="Calibri"/>
                  <a:ea typeface="+mn-ea"/>
                  <a:cs typeface="+mn-cs"/>
                </a:rPr>
                <a:t>Quan sát hình 2 và từ thực tế, cho biết tác hại của ô nhiễm đất đối với thực vật, động vật và sức khoẻ con người.</a:t>
              </a:r>
              <a:endParaRPr kumimoji="0" lang="en-US" sz="4400" b="1" i="0" u="none" strike="noStrike" kern="1200" cap="none" spc="0" normalizeH="0" baseline="0" noProof="0" dirty="0">
                <a:ln>
                  <a:noFill/>
                </a:ln>
                <a:solidFill>
                  <a:srgbClr val="002060"/>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4"/>
          <a:stretch>
            <a:fillRect/>
          </a:stretch>
        </p:blipFill>
        <p:spPr>
          <a:xfrm>
            <a:off x="3276600" y="2019300"/>
            <a:ext cx="11124746" cy="70223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203715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49ED590F-1135-371E-E697-FC39836ACBD3}"/>
              </a:ext>
            </a:extLst>
          </p:cNvPr>
          <p:cNvPicPr>
            <a:picLocks noChangeAspect="1"/>
          </p:cNvPicPr>
          <p:nvPr/>
        </p:nvPicPr>
        <p:blipFill>
          <a:blip r:embed="rId2"/>
          <a:stretch>
            <a:fillRect/>
          </a:stretch>
        </p:blipFill>
        <p:spPr>
          <a:xfrm>
            <a:off x="0" y="1181100"/>
            <a:ext cx="10985178" cy="6934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cxnSp>
        <p:nvCxnSpPr>
          <p:cNvPr id="7" name="Straight Connector 6">
            <a:extLst>
              <a:ext uri="{FF2B5EF4-FFF2-40B4-BE49-F238E27FC236}">
                <a16:creationId xmlns:a16="http://schemas.microsoft.com/office/drawing/2014/main" xmlns="" id="{0CF7EA6C-813D-BD74-475E-E314D824FCE0}"/>
              </a:ext>
            </a:extLst>
          </p:cNvPr>
          <p:cNvCxnSpPr>
            <a:cxnSpLocks/>
          </p:cNvCxnSpPr>
          <p:nvPr/>
        </p:nvCxnSpPr>
        <p:spPr>
          <a:xfrm flipV="1">
            <a:off x="10439400" y="1943100"/>
            <a:ext cx="1295400" cy="1600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0" name="Group 9">
            <a:extLst>
              <a:ext uri="{FF2B5EF4-FFF2-40B4-BE49-F238E27FC236}">
                <a16:creationId xmlns:a16="http://schemas.microsoft.com/office/drawing/2014/main" xmlns="" id="{93103312-E920-C1D7-2305-BC2DEF37AC56}"/>
              </a:ext>
            </a:extLst>
          </p:cNvPr>
          <p:cNvGrpSpPr/>
          <p:nvPr/>
        </p:nvGrpSpPr>
        <p:grpSpPr>
          <a:xfrm>
            <a:off x="11430000" y="419100"/>
            <a:ext cx="6553200" cy="2514600"/>
            <a:chOff x="11277600" y="1943100"/>
            <a:chExt cx="6553200" cy="2514600"/>
          </a:xfrm>
        </p:grpSpPr>
        <p:sp>
          <p:nvSpPr>
            <p:cNvPr id="8" name="Freeform 12">
              <a:extLst>
                <a:ext uri="{FF2B5EF4-FFF2-40B4-BE49-F238E27FC236}">
                  <a16:creationId xmlns:a16="http://schemas.microsoft.com/office/drawing/2014/main" xmlns="" id="{3EEC07CA-C7B8-9D30-EFCD-83F265BBA5E4}"/>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xmlns="" id="{CF3A52FA-D058-AB66-F7FA-497113191A5B}"/>
                </a:ext>
              </a:extLst>
            </p:cNvPr>
            <p:cNvSpPr txBox="1"/>
            <p:nvPr/>
          </p:nvSpPr>
          <p:spPr>
            <a:xfrm>
              <a:off x="11811000" y="2781300"/>
              <a:ext cx="5867400" cy="1200329"/>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i="0" u="none" strike="noStrike" dirty="0">
                  <a:solidFill>
                    <a:srgbClr val="FF0000"/>
                  </a:solidFill>
                  <a:effectLst/>
                  <a:latin typeface="Cambria" panose="02040503050406030204" pitchFamily="18" charset="0"/>
                  <a:ea typeface="Cambria" panose="02040503050406030204" pitchFamily="18" charset="0"/>
                </a:rPr>
                <a:t>ây trồng chậm lớn, chất lượng sản phẩm giảm</a:t>
              </a:r>
              <a:endParaRPr lang="en-US" sz="3600" b="1" dirty="0">
                <a:solidFill>
                  <a:srgbClr val="FF0000"/>
                </a:solidFill>
                <a:latin typeface="Cambria" panose="02040503050406030204" pitchFamily="18" charset="0"/>
                <a:ea typeface="Cambria" panose="02040503050406030204" pitchFamily="18" charset="0"/>
              </a:endParaRPr>
            </a:p>
          </p:txBody>
        </p:sp>
      </p:grpSp>
      <p:cxnSp>
        <p:nvCxnSpPr>
          <p:cNvPr id="16" name="Straight Connector 15">
            <a:extLst>
              <a:ext uri="{FF2B5EF4-FFF2-40B4-BE49-F238E27FC236}">
                <a16:creationId xmlns:a16="http://schemas.microsoft.com/office/drawing/2014/main" xmlns="" id="{741D0349-37AA-D2FF-1751-0671E3BE400D}"/>
              </a:ext>
            </a:extLst>
          </p:cNvPr>
          <p:cNvCxnSpPr>
            <a:cxnSpLocks/>
          </p:cNvCxnSpPr>
          <p:nvPr/>
        </p:nvCxnSpPr>
        <p:spPr>
          <a:xfrm flipV="1">
            <a:off x="7467600" y="4914900"/>
            <a:ext cx="4267200" cy="762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xmlns="" id="{F662E9DE-BCD5-B0C2-8917-C1F2F57FF782}"/>
              </a:ext>
            </a:extLst>
          </p:cNvPr>
          <p:cNvGrpSpPr/>
          <p:nvPr/>
        </p:nvGrpSpPr>
        <p:grpSpPr>
          <a:xfrm>
            <a:off x="11430000" y="3086100"/>
            <a:ext cx="6553200" cy="3200400"/>
            <a:chOff x="11277600" y="1943100"/>
            <a:chExt cx="6553200" cy="2595503"/>
          </a:xfrm>
        </p:grpSpPr>
        <p:sp>
          <p:nvSpPr>
            <p:cNvPr id="18" name="Freeform 12">
              <a:extLst>
                <a:ext uri="{FF2B5EF4-FFF2-40B4-BE49-F238E27FC236}">
                  <a16:creationId xmlns:a16="http://schemas.microsoft.com/office/drawing/2014/main" xmlns="" id="{A9081475-39C2-568A-8912-A09054B1250B}"/>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19" name="TextBox 18">
              <a:extLst>
                <a:ext uri="{FF2B5EF4-FFF2-40B4-BE49-F238E27FC236}">
                  <a16:creationId xmlns:a16="http://schemas.microsoft.com/office/drawing/2014/main" xmlns="" id="{E89B8009-0D5D-BD6A-14EF-9D4E2E345753}"/>
                </a:ext>
              </a:extLst>
            </p:cNvPr>
            <p:cNvSpPr txBox="1"/>
            <p:nvPr/>
          </p:nvSpPr>
          <p:spPr>
            <a:xfrm>
              <a:off x="11811000" y="2476500"/>
              <a:ext cx="5867400" cy="2062103"/>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rPr>
                <a:t>Động</a:t>
              </a:r>
              <a:r>
                <a:rPr lang="en-US" sz="3200" b="1" dirty="0">
                  <a:solidFill>
                    <a:srgbClr val="FF0000"/>
                  </a:solidFill>
                  <a:latin typeface="Cambria" panose="02040503050406030204" pitchFamily="18" charset="0"/>
                  <a:ea typeface="Cambria" panose="02040503050406030204" pitchFamily="18" charset="0"/>
                </a:rPr>
                <a:t> </a:t>
              </a:r>
              <a:r>
                <a:rPr lang="vi-VN" sz="3200" b="1" dirty="0">
                  <a:solidFill>
                    <a:srgbClr val="FF0000"/>
                  </a:solidFill>
                  <a:latin typeface="Cambria" panose="02040503050406030204" pitchFamily="18" charset="0"/>
                  <a:ea typeface="Cambria" panose="02040503050406030204" pitchFamily="18" charset="0"/>
                </a:rPr>
                <a:t>vật (mắc các bệnh ngoài da, rời nơi ở hiện tại đến nơi khác để sinh sống làm gián đoạn chuỗi thức ăn)</a:t>
              </a:r>
              <a:endParaRPr lang="en-US" sz="3200" b="1" dirty="0">
                <a:solidFill>
                  <a:srgbClr val="FF0000"/>
                </a:solidFill>
                <a:latin typeface="Cambria" panose="02040503050406030204" pitchFamily="18" charset="0"/>
                <a:ea typeface="Cambria" panose="02040503050406030204" pitchFamily="18" charset="0"/>
              </a:endParaRPr>
            </a:p>
          </p:txBody>
        </p:sp>
      </p:grpSp>
      <p:cxnSp>
        <p:nvCxnSpPr>
          <p:cNvPr id="21" name="Straight Connector 20">
            <a:extLst>
              <a:ext uri="{FF2B5EF4-FFF2-40B4-BE49-F238E27FC236}">
                <a16:creationId xmlns:a16="http://schemas.microsoft.com/office/drawing/2014/main" xmlns="" id="{07C7DEE7-AD2B-1F13-73FF-0A2401BC50BA}"/>
              </a:ext>
            </a:extLst>
          </p:cNvPr>
          <p:cNvCxnSpPr>
            <a:cxnSpLocks/>
          </p:cNvCxnSpPr>
          <p:nvPr/>
        </p:nvCxnSpPr>
        <p:spPr>
          <a:xfrm>
            <a:off x="8839200" y="5295900"/>
            <a:ext cx="2895600" cy="32004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xmlns="" id="{B5F338EA-AAF6-C90B-78C5-09EB881F54F2}"/>
              </a:ext>
            </a:extLst>
          </p:cNvPr>
          <p:cNvGrpSpPr/>
          <p:nvPr/>
        </p:nvGrpSpPr>
        <p:grpSpPr>
          <a:xfrm>
            <a:off x="11430000" y="6438900"/>
            <a:ext cx="6553200" cy="4212567"/>
            <a:chOff x="11277600" y="1943100"/>
            <a:chExt cx="6553200" cy="2948295"/>
          </a:xfrm>
        </p:grpSpPr>
        <p:sp>
          <p:nvSpPr>
            <p:cNvPr id="23" name="Freeform 12">
              <a:extLst>
                <a:ext uri="{FF2B5EF4-FFF2-40B4-BE49-F238E27FC236}">
                  <a16:creationId xmlns:a16="http://schemas.microsoft.com/office/drawing/2014/main" xmlns="" id="{135E9E34-B106-C56F-931D-436BFB776429}"/>
                </a:ext>
              </a:extLst>
            </p:cNvPr>
            <p:cNvSpPr/>
            <p:nvPr/>
          </p:nvSpPr>
          <p:spPr>
            <a:xfrm>
              <a:off x="11277600" y="1943100"/>
              <a:ext cx="6553200" cy="2514600"/>
            </a:xfrm>
            <a:custGeom>
              <a:avLst/>
              <a:gdLst/>
              <a:ahLst/>
              <a:cxnLst/>
              <a:rect l="l" t="t" r="r" b="b"/>
              <a:pathLst>
                <a:path w="3024000" h="1088640">
                  <a:moveTo>
                    <a:pt x="0" y="0"/>
                  </a:moveTo>
                  <a:lnTo>
                    <a:pt x="3024000" y="0"/>
                  </a:lnTo>
                  <a:lnTo>
                    <a:pt x="3024000" y="1088640"/>
                  </a:lnTo>
                  <a:lnTo>
                    <a:pt x="0" y="108864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xmlns="" id="{A308702E-90D1-E0C9-426C-EF702FF70A6A}"/>
                </a:ext>
              </a:extLst>
            </p:cNvPr>
            <p:cNvSpPr txBox="1"/>
            <p:nvPr/>
          </p:nvSpPr>
          <p:spPr>
            <a:xfrm>
              <a:off x="11811000" y="2583071"/>
              <a:ext cx="5867400" cy="2308324"/>
            </a:xfrm>
            <a:prstGeom prst="rect">
              <a:avLst/>
            </a:prstGeom>
            <a:noFill/>
          </p:spPr>
          <p:txBody>
            <a:bodyPr wrap="square" rtlCol="0">
              <a:spAutoFit/>
            </a:bodyPr>
            <a:lstStyle/>
            <a:p>
              <a:pPr algn="ctr"/>
              <a:r>
                <a:rPr lang="en-US" sz="3600" b="1" dirty="0">
                  <a:solidFill>
                    <a:srgbClr val="FF0000"/>
                  </a:solidFill>
                  <a:latin typeface="Cambria" panose="02040503050406030204" pitchFamily="18" charset="0"/>
                  <a:ea typeface="Cambria" panose="02040503050406030204" pitchFamily="18" charset="0"/>
                </a:rPr>
                <a:t>C</a:t>
              </a:r>
              <a:r>
                <a:rPr lang="vi-VN" sz="3600" b="1" dirty="0">
                  <a:solidFill>
                    <a:srgbClr val="FF0000"/>
                  </a:solidFill>
                  <a:latin typeface="Cambria" panose="02040503050406030204" pitchFamily="18" charset="0"/>
                  <a:ea typeface="Cambria" panose="02040503050406030204" pitchFamily="18" charset="0"/>
                </a:rPr>
                <a:t>on người (có thể mắc các bệnh như ung thư, bệnh mãn tính, nhiễm độc gan và một số bệnh khác,...)</a:t>
              </a:r>
              <a:endParaRPr lang="en-US" sz="3600" b="1" dirty="0">
                <a:solidFill>
                  <a:srgbClr val="FF0000"/>
                </a:solidFill>
                <a:latin typeface="Cambria" panose="02040503050406030204" pitchFamily="18" charset="0"/>
                <a:ea typeface="Cambria" panose="02040503050406030204" pitchFamily="18" charset="0"/>
              </a:endParaRPr>
            </a:p>
          </p:txBody>
        </p:sp>
      </p:grpSp>
      <p:sp>
        <p:nvSpPr>
          <p:cNvPr id="20" name="Oval 1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646343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wipe(down)">
                                      <p:cBhvr>
                                        <p:cTn id="15" dur="500"/>
                                        <p:tgtEl>
                                          <p:spTgt spid="17"/>
                                        </p:tgtEl>
                                      </p:cBhvr>
                                    </p:animEffect>
                                  </p:childTnLst>
                                </p:cTn>
                              </p:par>
                              <p:par>
                                <p:cTn id="16" presetID="22" presetClass="entr" presetSubtype="4"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down)">
                                      <p:cBhvr>
                                        <p:cTn id="18" dur="500"/>
                                        <p:tgtEl>
                                          <p:spTgt spid="16"/>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wipe(down)">
                                      <p:cBhvr>
                                        <p:cTn id="23" dur="500"/>
                                        <p:tgtEl>
                                          <p:spTgt spid="22"/>
                                        </p:tgtEl>
                                      </p:cBhvr>
                                    </p:animEffect>
                                  </p:childTnLst>
                                </p:cTn>
                              </p:par>
                              <p:par>
                                <p:cTn id="24" presetID="22" presetClass="entr" presetSubtype="4" fill="hold" nodeType="with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wipe(down)">
                                      <p:cBhvr>
                                        <p:cTn id="26"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3" name="Group 12">
            <a:extLst>
              <a:ext uri="{FF2B5EF4-FFF2-40B4-BE49-F238E27FC236}">
                <a16:creationId xmlns:a16="http://schemas.microsoft.com/office/drawing/2014/main" xmlns="" id="{33AF752C-2C16-78C5-A172-2043532B3560}"/>
              </a:ext>
            </a:extLst>
          </p:cNvPr>
          <p:cNvGrpSpPr/>
          <p:nvPr/>
        </p:nvGrpSpPr>
        <p:grpSpPr>
          <a:xfrm>
            <a:off x="304800" y="8394"/>
            <a:ext cx="17602200" cy="1782306"/>
            <a:chOff x="304800" y="8394"/>
            <a:chExt cx="17602200" cy="1782305"/>
          </a:xfrm>
        </p:grpSpPr>
        <p:sp>
          <p:nvSpPr>
            <p:cNvPr id="11" name="Freeform 5">
              <a:extLst>
                <a:ext uri="{FF2B5EF4-FFF2-40B4-BE49-F238E27FC236}">
                  <a16:creationId xmlns:a16="http://schemas.microsoft.com/office/drawing/2014/main" xmlns="" id="{DBFE9464-9D55-719D-A02D-AF04EC098846}"/>
                </a:ext>
              </a:extLst>
            </p:cNvPr>
            <p:cNvSpPr/>
            <p:nvPr/>
          </p:nvSpPr>
          <p:spPr>
            <a:xfrm>
              <a:off x="304800" y="8394"/>
              <a:ext cx="17602200" cy="1782305"/>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11715596-2741-23A6-C94F-3B658A52409C}"/>
                </a:ext>
              </a:extLst>
            </p:cNvPr>
            <p:cNvSpPr txBox="1"/>
            <p:nvPr/>
          </p:nvSpPr>
          <p:spPr>
            <a:xfrm>
              <a:off x="2971800" y="189339"/>
              <a:ext cx="14325600" cy="97019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Quan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sát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hình</a:t>
              </a:r>
              <a:r>
                <a:rPr kumimoji="0" lang="en-US" sz="4200" b="1" i="0" u="none" strike="noStrike" kern="1200" cap="none" spc="0" normalizeH="0" baseline="0" noProof="0" dirty="0">
                  <a:ln>
                    <a:noFill/>
                  </a:ln>
                  <a:solidFill>
                    <a:srgbClr val="002060"/>
                  </a:solidFill>
                  <a:effectLst/>
                  <a:uLnTx/>
                  <a:uFillTx/>
                  <a:latin typeface="Calibri"/>
                  <a:ea typeface="+mn-ea"/>
                  <a:cs typeface="+mn-cs"/>
                </a:rPr>
                <a:t> 3,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nêu</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các</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Kể</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thêm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một</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số</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biện</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pháp</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phòng</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chống</a:t>
              </a:r>
              <a:r>
                <a:rPr kumimoji="0" lang="en-US" sz="4200" b="1" i="0" u="none" strike="noStrike" kern="1200" cap="none" spc="0" normalizeH="0" baseline="0" noProof="0" dirty="0">
                  <a:ln>
                    <a:noFill/>
                  </a:ln>
                  <a:solidFill>
                    <a:srgbClr val="002060"/>
                  </a:solidFill>
                  <a:effectLst/>
                  <a:uLnTx/>
                  <a:uFillTx/>
                  <a:latin typeface="Calibri"/>
                  <a:ea typeface="+mn-ea"/>
                  <a:cs typeface="+mn-cs"/>
                </a:rPr>
                <a:t> ô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nhiễm</a:t>
              </a:r>
              <a:r>
                <a:rPr kumimoji="0" lang="en-US" sz="4200" b="1" i="0" u="none" strike="noStrike" kern="1200" cap="none" spc="0" normalizeH="0" baseline="0" noProof="0" dirty="0">
                  <a:ln>
                    <a:noFill/>
                  </a:ln>
                  <a:solidFill>
                    <a:srgbClr val="002060"/>
                  </a:solidFill>
                  <a:effectLst/>
                  <a:uLnTx/>
                  <a:uFillTx/>
                  <a:latin typeface="Calibri"/>
                  <a:ea typeface="+mn-ea"/>
                  <a:cs typeface="+mn-cs"/>
                </a:rPr>
                <a:t> </a:t>
              </a:r>
              <a:r>
                <a:rPr kumimoji="0" lang="en-US" sz="4200" b="1" i="0" u="none" strike="noStrike" kern="1200" cap="none" spc="0" normalizeH="0" baseline="0" noProof="0" dirty="0" err="1">
                  <a:ln>
                    <a:noFill/>
                  </a:ln>
                  <a:solidFill>
                    <a:srgbClr val="002060"/>
                  </a:solidFill>
                  <a:effectLst/>
                  <a:uLnTx/>
                  <a:uFillTx/>
                  <a:latin typeface="Calibri"/>
                  <a:ea typeface="+mn-ea"/>
                  <a:cs typeface="+mn-cs"/>
                </a:rPr>
                <a:t>đất</a:t>
              </a:r>
              <a:r>
                <a:rPr kumimoji="0" lang="en-US" sz="4200" b="1" i="0" u="none" strike="noStrike" kern="1200" cap="none" spc="0" normalizeH="0" baseline="0" noProof="0" dirty="0">
                  <a:ln>
                    <a:noFill/>
                  </a:ln>
                  <a:solidFill>
                    <a:srgbClr val="002060"/>
                  </a:solidFill>
                  <a:effectLst/>
                  <a:uLnTx/>
                  <a:uFillTx/>
                  <a:latin typeface="Calibri"/>
                  <a:ea typeface="+mn-ea"/>
                  <a:cs typeface="+mn-cs"/>
                </a:rPr>
                <a:t>.</a:t>
              </a:r>
            </a:p>
          </p:txBody>
        </p:sp>
      </p:grpSp>
      <p:pic>
        <p:nvPicPr>
          <p:cNvPr id="7" name="Picture 6">
            <a:extLst>
              <a:ext uri="{FF2B5EF4-FFF2-40B4-BE49-F238E27FC236}">
                <a16:creationId xmlns:a16="http://schemas.microsoft.com/office/drawing/2014/main" xmlns="" id="{3CEF8D92-981E-693B-6D69-12E8A5C51169}"/>
              </a:ext>
            </a:extLst>
          </p:cNvPr>
          <p:cNvPicPr>
            <a:picLocks noChangeAspect="1"/>
          </p:cNvPicPr>
          <p:nvPr/>
        </p:nvPicPr>
        <p:blipFill>
          <a:blip r:embed="rId4"/>
          <a:stretch>
            <a:fillRect/>
          </a:stretch>
        </p:blipFill>
        <p:spPr>
          <a:xfrm>
            <a:off x="152400" y="1866900"/>
            <a:ext cx="9762655" cy="4800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Picture 9">
            <a:extLst>
              <a:ext uri="{FF2B5EF4-FFF2-40B4-BE49-F238E27FC236}">
                <a16:creationId xmlns:a16="http://schemas.microsoft.com/office/drawing/2014/main" xmlns="" id="{77CD3090-E83B-129D-83ED-8A8AEF772093}"/>
              </a:ext>
            </a:extLst>
          </p:cNvPr>
          <p:cNvPicPr>
            <a:picLocks noChangeAspect="1"/>
          </p:cNvPicPr>
          <p:nvPr/>
        </p:nvPicPr>
        <p:blipFill>
          <a:blip r:embed="rId5"/>
          <a:stretch>
            <a:fillRect/>
          </a:stretch>
        </p:blipFill>
        <p:spPr>
          <a:xfrm>
            <a:off x="8776630" y="6057900"/>
            <a:ext cx="9511370" cy="368617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Oval 13"/>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47680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 name="Picture 2">
            <a:extLst>
              <a:ext uri="{FF2B5EF4-FFF2-40B4-BE49-F238E27FC236}">
                <a16:creationId xmlns:a16="http://schemas.microsoft.com/office/drawing/2014/main" xmlns="" id="{B1BFD8AB-AD26-B3B5-F38C-101E2E2F93C3}"/>
              </a:ext>
            </a:extLst>
          </p:cNvPr>
          <p:cNvPicPr>
            <a:picLocks noChangeAspect="1"/>
          </p:cNvPicPr>
          <p:nvPr/>
        </p:nvPicPr>
        <p:blipFill>
          <a:blip r:embed="rId2"/>
          <a:stretch>
            <a:fillRect/>
          </a:stretch>
        </p:blipFill>
        <p:spPr>
          <a:xfrm>
            <a:off x="685800" y="2095500"/>
            <a:ext cx="6538407" cy="65532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Tái chế phế liệu để làm giảm chất thải ra môi tr</a:t>
            </a:r>
            <a:r>
              <a:rPr lang="en-US" sz="5400" b="1" kern="0" dirty="0" err="1">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ườ</a:t>
            </a: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3"/>
          <a:stretch>
            <a:fillRect/>
          </a:stretch>
        </p:blipFill>
        <p:spPr>
          <a:xfrm>
            <a:off x="4191000" y="5812"/>
            <a:ext cx="10189073" cy="1371600"/>
          </a:xfrm>
          <a:prstGeom prst="rect">
            <a:avLst/>
          </a:prstGeom>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459374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 Hạn chế sử dụng thuốc trừ sâu, thuốc bảo vệ thực vật.</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943CB156-E4C8-7BE9-A134-9442522B43F7}"/>
              </a:ext>
            </a:extLst>
          </p:cNvPr>
          <p:cNvPicPr>
            <a:picLocks noChangeAspect="1"/>
          </p:cNvPicPr>
          <p:nvPr/>
        </p:nvPicPr>
        <p:blipFill>
          <a:blip r:embed="rId3"/>
          <a:stretch>
            <a:fillRect/>
          </a:stretch>
        </p:blipFill>
        <p:spPr>
          <a:xfrm>
            <a:off x="685799" y="2400300"/>
            <a:ext cx="6439593" cy="6324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2538769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Xử lí chất thải công nghiệp trước khi đưa ra môi trường.</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3" name="Picture 2">
            <a:extLst>
              <a:ext uri="{FF2B5EF4-FFF2-40B4-BE49-F238E27FC236}">
                <a16:creationId xmlns:a16="http://schemas.microsoft.com/office/drawing/2014/main" xmlns="" id="{B2A4C810-E465-2C89-3564-A7DD90F01F0B}"/>
              </a:ext>
            </a:extLst>
          </p:cNvPr>
          <p:cNvPicPr>
            <a:picLocks noChangeAspect="1"/>
          </p:cNvPicPr>
          <p:nvPr/>
        </p:nvPicPr>
        <p:blipFill>
          <a:blip r:embed="rId3"/>
          <a:stretch>
            <a:fillRect/>
          </a:stretch>
        </p:blipFill>
        <p:spPr>
          <a:xfrm>
            <a:off x="228600" y="2933700"/>
            <a:ext cx="7019534" cy="4724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328510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Rectangle: Rounded Corners 41">
            <a:extLst>
              <a:ext uri="{FF2B5EF4-FFF2-40B4-BE49-F238E27FC236}">
                <a16:creationId xmlns:a16="http://schemas.microsoft.com/office/drawing/2014/main" xmlns="" id="{95BAD346-A55D-E534-C76A-033E853CC34B}"/>
              </a:ext>
            </a:extLst>
          </p:cNvPr>
          <p:cNvSpPr/>
          <p:nvPr/>
        </p:nvSpPr>
        <p:spPr>
          <a:xfrm>
            <a:off x="7772400" y="3924300"/>
            <a:ext cx="9445083" cy="2514600"/>
          </a:xfrm>
          <a:custGeom>
            <a:avLst/>
            <a:gdLst>
              <a:gd name="connsiteX0" fmla="*/ 0 w 5698670"/>
              <a:gd name="connsiteY0" fmla="*/ 324018 h 1944067"/>
              <a:gd name="connsiteX1" fmla="*/ 324018 w 5698670"/>
              <a:gd name="connsiteY1" fmla="*/ 0 h 1944067"/>
              <a:gd name="connsiteX2" fmla="*/ 5374652 w 5698670"/>
              <a:gd name="connsiteY2" fmla="*/ 0 h 1944067"/>
              <a:gd name="connsiteX3" fmla="*/ 5698670 w 5698670"/>
              <a:gd name="connsiteY3" fmla="*/ 324018 h 1944067"/>
              <a:gd name="connsiteX4" fmla="*/ 5698670 w 5698670"/>
              <a:gd name="connsiteY4" fmla="*/ 1620049 h 1944067"/>
              <a:gd name="connsiteX5" fmla="*/ 5374652 w 5698670"/>
              <a:gd name="connsiteY5" fmla="*/ 1944067 h 1944067"/>
              <a:gd name="connsiteX6" fmla="*/ 324018 w 5698670"/>
              <a:gd name="connsiteY6" fmla="*/ 1944067 h 1944067"/>
              <a:gd name="connsiteX7" fmla="*/ 0 w 5698670"/>
              <a:gd name="connsiteY7" fmla="*/ 1620049 h 1944067"/>
              <a:gd name="connsiteX8" fmla="*/ 0 w 5698670"/>
              <a:gd name="connsiteY8" fmla="*/ 324018 h 194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698670" h="1944067" fill="none" extrusionOk="0">
                <a:moveTo>
                  <a:pt x="0" y="324018"/>
                </a:moveTo>
                <a:cubicBezTo>
                  <a:pt x="416" y="156321"/>
                  <a:pt x="149963" y="8216"/>
                  <a:pt x="324018" y="0"/>
                </a:cubicBezTo>
                <a:cubicBezTo>
                  <a:pt x="1568416" y="72427"/>
                  <a:pt x="3030290" y="61419"/>
                  <a:pt x="5374652" y="0"/>
                </a:cubicBezTo>
                <a:cubicBezTo>
                  <a:pt x="5548501" y="-35117"/>
                  <a:pt x="5693618" y="143540"/>
                  <a:pt x="5698670" y="324018"/>
                </a:cubicBezTo>
                <a:cubicBezTo>
                  <a:pt x="5650390" y="826888"/>
                  <a:pt x="5807675" y="974415"/>
                  <a:pt x="5698670" y="1620049"/>
                </a:cubicBezTo>
                <a:cubicBezTo>
                  <a:pt x="5700416" y="1790139"/>
                  <a:pt x="5538313" y="1926928"/>
                  <a:pt x="5374652" y="1944067"/>
                </a:cubicBezTo>
                <a:cubicBezTo>
                  <a:pt x="3629229" y="1973894"/>
                  <a:pt x="1736892" y="1864761"/>
                  <a:pt x="324018" y="1944067"/>
                </a:cubicBezTo>
                <a:cubicBezTo>
                  <a:pt x="167375" y="1941545"/>
                  <a:pt x="-21356" y="1803222"/>
                  <a:pt x="0" y="1620049"/>
                </a:cubicBezTo>
                <a:cubicBezTo>
                  <a:pt x="804" y="1163972"/>
                  <a:pt x="-75253" y="770278"/>
                  <a:pt x="0" y="324018"/>
                </a:cubicBezTo>
                <a:close/>
              </a:path>
              <a:path w="5698670" h="1944067" stroke="0" extrusionOk="0">
                <a:moveTo>
                  <a:pt x="0" y="324018"/>
                </a:moveTo>
                <a:cubicBezTo>
                  <a:pt x="4426" y="146274"/>
                  <a:pt x="156083" y="22950"/>
                  <a:pt x="324018" y="0"/>
                </a:cubicBezTo>
                <a:cubicBezTo>
                  <a:pt x="2216468" y="123000"/>
                  <a:pt x="4498098" y="-96860"/>
                  <a:pt x="5374652" y="0"/>
                </a:cubicBezTo>
                <a:cubicBezTo>
                  <a:pt x="5529815" y="-18129"/>
                  <a:pt x="5707110" y="128052"/>
                  <a:pt x="5698670" y="324018"/>
                </a:cubicBezTo>
                <a:cubicBezTo>
                  <a:pt x="5711026" y="555833"/>
                  <a:pt x="5772165" y="1096613"/>
                  <a:pt x="5698670" y="1620049"/>
                </a:cubicBezTo>
                <a:cubicBezTo>
                  <a:pt x="5665101" y="1811160"/>
                  <a:pt x="5547043" y="1942994"/>
                  <a:pt x="5374652" y="1944067"/>
                </a:cubicBezTo>
                <a:cubicBezTo>
                  <a:pt x="4634850" y="1783360"/>
                  <a:pt x="2221472" y="1983734"/>
                  <a:pt x="324018" y="1944067"/>
                </a:cubicBezTo>
                <a:cubicBezTo>
                  <a:pt x="139857" y="1943015"/>
                  <a:pt x="-1960" y="1798111"/>
                  <a:pt x="0" y="1620049"/>
                </a:cubicBezTo>
                <a:cubicBezTo>
                  <a:pt x="77002" y="1232293"/>
                  <a:pt x="85496" y="870316"/>
                  <a:pt x="0" y="324018"/>
                </a:cubicBezTo>
                <a:close/>
              </a:path>
            </a:pathLst>
          </a:custGeom>
          <a:solidFill>
            <a:schemeClr val="bg1"/>
          </a:solidFill>
          <a:ln w="76200">
            <a:solidFill>
              <a:srgbClr val="00B050"/>
            </a:solidFill>
            <a:prstDash val="sysDot"/>
            <a:extLst>
              <a:ext uri="{C807C97D-BFC1-408E-A445-0C87EB9F89A2}">
                <ask:lineSketchStyleProps xmlns:ask="http://schemas.microsoft.com/office/drawing/2018/sketchyshapes" xmlns="" sd="852854689">
                  <a:custGeom>
                    <a:avLst/>
                    <a:gdLst>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 name="connsiteX0" fmla="*/ 0 w 9445083"/>
                      <a:gd name="connsiteY0" fmla="*/ 419108 h 2514600"/>
                      <a:gd name="connsiteX1" fmla="*/ 537033 w 9445083"/>
                      <a:gd name="connsiteY1" fmla="*/ 0 h 2514600"/>
                      <a:gd name="connsiteX2" fmla="*/ 8908049 w 9445083"/>
                      <a:gd name="connsiteY2" fmla="*/ 0 h 2514600"/>
                      <a:gd name="connsiteX3" fmla="*/ 9445083 w 9445083"/>
                      <a:gd name="connsiteY3" fmla="*/ 419108 h 2514600"/>
                      <a:gd name="connsiteX4" fmla="*/ 9445083 w 9445083"/>
                      <a:gd name="connsiteY4" fmla="*/ 2095491 h 2514600"/>
                      <a:gd name="connsiteX5" fmla="*/ 8908049 w 9445083"/>
                      <a:gd name="connsiteY5" fmla="*/ 2514600 h 2514600"/>
                      <a:gd name="connsiteX6" fmla="*/ 537033 w 9445083"/>
                      <a:gd name="connsiteY6" fmla="*/ 2514600 h 2514600"/>
                      <a:gd name="connsiteX7" fmla="*/ 0 w 9445083"/>
                      <a:gd name="connsiteY7" fmla="*/ 2095491 h 2514600"/>
                      <a:gd name="connsiteX8" fmla="*/ 0 w 9445083"/>
                      <a:gd name="connsiteY8" fmla="*/ 419108 h 2514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445083" h="2514600" fill="none" extrusionOk="0">
                        <a:moveTo>
                          <a:pt x="0" y="419108"/>
                        </a:moveTo>
                        <a:cubicBezTo>
                          <a:pt x="2000" y="237686"/>
                          <a:pt x="251133" y="14961"/>
                          <a:pt x="537033" y="0"/>
                        </a:cubicBezTo>
                        <a:cubicBezTo>
                          <a:pt x="2321841" y="110163"/>
                          <a:pt x="5065145" y="174567"/>
                          <a:pt x="8908049" y="0"/>
                        </a:cubicBezTo>
                        <a:cubicBezTo>
                          <a:pt x="9189629" y="-90587"/>
                          <a:pt x="9397749" y="173881"/>
                          <a:pt x="9445083" y="419108"/>
                        </a:cubicBezTo>
                        <a:cubicBezTo>
                          <a:pt x="9381443" y="1080518"/>
                          <a:pt x="9600579" y="1310039"/>
                          <a:pt x="9445083" y="2095491"/>
                        </a:cubicBezTo>
                        <a:cubicBezTo>
                          <a:pt x="9454663" y="2281562"/>
                          <a:pt x="9163033" y="2474191"/>
                          <a:pt x="8908049" y="2514600"/>
                        </a:cubicBezTo>
                        <a:cubicBezTo>
                          <a:pt x="6226896" y="2628737"/>
                          <a:pt x="2884700" y="2486899"/>
                          <a:pt x="537033" y="2514600"/>
                        </a:cubicBezTo>
                        <a:cubicBezTo>
                          <a:pt x="299150" y="2508879"/>
                          <a:pt x="-43432" y="2334009"/>
                          <a:pt x="0" y="2095491"/>
                        </a:cubicBezTo>
                        <a:cubicBezTo>
                          <a:pt x="8857" y="1491558"/>
                          <a:pt x="-143137" y="948841"/>
                          <a:pt x="0" y="419108"/>
                        </a:cubicBezTo>
                        <a:close/>
                      </a:path>
                      <a:path w="9445083" h="2514600" stroke="0" extrusionOk="0">
                        <a:moveTo>
                          <a:pt x="0" y="419108"/>
                        </a:moveTo>
                        <a:cubicBezTo>
                          <a:pt x="-9895" y="230465"/>
                          <a:pt x="256246" y="4983"/>
                          <a:pt x="537033" y="0"/>
                        </a:cubicBezTo>
                        <a:cubicBezTo>
                          <a:pt x="3695630" y="-85936"/>
                          <a:pt x="7516240" y="-42121"/>
                          <a:pt x="8908049" y="0"/>
                        </a:cubicBezTo>
                        <a:cubicBezTo>
                          <a:pt x="9157394" y="-22661"/>
                          <a:pt x="9498560" y="174155"/>
                          <a:pt x="9445083" y="419108"/>
                        </a:cubicBezTo>
                        <a:cubicBezTo>
                          <a:pt x="9580232" y="705149"/>
                          <a:pt x="9679929" y="1442388"/>
                          <a:pt x="9445083" y="2095491"/>
                        </a:cubicBezTo>
                        <a:cubicBezTo>
                          <a:pt x="9400930" y="2301925"/>
                          <a:pt x="9180055" y="2505615"/>
                          <a:pt x="8908049" y="2514600"/>
                        </a:cubicBezTo>
                        <a:cubicBezTo>
                          <a:pt x="7727170" y="1837736"/>
                          <a:pt x="3629367" y="2927291"/>
                          <a:pt x="537033" y="2514600"/>
                        </a:cubicBezTo>
                        <a:cubicBezTo>
                          <a:pt x="236862" y="2527816"/>
                          <a:pt x="-8105" y="2302379"/>
                          <a:pt x="0" y="2095491"/>
                        </a:cubicBezTo>
                        <a:cubicBezTo>
                          <a:pt x="131732" y="1536698"/>
                          <a:pt x="147441" y="1034952"/>
                          <a:pt x="0" y="419108"/>
                        </a:cubicBezTo>
                        <a:close/>
                      </a:path>
                      <a:path w="9445083" h="2514600" fill="none" stroke="0" extrusionOk="0">
                        <a:moveTo>
                          <a:pt x="0" y="419108"/>
                        </a:moveTo>
                        <a:cubicBezTo>
                          <a:pt x="13817" y="205775"/>
                          <a:pt x="265119" y="45146"/>
                          <a:pt x="537033" y="0"/>
                        </a:cubicBezTo>
                        <a:cubicBezTo>
                          <a:pt x="2790577" y="222016"/>
                          <a:pt x="4807334" y="332487"/>
                          <a:pt x="8908049" y="0"/>
                        </a:cubicBezTo>
                        <a:cubicBezTo>
                          <a:pt x="9161617" y="-71773"/>
                          <a:pt x="9448575" y="161742"/>
                          <a:pt x="9445083" y="419108"/>
                        </a:cubicBezTo>
                        <a:cubicBezTo>
                          <a:pt x="9373567" y="1062327"/>
                          <a:pt x="9635764" y="1253165"/>
                          <a:pt x="9445083" y="2095491"/>
                        </a:cubicBezTo>
                        <a:cubicBezTo>
                          <a:pt x="9400193" y="2332809"/>
                          <a:pt x="9167132" y="2490439"/>
                          <a:pt x="8908049" y="2514600"/>
                        </a:cubicBezTo>
                        <a:cubicBezTo>
                          <a:pt x="5955832" y="2312301"/>
                          <a:pt x="2736820" y="2485627"/>
                          <a:pt x="537033" y="2514600"/>
                        </a:cubicBezTo>
                        <a:cubicBezTo>
                          <a:pt x="252843" y="2506375"/>
                          <a:pt x="-54062" y="2323964"/>
                          <a:pt x="0" y="2095491"/>
                        </a:cubicBezTo>
                        <a:cubicBezTo>
                          <a:pt x="-11699" y="1552627"/>
                          <a:pt x="-216162" y="1030253"/>
                          <a:pt x="0" y="41910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75ADCC"/>
              </a:solidFill>
              <a:effectLst/>
              <a:uLnTx/>
              <a:uFillTx/>
              <a:latin typeface="Arial"/>
              <a:ea typeface="+mn-ea"/>
              <a:cs typeface="+mn-cs"/>
              <a:sym typeface="Arial"/>
            </a:endParaRPr>
          </a:p>
        </p:txBody>
      </p:sp>
      <p:sp>
        <p:nvSpPr>
          <p:cNvPr id="10" name="TextBox 9">
            <a:extLst>
              <a:ext uri="{FF2B5EF4-FFF2-40B4-BE49-F238E27FC236}">
                <a16:creationId xmlns:a16="http://schemas.microsoft.com/office/drawing/2014/main" xmlns="" id="{F4FF824B-C83F-7333-5832-1334F02D1B89}"/>
              </a:ext>
            </a:extLst>
          </p:cNvPr>
          <p:cNvSpPr txBox="1"/>
          <p:nvPr/>
        </p:nvSpPr>
        <p:spPr>
          <a:xfrm>
            <a:off x="8153401" y="4305300"/>
            <a:ext cx="8893744" cy="1754326"/>
          </a:xfrm>
          <a:prstGeom prst="rect">
            <a:avLst/>
          </a:prstGeom>
          <a:noFill/>
        </p:spPr>
        <p:txBody>
          <a:bodyPr wrap="square">
            <a:spAutoFit/>
          </a:bodyPr>
          <a:lstStyle/>
          <a:p>
            <a:pPr lvl="0" algn="ctr" defTabSz="1219170">
              <a:buClr>
                <a:srgbClr val="000000"/>
              </a:buClr>
            </a:pPr>
            <a:r>
              <a:rPr lang="vi-VN" sz="5400" b="1" kern="0" dirty="0">
                <a:solidFill>
                  <a:srgbClr val="00B050"/>
                </a:solidFill>
                <a:latin typeface="Calibri" panose="020F0502020204030204" pitchFamily="34" charset="0"/>
                <a:ea typeface="Calibri" panose="020F0502020204030204" pitchFamily="34" charset="0"/>
                <a:cs typeface="Calibri" panose="020F0502020204030204" pitchFamily="34" charset="0"/>
                <a:sym typeface="Arial"/>
              </a:rPr>
              <a:t>Ngăn chặn sự xâm nhập mặn ở các vùng đất ven biển.</a:t>
            </a:r>
          </a:p>
        </p:txBody>
      </p:sp>
      <p:pic>
        <p:nvPicPr>
          <p:cNvPr id="14" name="Picture 13">
            <a:extLst>
              <a:ext uri="{FF2B5EF4-FFF2-40B4-BE49-F238E27FC236}">
                <a16:creationId xmlns:a16="http://schemas.microsoft.com/office/drawing/2014/main" xmlns="" id="{9815895B-50B8-3333-8B9B-435782533964}"/>
              </a:ext>
            </a:extLst>
          </p:cNvPr>
          <p:cNvPicPr>
            <a:picLocks noChangeAspect="1"/>
          </p:cNvPicPr>
          <p:nvPr/>
        </p:nvPicPr>
        <p:blipFill>
          <a:blip r:embed="rId2"/>
          <a:stretch>
            <a:fillRect/>
          </a:stretch>
        </p:blipFill>
        <p:spPr>
          <a:xfrm>
            <a:off x="4191000" y="5812"/>
            <a:ext cx="10189073" cy="1371600"/>
          </a:xfrm>
          <a:prstGeom prst="rect">
            <a:avLst/>
          </a:prstGeom>
        </p:spPr>
      </p:pic>
      <p:pic>
        <p:nvPicPr>
          <p:cNvPr id="7" name="Picture 6">
            <a:extLst>
              <a:ext uri="{FF2B5EF4-FFF2-40B4-BE49-F238E27FC236}">
                <a16:creationId xmlns:a16="http://schemas.microsoft.com/office/drawing/2014/main" xmlns="" id="{D92D89B2-C4A5-BE49-5205-39DC37BB4CF4}"/>
              </a:ext>
            </a:extLst>
          </p:cNvPr>
          <p:cNvPicPr>
            <a:picLocks noChangeAspect="1"/>
          </p:cNvPicPr>
          <p:nvPr/>
        </p:nvPicPr>
        <p:blipFill>
          <a:blip r:embed="rId3"/>
          <a:stretch>
            <a:fillRect/>
          </a:stretch>
        </p:blipFill>
        <p:spPr>
          <a:xfrm>
            <a:off x="304799" y="2552700"/>
            <a:ext cx="7028669" cy="51816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74022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pic>
        <p:nvPicPr>
          <p:cNvPr id="16" name="Picture 8">
            <a:extLst>
              <a:ext uri="{FF2B5EF4-FFF2-40B4-BE49-F238E27FC236}">
                <a16:creationId xmlns:a16="http://schemas.microsoft.com/office/drawing/2014/main" xmlns="" id="{5AED4753-EB0E-82EF-462E-BE112F42729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869" b="91292" l="9904" r="89936">
                        <a14:foregroundMark x1="34984" y1="27721" x2="40415" y2="36430"/>
                        <a14:foregroundMark x1="40415" y1="36430" x2="40415" y2="36430"/>
                        <a14:foregroundMark x1="49681" y1="28302" x2="53994" y2="35269"/>
                        <a14:foregroundMark x1="42971" y1="46880" x2="41054" y2="56604"/>
                        <a14:foregroundMark x1="41054" y1="56604" x2="41693" y2="56749"/>
                        <a14:foregroundMark x1="27157" y1="49347" x2="27157" y2="49347"/>
                        <a14:foregroundMark x1="23163" y1="47750" x2="29553" y2="52975"/>
                        <a14:foregroundMark x1="27476" y1="50218" x2="30351" y2="53266"/>
                        <a14:foregroundMark x1="20767" y1="49927" x2="20767" y2="49927"/>
                        <a14:foregroundMark x1="20767" y1="49927" x2="22364" y2="50363"/>
                        <a14:foregroundMark x1="29712" y1="50798" x2="31629" y2="51959"/>
                        <a14:foregroundMark x1="37859" y1="46299" x2="36741" y2="50363"/>
                        <a14:foregroundMark x1="48722" y1="46734" x2="53355" y2="52395"/>
                        <a14:foregroundMark x1="35304" y1="87663" x2="29872" y2="91292"/>
                        <a14:foregroundMark x1="48562" y1="87954" x2="51438" y2="90566"/>
                      </a14:backgroundRemoval>
                    </a14:imgEffect>
                  </a14:imgLayer>
                </a14:imgProps>
              </a:ext>
              <a:ext uri="{28A0092B-C50C-407E-A947-70E740481C1C}">
                <a14:useLocalDpi xmlns:a14="http://schemas.microsoft.com/office/drawing/2010/main" val="0"/>
              </a:ext>
            </a:extLst>
          </a:blip>
          <a:srcRect/>
          <a:stretch>
            <a:fillRect/>
          </a:stretch>
        </p:blipFill>
        <p:spPr bwMode="auto">
          <a:xfrm>
            <a:off x="13792200" y="4076700"/>
            <a:ext cx="5822349" cy="640830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A yellow letters on a black background&#10;&#10;Description automatically generated">
            <a:extLst>
              <a:ext uri="{FF2B5EF4-FFF2-40B4-BE49-F238E27FC236}">
                <a16:creationId xmlns:a16="http://schemas.microsoft.com/office/drawing/2014/main" xmlns="" id="{E1E82F50-ECC0-713B-78B2-711A04F283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267200" y="-7620"/>
            <a:ext cx="8915400" cy="2847008"/>
          </a:xfrm>
          <a:prstGeom prst="rect">
            <a:avLst/>
          </a:prstGeom>
        </p:spPr>
      </p:pic>
      <p:grpSp>
        <p:nvGrpSpPr>
          <p:cNvPr id="22" name="Group 21">
            <a:extLst>
              <a:ext uri="{FF2B5EF4-FFF2-40B4-BE49-F238E27FC236}">
                <a16:creationId xmlns:a16="http://schemas.microsoft.com/office/drawing/2014/main" xmlns="" id="{233FE2DA-9CFB-F89A-96E1-C8984F4BDCF3}"/>
              </a:ext>
            </a:extLst>
          </p:cNvPr>
          <p:cNvGrpSpPr/>
          <p:nvPr/>
        </p:nvGrpSpPr>
        <p:grpSpPr>
          <a:xfrm>
            <a:off x="533400" y="1333500"/>
            <a:ext cx="14325600" cy="8641080"/>
            <a:chOff x="533400" y="1333500"/>
            <a:chExt cx="14325600" cy="8641080"/>
          </a:xfrm>
        </p:grpSpPr>
        <p:sp>
          <p:nvSpPr>
            <p:cNvPr id="15" name="Freeform 4">
              <a:extLst>
                <a:ext uri="{FF2B5EF4-FFF2-40B4-BE49-F238E27FC236}">
                  <a16:creationId xmlns:a16="http://schemas.microsoft.com/office/drawing/2014/main" xmlns="" id="{55F0E5A7-4F16-8190-D02A-CFF6A531AE82}"/>
                </a:ext>
              </a:extLst>
            </p:cNvPr>
            <p:cNvSpPr/>
            <p:nvPr/>
          </p:nvSpPr>
          <p:spPr>
            <a:xfrm>
              <a:off x="533400" y="1333500"/>
              <a:ext cx="14325600" cy="8641080"/>
            </a:xfrm>
            <a:custGeom>
              <a:avLst/>
              <a:gdLst/>
              <a:ahLst/>
              <a:cxnLst/>
              <a:rect l="l" t="t" r="r" b="b"/>
              <a:pathLst>
                <a:path w="3024000" h="2234261">
                  <a:moveTo>
                    <a:pt x="0" y="0"/>
                  </a:moveTo>
                  <a:lnTo>
                    <a:pt x="3024000" y="0"/>
                  </a:lnTo>
                  <a:lnTo>
                    <a:pt x="3024000" y="2234261"/>
                  </a:lnTo>
                  <a:lnTo>
                    <a:pt x="0" y="2234261"/>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0" name="TextBox 19">
              <a:extLst>
                <a:ext uri="{FF2B5EF4-FFF2-40B4-BE49-F238E27FC236}">
                  <a16:creationId xmlns:a16="http://schemas.microsoft.com/office/drawing/2014/main" xmlns="" id="{7B2A7D9D-00FC-F866-8524-7778996B1E1E}"/>
                </a:ext>
              </a:extLst>
            </p:cNvPr>
            <p:cNvSpPr txBox="1"/>
            <p:nvPr/>
          </p:nvSpPr>
          <p:spPr>
            <a:xfrm>
              <a:off x="2804160" y="5158740"/>
              <a:ext cx="11582400" cy="4401205"/>
            </a:xfrm>
            <a:prstGeom prst="rect">
              <a:avLst/>
            </a:prstGeom>
            <a:noFill/>
          </p:spPr>
          <p:txBody>
            <a:bodyPr wrap="square" rtlCol="0">
              <a:spAutoFit/>
            </a:bodyPr>
            <a:lstStyle/>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GV đưa ra bảng ô chữ và yêu cầu HS tìm ra các từ có nghĩa trong bảng.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Mỗi từ là một chìa khoá vàng, ai có câu trả lời đúng và nhanh nhất sẽ được thưởng một chiếc chìa khoá vàng.</a:t>
              </a:r>
              <a:endParaRPr lang="en-US" sz="4000" b="1" dirty="0">
                <a:latin typeface="Cambria" panose="02040503050406030204" pitchFamily="18" charset="0"/>
                <a:ea typeface="Cambria" panose="02040503050406030204" pitchFamily="18" charset="0"/>
              </a:endParaRPr>
            </a:p>
            <a:p>
              <a:pPr marL="571500" indent="-571500" algn="just">
                <a:buFont typeface="Arial" panose="020B0604020202020204" pitchFamily="34" charset="0"/>
                <a:buChar char="•"/>
              </a:pPr>
              <a:r>
                <a:rPr lang="vi-VN" sz="4000" b="1" dirty="0">
                  <a:latin typeface="Cambria" panose="02040503050406030204" pitchFamily="18" charset="0"/>
                  <a:ea typeface="Cambria" panose="02040503050406030204" pitchFamily="18" charset="0"/>
                </a:rPr>
                <a:t>Sau khi tìm được 4 chìa khoá vàng sẽ mở ra được kho báu là nội dung chính của bài học.</a:t>
              </a:r>
            </a:p>
          </p:txBody>
        </p:sp>
        <p:sp>
          <p:nvSpPr>
            <p:cNvPr id="21" name="Freeform 3">
              <a:extLst>
                <a:ext uri="{FF2B5EF4-FFF2-40B4-BE49-F238E27FC236}">
                  <a16:creationId xmlns:a16="http://schemas.microsoft.com/office/drawing/2014/main" xmlns="" id="{51488123-F983-ED21-8D92-796AFFF63D2E}"/>
                </a:ext>
              </a:extLst>
            </p:cNvPr>
            <p:cNvSpPr/>
            <p:nvPr/>
          </p:nvSpPr>
          <p:spPr>
            <a:xfrm rot="21123005">
              <a:off x="7280525" y="3354811"/>
              <a:ext cx="2916195" cy="1905000"/>
            </a:xfrm>
            <a:custGeom>
              <a:avLst/>
              <a:gdLst/>
              <a:ahLst/>
              <a:cxnLst/>
              <a:rect l="l" t="t" r="r" b="b"/>
              <a:pathLst>
                <a:path w="6116595" h="4114800">
                  <a:moveTo>
                    <a:pt x="0" y="0"/>
                  </a:moveTo>
                  <a:lnTo>
                    <a:pt x="6116595" y="0"/>
                  </a:lnTo>
                  <a:lnTo>
                    <a:pt x="6116595" y="4114800"/>
                  </a:lnTo>
                  <a:lnTo>
                    <a:pt x="0" y="4114800"/>
                  </a:lnTo>
                  <a:lnTo>
                    <a:pt x="0" y="0"/>
                  </a:lnTo>
                  <a:close/>
                </a:path>
              </a:pathLst>
            </a:custGeom>
            <a:blipFill>
              <a:blip r:embed="rId7">
                <a:extLst>
                  <a:ext uri="{96DAC541-7B7A-43D3-8B79-37D633B846F1}">
                    <asvg:svgBlip xmlns:asvg="http://schemas.microsoft.com/office/drawing/2016/SVG/main" xmlns="" r:embed="rId8"/>
                  </a:ext>
                </a:extLst>
              </a:blip>
              <a:stretch>
                <a:fillRect/>
              </a:stretch>
            </a:blipFill>
          </p:spPr>
          <p:txBody>
            <a:bodyPr/>
            <a:lstStyle/>
            <a:p>
              <a:endParaRPr lang="en-US"/>
            </a:p>
          </p:txBody>
        </p:sp>
      </p:grpSp>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073999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p:cTn id="7" dur="1000" fill="hold"/>
                                        <p:tgtEl>
                                          <p:spTgt spid="22"/>
                                        </p:tgtEl>
                                        <p:attrNameLst>
                                          <p:attrName>ppt_w</p:attrName>
                                        </p:attrNameLst>
                                      </p:cBhvr>
                                      <p:tavLst>
                                        <p:tav tm="0">
                                          <p:val>
                                            <p:fltVal val="0"/>
                                          </p:val>
                                        </p:tav>
                                        <p:tav tm="100000">
                                          <p:val>
                                            <p:strVal val="#ppt_w"/>
                                          </p:val>
                                        </p:tav>
                                      </p:tavLst>
                                    </p:anim>
                                    <p:anim calcmode="lin" valueType="num">
                                      <p:cBhvr>
                                        <p:cTn id="8" dur="1000" fill="hold"/>
                                        <p:tgtEl>
                                          <p:spTgt spid="22"/>
                                        </p:tgtEl>
                                        <p:attrNameLst>
                                          <p:attrName>ppt_h</p:attrName>
                                        </p:attrNameLst>
                                      </p:cBhvr>
                                      <p:tavLst>
                                        <p:tav tm="0">
                                          <p:val>
                                            <p:fltVal val="0"/>
                                          </p:val>
                                        </p:tav>
                                        <p:tav tm="100000">
                                          <p:val>
                                            <p:strVal val="#ppt_h"/>
                                          </p:val>
                                        </p:tav>
                                      </p:tavLst>
                                    </p:anim>
                                    <p:anim calcmode="lin" valueType="num">
                                      <p:cBhvr>
                                        <p:cTn id="9" dur="1000" fill="hold"/>
                                        <p:tgtEl>
                                          <p:spTgt spid="2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2"/>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1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4" name="Freeform 8">
            <a:extLst>
              <a:ext uri="{FF2B5EF4-FFF2-40B4-BE49-F238E27FC236}">
                <a16:creationId xmlns:a16="http://schemas.microsoft.com/office/drawing/2014/main" xmlns="" id="{4D047F72-2AB2-CDB3-B204-923CE8FB4586}"/>
              </a:ext>
            </a:extLst>
          </p:cNvPr>
          <p:cNvSpPr/>
          <p:nvPr/>
        </p:nvSpPr>
        <p:spPr>
          <a:xfrm>
            <a:off x="2286000" y="190500"/>
            <a:ext cx="14325600" cy="1371600"/>
          </a:xfrm>
          <a:custGeom>
            <a:avLst/>
            <a:gdLst/>
            <a:ahLst/>
            <a:cxnLst/>
            <a:rect l="l" t="t" r="r" b="b"/>
            <a:pathLst>
              <a:path w="3024000" h="1016820">
                <a:moveTo>
                  <a:pt x="0" y="0"/>
                </a:moveTo>
                <a:lnTo>
                  <a:pt x="3024000" y="0"/>
                </a:lnTo>
                <a:lnTo>
                  <a:pt x="3024000" y="1016820"/>
                </a:lnTo>
                <a:lnTo>
                  <a:pt x="0" y="101682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5" name="TextBox 14">
            <a:extLst>
              <a:ext uri="{FF2B5EF4-FFF2-40B4-BE49-F238E27FC236}">
                <a16:creationId xmlns:a16="http://schemas.microsoft.com/office/drawing/2014/main" xmlns="" id="{1BDFB90F-7688-6B13-757D-95AE2CD3395B}"/>
              </a:ext>
            </a:extLst>
          </p:cNvPr>
          <p:cNvSpPr txBox="1"/>
          <p:nvPr/>
        </p:nvSpPr>
        <p:spPr>
          <a:xfrm>
            <a:off x="3886200" y="419100"/>
            <a:ext cx="11506200" cy="1015663"/>
          </a:xfrm>
          <a:prstGeom prst="rect">
            <a:avLst/>
          </a:prstGeom>
          <a:noFill/>
        </p:spPr>
        <p:txBody>
          <a:bodyPr wrap="square" rtlCol="0">
            <a:spAutoFit/>
          </a:bodyPr>
          <a:lstStyle/>
          <a:p>
            <a:pPr lvl="0" algn="ctr"/>
            <a:r>
              <a:rPr lang="en-US" sz="6000" b="1" dirty="0" err="1">
                <a:solidFill>
                  <a:prstClr val="black"/>
                </a:solidFill>
              </a:rPr>
              <a:t>Một</a:t>
            </a:r>
            <a:r>
              <a:rPr lang="en-US" sz="6000" b="1" dirty="0">
                <a:solidFill>
                  <a:prstClr val="black"/>
                </a:solidFill>
              </a:rPr>
              <a:t> </a:t>
            </a:r>
            <a:r>
              <a:rPr lang="en-US" sz="6000" b="1" dirty="0" err="1">
                <a:solidFill>
                  <a:prstClr val="black"/>
                </a:solidFill>
              </a:rPr>
              <a:t>số</a:t>
            </a:r>
            <a:r>
              <a:rPr lang="en-US" sz="6000" b="1" dirty="0">
                <a:solidFill>
                  <a:prstClr val="black"/>
                </a:solidFill>
              </a:rPr>
              <a:t> </a:t>
            </a:r>
            <a:r>
              <a:rPr lang="en-US" sz="6000" b="1" dirty="0" err="1">
                <a:solidFill>
                  <a:prstClr val="black"/>
                </a:solidFill>
              </a:rPr>
              <a:t>biện</a:t>
            </a:r>
            <a:r>
              <a:rPr lang="en-US" sz="6000" b="1" dirty="0">
                <a:solidFill>
                  <a:prstClr val="black"/>
                </a:solidFill>
              </a:rPr>
              <a:t> </a:t>
            </a:r>
            <a:r>
              <a:rPr lang="en-US" sz="6000" b="1" dirty="0" err="1">
                <a:solidFill>
                  <a:prstClr val="black"/>
                </a:solidFill>
              </a:rPr>
              <a:t>pháp</a:t>
            </a:r>
            <a:r>
              <a:rPr lang="en-US" sz="6000" b="1" dirty="0">
                <a:solidFill>
                  <a:prstClr val="black"/>
                </a:solidFill>
              </a:rPr>
              <a:t> </a:t>
            </a:r>
            <a:r>
              <a:rPr lang="en-US" sz="6000" b="1" dirty="0" err="1">
                <a:solidFill>
                  <a:prstClr val="black"/>
                </a:solidFill>
              </a:rPr>
              <a:t>khác</a:t>
            </a:r>
            <a:r>
              <a:rPr lang="en-US" sz="6000" b="1" dirty="0">
                <a:solidFill>
                  <a:prstClr val="black"/>
                </a:solidFill>
              </a:rPr>
              <a:t>:</a:t>
            </a:r>
            <a:endParaRPr kumimoji="0" lang="en-US" sz="6000" b="1" i="0" u="none" strike="noStrike" kern="1200" cap="none" spc="0" normalizeH="0" baseline="0" noProof="0" dirty="0">
              <a:ln>
                <a:noFill/>
              </a:ln>
              <a:solidFill>
                <a:prstClr val="black"/>
              </a:solidFill>
              <a:effectLst/>
              <a:uLnTx/>
              <a:uFillTx/>
              <a:latin typeface="Calibri"/>
            </a:endParaRPr>
          </a:p>
        </p:txBody>
      </p:sp>
      <p:pic>
        <p:nvPicPr>
          <p:cNvPr id="4098" name="Picture 2" descr="Xưởng Sản Xuất Túi Tự Hủy Sinh Học Uy Tín Top 1 | Vinpack">
            <a:extLst>
              <a:ext uri="{FF2B5EF4-FFF2-40B4-BE49-F238E27FC236}">
                <a16:creationId xmlns:a16="http://schemas.microsoft.com/office/drawing/2014/main" xmlns="" id="{34AEF75F-CA1E-4811-C782-F1B2936EB4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1790700"/>
            <a:ext cx="7213600" cy="54102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2">
            <a:extLst>
              <a:ext uri="{FF2B5EF4-FFF2-40B4-BE49-F238E27FC236}">
                <a16:creationId xmlns:a16="http://schemas.microsoft.com/office/drawing/2014/main" xmlns="" id="{504D66B7-B858-294B-9127-2DCAE3DF8606}"/>
              </a:ext>
            </a:extLst>
          </p:cNvPr>
          <p:cNvSpPr/>
          <p:nvPr/>
        </p:nvSpPr>
        <p:spPr>
          <a:xfrm>
            <a:off x="609600" y="7353300"/>
            <a:ext cx="7239000" cy="19812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dirty="0">
                <a:solidFill>
                  <a:srgbClr val="002060"/>
                </a:solidFill>
                <a:latin typeface="Calibri" panose="020F0502020204030204" pitchFamily="34" charset="0"/>
                <a:ea typeface="Cambria" panose="02040503050406030204" pitchFamily="18" charset="0"/>
                <a:cs typeface="Calibri" panose="020F0502020204030204" pitchFamily="34" charset="0"/>
              </a:rPr>
              <a:t>Sử dụng sản phẩm sinh học như túi nilon, màng bọc thực phẩm có thể phân huỷ</a:t>
            </a:r>
            <a:endParaRPr kumimoji="1" lang="zh-CN" altLang="en-US" sz="4000" b="1" i="0" u="none"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pic>
        <p:nvPicPr>
          <p:cNvPr id="4100" name="Picture 4" descr="Cách xử lý đất nhiễm mặn để trồng trọt tốt nhất hiện nay">
            <a:extLst>
              <a:ext uri="{FF2B5EF4-FFF2-40B4-BE49-F238E27FC236}">
                <a16:creationId xmlns:a16="http://schemas.microsoft.com/office/drawing/2014/main" xmlns="" id="{1921EFF4-C951-73B8-EDBE-3620522D4F3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5400" y="1790700"/>
            <a:ext cx="8541152" cy="52578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Rounded Corners 2">
            <a:extLst>
              <a:ext uri="{FF2B5EF4-FFF2-40B4-BE49-F238E27FC236}">
                <a16:creationId xmlns:a16="http://schemas.microsoft.com/office/drawing/2014/main" xmlns="" id="{DD96592C-4780-336E-C2C0-E680378872D6}"/>
              </a:ext>
            </a:extLst>
          </p:cNvPr>
          <p:cNvSpPr/>
          <p:nvPr/>
        </p:nvSpPr>
        <p:spPr>
          <a:xfrm>
            <a:off x="9982200" y="7353300"/>
            <a:ext cx="7010400" cy="1752600"/>
          </a:xfrm>
          <a:custGeom>
            <a:avLst/>
            <a:gdLst>
              <a:gd name="connsiteX0" fmla="*/ 0 w 4407615"/>
              <a:gd name="connsiteY0" fmla="*/ 196864 h 1181163"/>
              <a:gd name="connsiteX1" fmla="*/ 196864 w 4407615"/>
              <a:gd name="connsiteY1" fmla="*/ 0 h 1181163"/>
              <a:gd name="connsiteX2" fmla="*/ 4210751 w 4407615"/>
              <a:gd name="connsiteY2" fmla="*/ 0 h 1181163"/>
              <a:gd name="connsiteX3" fmla="*/ 4407615 w 4407615"/>
              <a:gd name="connsiteY3" fmla="*/ 196864 h 1181163"/>
              <a:gd name="connsiteX4" fmla="*/ 4407615 w 4407615"/>
              <a:gd name="connsiteY4" fmla="*/ 984299 h 1181163"/>
              <a:gd name="connsiteX5" fmla="*/ 4210751 w 4407615"/>
              <a:gd name="connsiteY5" fmla="*/ 1181163 h 1181163"/>
              <a:gd name="connsiteX6" fmla="*/ 196864 w 4407615"/>
              <a:gd name="connsiteY6" fmla="*/ 1181163 h 1181163"/>
              <a:gd name="connsiteX7" fmla="*/ 0 w 4407615"/>
              <a:gd name="connsiteY7" fmla="*/ 984299 h 1181163"/>
              <a:gd name="connsiteX8" fmla="*/ 0 w 4407615"/>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7615" h="1181163" fill="none" extrusionOk="0">
                <a:moveTo>
                  <a:pt x="0" y="196864"/>
                </a:moveTo>
                <a:cubicBezTo>
                  <a:pt x="-17390" y="80866"/>
                  <a:pt x="102034" y="15816"/>
                  <a:pt x="196864" y="0"/>
                </a:cubicBezTo>
                <a:cubicBezTo>
                  <a:pt x="927171" y="-61902"/>
                  <a:pt x="2627729" y="-101778"/>
                  <a:pt x="4210751" y="0"/>
                </a:cubicBezTo>
                <a:cubicBezTo>
                  <a:pt x="4312723" y="-2117"/>
                  <a:pt x="4418704" y="73362"/>
                  <a:pt x="4407615" y="196864"/>
                </a:cubicBezTo>
                <a:cubicBezTo>
                  <a:pt x="4428508" y="531372"/>
                  <a:pt x="4402316" y="827650"/>
                  <a:pt x="4407615" y="984299"/>
                </a:cubicBezTo>
                <a:cubicBezTo>
                  <a:pt x="4404366" y="1091434"/>
                  <a:pt x="4316265" y="1166321"/>
                  <a:pt x="4210751" y="1181163"/>
                </a:cubicBezTo>
                <a:cubicBezTo>
                  <a:pt x="3619331" y="1038771"/>
                  <a:pt x="1341022" y="1292264"/>
                  <a:pt x="196864" y="1181163"/>
                </a:cubicBezTo>
                <a:cubicBezTo>
                  <a:pt x="81957" y="1184256"/>
                  <a:pt x="-1590" y="1100273"/>
                  <a:pt x="0" y="984299"/>
                </a:cubicBezTo>
                <a:cubicBezTo>
                  <a:pt x="-2077" y="865288"/>
                  <a:pt x="62760" y="327503"/>
                  <a:pt x="0" y="196864"/>
                </a:cubicBezTo>
                <a:close/>
              </a:path>
              <a:path w="4407615" h="1181163" stroke="0" extrusionOk="0">
                <a:moveTo>
                  <a:pt x="0" y="196864"/>
                </a:moveTo>
                <a:cubicBezTo>
                  <a:pt x="-10847" y="73804"/>
                  <a:pt x="84535" y="-6029"/>
                  <a:pt x="196864" y="0"/>
                </a:cubicBezTo>
                <a:cubicBezTo>
                  <a:pt x="1736444" y="-164947"/>
                  <a:pt x="2491821" y="-52288"/>
                  <a:pt x="4210751" y="0"/>
                </a:cubicBezTo>
                <a:cubicBezTo>
                  <a:pt x="4318728" y="-11714"/>
                  <a:pt x="4392738" y="90521"/>
                  <a:pt x="4407615" y="196864"/>
                </a:cubicBezTo>
                <a:cubicBezTo>
                  <a:pt x="4395971" y="348354"/>
                  <a:pt x="4375498" y="689560"/>
                  <a:pt x="4407615" y="984299"/>
                </a:cubicBezTo>
                <a:cubicBezTo>
                  <a:pt x="4410710" y="1097019"/>
                  <a:pt x="4312905" y="1169206"/>
                  <a:pt x="4210751" y="1181163"/>
                </a:cubicBezTo>
                <a:cubicBezTo>
                  <a:pt x="2598869" y="1339704"/>
                  <a:pt x="1040295" y="1039327"/>
                  <a:pt x="196864" y="1181163"/>
                </a:cubicBezTo>
                <a:cubicBezTo>
                  <a:pt x="87313" y="1195671"/>
                  <a:pt x="14358" y="1088031"/>
                  <a:pt x="0" y="984299"/>
                </a:cubicBezTo>
                <a:cubicBezTo>
                  <a:pt x="48558" y="747351"/>
                  <a:pt x="-49361" y="360330"/>
                  <a:pt x="0" y="196864"/>
                </a:cubicBezTo>
                <a:close/>
              </a:path>
            </a:pathLst>
          </a:custGeom>
          <a:solidFill>
            <a:srgbClr val="FFFFCC"/>
          </a:solidFill>
          <a:ln w="57150">
            <a:solidFill>
              <a:srgbClr val="CC6600"/>
            </a:solidFill>
            <a:extLst>
              <a:ext uri="{C807C97D-BFC1-408E-A445-0C87EB9F89A2}">
                <ask:lineSketchStyleProps xmlns:ask="http://schemas.microsoft.com/office/drawing/2018/sketchyshapes" xmlns="" sd="983016561">
                  <a:custGeom>
                    <a:avLst/>
                    <a:gdLst>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 name="connsiteX0" fmla="*/ 0 w 9372600"/>
                      <a:gd name="connsiteY0" fmla="*/ 196864 h 1181163"/>
                      <a:gd name="connsiteX1" fmla="*/ 418622 w 9372600"/>
                      <a:gd name="connsiteY1" fmla="*/ 0 h 1181163"/>
                      <a:gd name="connsiteX2" fmla="*/ 8953977 w 9372600"/>
                      <a:gd name="connsiteY2" fmla="*/ 0 h 1181163"/>
                      <a:gd name="connsiteX3" fmla="*/ 9372600 w 9372600"/>
                      <a:gd name="connsiteY3" fmla="*/ 196864 h 1181163"/>
                      <a:gd name="connsiteX4" fmla="*/ 9372600 w 9372600"/>
                      <a:gd name="connsiteY4" fmla="*/ 984299 h 1181163"/>
                      <a:gd name="connsiteX5" fmla="*/ 8953977 w 9372600"/>
                      <a:gd name="connsiteY5" fmla="*/ 1181163 h 1181163"/>
                      <a:gd name="connsiteX6" fmla="*/ 418622 w 9372600"/>
                      <a:gd name="connsiteY6" fmla="*/ 1181163 h 1181163"/>
                      <a:gd name="connsiteX7" fmla="*/ 0 w 9372600"/>
                      <a:gd name="connsiteY7" fmla="*/ 984299 h 1181163"/>
                      <a:gd name="connsiteX8" fmla="*/ 0 w 9372600"/>
                      <a:gd name="connsiteY8" fmla="*/ 196864 h 1181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372600" h="1181163" fill="none" extrusionOk="0">
                        <a:moveTo>
                          <a:pt x="0" y="196864"/>
                        </a:moveTo>
                        <a:cubicBezTo>
                          <a:pt x="-71639" y="66371"/>
                          <a:pt x="220218" y="19513"/>
                          <a:pt x="418622" y="0"/>
                        </a:cubicBezTo>
                        <a:cubicBezTo>
                          <a:pt x="2158554" y="-90996"/>
                          <a:pt x="5515253" y="163050"/>
                          <a:pt x="8953977" y="0"/>
                        </a:cubicBezTo>
                        <a:cubicBezTo>
                          <a:pt x="9147638" y="-9384"/>
                          <a:pt x="9399261" y="69256"/>
                          <a:pt x="9372600" y="196864"/>
                        </a:cubicBezTo>
                        <a:cubicBezTo>
                          <a:pt x="9430105" y="547604"/>
                          <a:pt x="9369992" y="820798"/>
                          <a:pt x="9372600" y="984299"/>
                        </a:cubicBezTo>
                        <a:cubicBezTo>
                          <a:pt x="9341652" y="1079665"/>
                          <a:pt x="9172267" y="1138215"/>
                          <a:pt x="8953977" y="1181163"/>
                        </a:cubicBezTo>
                        <a:cubicBezTo>
                          <a:pt x="7838457" y="589507"/>
                          <a:pt x="3033093" y="1379850"/>
                          <a:pt x="418622" y="1181163"/>
                        </a:cubicBezTo>
                        <a:cubicBezTo>
                          <a:pt x="171001" y="1185895"/>
                          <a:pt x="-3683" y="1101645"/>
                          <a:pt x="0" y="984299"/>
                        </a:cubicBezTo>
                        <a:cubicBezTo>
                          <a:pt x="-9303" y="860263"/>
                          <a:pt x="115748" y="350014"/>
                          <a:pt x="0" y="196864"/>
                        </a:cubicBezTo>
                        <a:close/>
                      </a:path>
                      <a:path w="9372600" h="1181163" stroke="0" extrusionOk="0">
                        <a:moveTo>
                          <a:pt x="0" y="196864"/>
                        </a:moveTo>
                        <a:cubicBezTo>
                          <a:pt x="-16181" y="52880"/>
                          <a:pt x="184119" y="-31740"/>
                          <a:pt x="418622" y="0"/>
                        </a:cubicBezTo>
                        <a:cubicBezTo>
                          <a:pt x="3732692" y="-471512"/>
                          <a:pt x="5025047" y="-81483"/>
                          <a:pt x="8953977" y="0"/>
                        </a:cubicBezTo>
                        <a:cubicBezTo>
                          <a:pt x="9191920" y="-15302"/>
                          <a:pt x="9344156" y="94533"/>
                          <a:pt x="9372600" y="196864"/>
                        </a:cubicBezTo>
                        <a:cubicBezTo>
                          <a:pt x="9319053" y="345397"/>
                          <a:pt x="9272212" y="664216"/>
                          <a:pt x="9372600" y="984299"/>
                        </a:cubicBezTo>
                        <a:cubicBezTo>
                          <a:pt x="9388229" y="1089502"/>
                          <a:pt x="9210554" y="1162437"/>
                          <a:pt x="8953977" y="1181163"/>
                        </a:cubicBezTo>
                        <a:cubicBezTo>
                          <a:pt x="5575364" y="1255153"/>
                          <a:pt x="2221603" y="1061022"/>
                          <a:pt x="418622" y="1181163"/>
                        </a:cubicBezTo>
                        <a:cubicBezTo>
                          <a:pt x="187457" y="1193805"/>
                          <a:pt x="29110" y="1079056"/>
                          <a:pt x="0" y="984299"/>
                        </a:cubicBezTo>
                        <a:cubicBezTo>
                          <a:pt x="97615" y="770819"/>
                          <a:pt x="-113069" y="397757"/>
                          <a:pt x="0" y="196864"/>
                        </a:cubicBezTo>
                        <a:close/>
                      </a:path>
                      <a:path w="9372600" h="1181163" fill="none" stroke="0" extrusionOk="0">
                        <a:moveTo>
                          <a:pt x="0" y="196864"/>
                        </a:moveTo>
                        <a:cubicBezTo>
                          <a:pt x="-55286" y="56672"/>
                          <a:pt x="196229" y="-18876"/>
                          <a:pt x="418622" y="0"/>
                        </a:cubicBezTo>
                        <a:cubicBezTo>
                          <a:pt x="2110453" y="-317433"/>
                          <a:pt x="5694897" y="10567"/>
                          <a:pt x="8953977" y="0"/>
                        </a:cubicBezTo>
                        <a:cubicBezTo>
                          <a:pt x="9170607" y="-5393"/>
                          <a:pt x="9389265" y="74469"/>
                          <a:pt x="9372600" y="196864"/>
                        </a:cubicBezTo>
                        <a:cubicBezTo>
                          <a:pt x="9419324" y="533208"/>
                          <a:pt x="9354836" y="826080"/>
                          <a:pt x="9372600" y="984299"/>
                        </a:cubicBezTo>
                        <a:cubicBezTo>
                          <a:pt x="9389312" y="1121932"/>
                          <a:pt x="9164773" y="1141619"/>
                          <a:pt x="8953977" y="1181163"/>
                        </a:cubicBezTo>
                        <a:cubicBezTo>
                          <a:pt x="7719325" y="1402515"/>
                          <a:pt x="2799676" y="880370"/>
                          <a:pt x="418622" y="1181163"/>
                        </a:cubicBezTo>
                        <a:cubicBezTo>
                          <a:pt x="174115" y="1187099"/>
                          <a:pt x="16414" y="1093390"/>
                          <a:pt x="0" y="984299"/>
                        </a:cubicBezTo>
                        <a:cubicBezTo>
                          <a:pt x="-11725" y="862328"/>
                          <a:pt x="134788" y="330327"/>
                          <a:pt x="0" y="196864"/>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4400" b="1" dirty="0">
                <a:solidFill>
                  <a:srgbClr val="002060"/>
                </a:solidFill>
                <a:latin typeface="Calibri" panose="020F0502020204030204" pitchFamily="34" charset="0"/>
                <a:ea typeface="Cambria" panose="02040503050406030204" pitchFamily="18" charset="0"/>
                <a:cs typeface="Calibri" panose="020F0502020204030204" pitchFamily="34" charset="0"/>
              </a:rPr>
              <a:t>R</a:t>
            </a:r>
            <a:r>
              <a:rPr lang="vi-VN" sz="4400" b="1" dirty="0">
                <a:solidFill>
                  <a:srgbClr val="002060"/>
                </a:solidFill>
                <a:latin typeface="Calibri" panose="020F0502020204030204" pitchFamily="34" charset="0"/>
                <a:ea typeface="Cambria" panose="02040503050406030204" pitchFamily="18" charset="0"/>
                <a:cs typeface="Calibri" panose="020F0502020204030204" pitchFamily="34" charset="0"/>
              </a:rPr>
              <a:t>ửa đất ở những vùng ô nhiễm mặn</a:t>
            </a:r>
            <a:endParaRPr kumimoji="1" lang="zh-CN" altLang="en-US" sz="4400" b="1" i="0" strike="noStrike" kern="1200" cap="none" spc="0" normalizeH="0" baseline="0" noProof="0" dirty="0">
              <a:ln>
                <a:noFill/>
              </a:ln>
              <a:solidFill>
                <a:srgbClr val="002060"/>
              </a:solidFill>
              <a:effectLst/>
              <a:uLnTx/>
              <a:uFillTx/>
              <a:latin typeface="Calibri" panose="020F0502020204030204" pitchFamily="34" charset="0"/>
              <a:ea typeface="微软雅黑" panose="020B0503020204020204" pitchFamily="34" charset="-122"/>
              <a:cs typeface="Calibri" panose="020F0502020204030204" pitchFamily="34" charset="0"/>
            </a:endParaRPr>
          </a:p>
        </p:txBody>
      </p:sp>
      <p:sp>
        <p:nvSpPr>
          <p:cNvPr id="11" name="Oval 10"/>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1123102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barn(inVertical)">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par>
                                <p:cTn id="18" presetID="42" presetClass="entr" presetSubtype="0" fill="hold" nodeType="withEffect">
                                  <p:stCondLst>
                                    <p:cond delay="0"/>
                                  </p:stCondLst>
                                  <p:childTnLst>
                                    <p:set>
                                      <p:cBhvr>
                                        <p:cTn id="19" dur="1" fill="hold">
                                          <p:stCondLst>
                                            <p:cond delay="0"/>
                                          </p:stCondLst>
                                        </p:cTn>
                                        <p:tgtEl>
                                          <p:spTgt spid="4098"/>
                                        </p:tgtEl>
                                        <p:attrNameLst>
                                          <p:attrName>style.visibility</p:attrName>
                                        </p:attrNameLst>
                                      </p:cBhvr>
                                      <p:to>
                                        <p:strVal val="visible"/>
                                      </p:to>
                                    </p:set>
                                    <p:animEffect transition="in" filter="fade">
                                      <p:cBhvr>
                                        <p:cTn id="20" dur="1000"/>
                                        <p:tgtEl>
                                          <p:spTgt spid="4098"/>
                                        </p:tgtEl>
                                      </p:cBhvr>
                                    </p:animEffect>
                                    <p:anim calcmode="lin" valueType="num">
                                      <p:cBhvr>
                                        <p:cTn id="21" dur="1000" fill="hold"/>
                                        <p:tgtEl>
                                          <p:spTgt spid="4098"/>
                                        </p:tgtEl>
                                        <p:attrNameLst>
                                          <p:attrName>ppt_x</p:attrName>
                                        </p:attrNameLst>
                                      </p:cBhvr>
                                      <p:tavLst>
                                        <p:tav tm="0">
                                          <p:val>
                                            <p:strVal val="#ppt_x"/>
                                          </p:val>
                                        </p:tav>
                                        <p:tav tm="100000">
                                          <p:val>
                                            <p:strVal val="#ppt_x"/>
                                          </p:val>
                                        </p:tav>
                                      </p:tavLst>
                                    </p:anim>
                                    <p:anim calcmode="lin" valueType="num">
                                      <p:cBhvr>
                                        <p:cTn id="22" dur="1000" fill="hold"/>
                                        <p:tgtEl>
                                          <p:spTgt spid="409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100"/>
                                        </p:tgtEl>
                                        <p:attrNameLst>
                                          <p:attrName>style.visibility</p:attrName>
                                        </p:attrNameLst>
                                      </p:cBhvr>
                                      <p:to>
                                        <p:strVal val="visible"/>
                                      </p:to>
                                    </p:set>
                                    <p:animEffect transition="in" filter="fade">
                                      <p:cBhvr>
                                        <p:cTn id="32" dur="1000"/>
                                        <p:tgtEl>
                                          <p:spTgt spid="4100"/>
                                        </p:tgtEl>
                                      </p:cBhvr>
                                    </p:animEffect>
                                    <p:anim calcmode="lin" valueType="num">
                                      <p:cBhvr>
                                        <p:cTn id="33" dur="1000" fill="hold"/>
                                        <p:tgtEl>
                                          <p:spTgt spid="4100"/>
                                        </p:tgtEl>
                                        <p:attrNameLst>
                                          <p:attrName>ppt_x</p:attrName>
                                        </p:attrNameLst>
                                      </p:cBhvr>
                                      <p:tavLst>
                                        <p:tav tm="0">
                                          <p:val>
                                            <p:strVal val="#ppt_x"/>
                                          </p:val>
                                        </p:tav>
                                        <p:tav tm="100000">
                                          <p:val>
                                            <p:strVal val="#ppt_x"/>
                                          </p:val>
                                        </p:tav>
                                      </p:tavLst>
                                    </p:anim>
                                    <p:anim calcmode="lin" valueType="num">
                                      <p:cBhvr>
                                        <p:cTn id="34"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 grpId="0" animBg="1"/>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sp>
        <p:nvSpPr>
          <p:cNvPr id="2" name="Freeform 2"/>
          <p:cNvSpPr/>
          <p:nvPr/>
        </p:nvSpPr>
        <p:spPr>
          <a:xfrm>
            <a:off x="-1600884" y="6267622"/>
            <a:ext cx="14716718" cy="5981356"/>
          </a:xfrm>
          <a:custGeom>
            <a:avLst/>
            <a:gdLst/>
            <a:ahLst/>
            <a:cxnLst/>
            <a:rect l="l" t="t" r="r" b="b"/>
            <a:pathLst>
              <a:path w="14716718" h="5981356">
                <a:moveTo>
                  <a:pt x="0" y="0"/>
                </a:moveTo>
                <a:lnTo>
                  <a:pt x="14716718" y="0"/>
                </a:lnTo>
                <a:lnTo>
                  <a:pt x="14716718" y="5981356"/>
                </a:lnTo>
                <a:lnTo>
                  <a:pt x="0" y="598135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pic>
        <p:nvPicPr>
          <p:cNvPr id="4" name="图片 5">
            <a:extLst>
              <a:ext uri="{FF2B5EF4-FFF2-40B4-BE49-F238E27FC236}">
                <a16:creationId xmlns:a16="http://schemas.microsoft.com/office/drawing/2014/main" xmlns="" id="{68C4DFB0-385D-01A3-4A09-519DA23BB1F1}"/>
              </a:ext>
            </a:extLst>
          </p:cNvPr>
          <p:cNvPicPr>
            <a:picLocks noChangeAspect="1"/>
          </p:cNvPicPr>
          <p:nvPr/>
        </p:nvPicPr>
        <p:blipFill rotWithShape="1">
          <a:blip r:embed="rId4">
            <a:extLst>
              <a:ext uri="{28A0092B-C50C-407E-A947-70E740481C1C}">
                <a14:useLocalDpi xmlns:a14="http://schemas.microsoft.com/office/drawing/2010/main" val="0"/>
              </a:ext>
            </a:extLst>
          </a:blip>
          <a:srcRect t="21111" r="72634" b="61389"/>
          <a:stretch/>
        </p:blipFill>
        <p:spPr>
          <a:xfrm>
            <a:off x="762000" y="2857500"/>
            <a:ext cx="5939751" cy="7691387"/>
          </a:xfrm>
          <a:prstGeom prst="rect">
            <a:avLst/>
          </a:prstGeom>
        </p:spPr>
      </p:pic>
      <p:pic>
        <p:nvPicPr>
          <p:cNvPr id="5" name="Picture 4">
            <a:extLst>
              <a:ext uri="{FF2B5EF4-FFF2-40B4-BE49-F238E27FC236}">
                <a16:creationId xmlns:a16="http://schemas.microsoft.com/office/drawing/2014/main" xmlns="" id="{F726EBA4-880C-20EC-FB03-D97D359F7198}"/>
              </a:ext>
            </a:extLst>
          </p:cNvPr>
          <p:cNvPicPr>
            <a:picLocks noChangeAspect="1"/>
          </p:cNvPicPr>
          <p:nvPr/>
        </p:nvPicPr>
        <p:blipFill>
          <a:blip r:embed="rId5"/>
          <a:stretch>
            <a:fillRect/>
          </a:stretch>
        </p:blipFill>
        <p:spPr>
          <a:xfrm>
            <a:off x="6629400" y="1257300"/>
            <a:ext cx="7884273" cy="6459302"/>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0999570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2725400"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3810000" y="571500"/>
            <a:ext cx="8382000" cy="79248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xmlns="" id="{E928C30B-2F93-9417-D1D2-DB0F05B436E0}"/>
                </a:ext>
              </a:extLst>
            </p:cNvPr>
            <p:cNvSpPr txBox="1"/>
            <p:nvPr/>
          </p:nvSpPr>
          <p:spPr>
            <a:xfrm>
              <a:off x="4953000" y="2857500"/>
              <a:ext cx="6781800" cy="3416320"/>
            </a:xfrm>
            <a:prstGeom prst="rect">
              <a:avLst/>
            </a:prstGeom>
            <a:noFill/>
          </p:spPr>
          <p:txBody>
            <a:bodyPr wrap="square" rtlCol="0">
              <a:spAutoFit/>
            </a:bodyPr>
            <a:lstStyle/>
            <a:p>
              <a:pPr algn="ctr"/>
              <a:r>
                <a:rPr lang="vi-VN" sz="5400" b="1" i="0" dirty="0">
                  <a:solidFill>
                    <a:srgbClr val="000000"/>
                  </a:solidFill>
                  <a:effectLst/>
                  <a:latin typeface="Calibri" panose="020F0502020204030204" pitchFamily="34" charset="0"/>
                  <a:cs typeface="Calibri" panose="020F0502020204030204" pitchFamily="34" charset="0"/>
                </a:rPr>
                <a:t>Ở gia đình và địa phương em có những việc làm nào đã và đang gây ô nhiễm đất?</a:t>
              </a:r>
              <a:endParaRPr lang="en-US" sz="5400" b="1" dirty="0">
                <a:latin typeface="Calibri" panose="020F0502020204030204" pitchFamily="34" charset="0"/>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8325812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14062898" y="3963296"/>
            <a:ext cx="1341401" cy="1788521"/>
          </a:xfrm>
          <a:prstGeom prst="rect">
            <a:avLst/>
          </a:prstGeom>
          <a:noFill/>
          <a:ln>
            <a:noFill/>
          </a:ln>
        </p:spPr>
      </p:pic>
      <p:pic>
        <p:nvPicPr>
          <p:cNvPr id="55" name="Google Shape;55;p13"/>
          <p:cNvPicPr preferRelativeResize="0"/>
          <p:nvPr/>
        </p:nvPicPr>
        <p:blipFill>
          <a:blip r:embed="rId4">
            <a:alphaModFix/>
          </a:blip>
          <a:stretch>
            <a:fillRect/>
          </a:stretch>
        </p:blipFill>
        <p:spPr>
          <a:xfrm>
            <a:off x="1" y="2"/>
            <a:ext cx="18288002" cy="10287000"/>
          </a:xfrm>
          <a:prstGeom prst="rect">
            <a:avLst/>
          </a:prstGeom>
          <a:noFill/>
          <a:ln>
            <a:noFill/>
          </a:ln>
        </p:spPr>
      </p:pic>
      <p:pic>
        <p:nvPicPr>
          <p:cNvPr id="56" name="Google Shape;56;p13"/>
          <p:cNvPicPr preferRelativeResize="0"/>
          <p:nvPr/>
        </p:nvPicPr>
        <p:blipFill>
          <a:blip r:embed="rId5">
            <a:alphaModFix/>
          </a:blip>
          <a:stretch>
            <a:fillRect/>
          </a:stretch>
        </p:blipFill>
        <p:spPr>
          <a:xfrm>
            <a:off x="482157" y="1582627"/>
            <a:ext cx="3175452" cy="3474140"/>
          </a:xfrm>
          <a:prstGeom prst="rect">
            <a:avLst/>
          </a:prstGeom>
          <a:noFill/>
          <a:ln>
            <a:noFill/>
          </a:ln>
        </p:spPr>
      </p:pic>
      <p:pic>
        <p:nvPicPr>
          <p:cNvPr id="59" name="Google Shape;59;p13"/>
          <p:cNvPicPr preferRelativeResize="0"/>
          <p:nvPr/>
        </p:nvPicPr>
        <p:blipFill>
          <a:blip r:embed="rId6">
            <a:alphaModFix/>
          </a:blip>
          <a:stretch>
            <a:fillRect/>
          </a:stretch>
        </p:blipFill>
        <p:spPr>
          <a:xfrm>
            <a:off x="-135300" y="2"/>
            <a:ext cx="4144152" cy="1554050"/>
          </a:xfrm>
          <a:prstGeom prst="rect">
            <a:avLst/>
          </a:prstGeom>
          <a:noFill/>
          <a:ln>
            <a:noFill/>
          </a:ln>
        </p:spPr>
      </p:pic>
      <p:pic>
        <p:nvPicPr>
          <p:cNvPr id="60" name="Google Shape;60;p13"/>
          <p:cNvPicPr preferRelativeResize="0"/>
          <p:nvPr/>
        </p:nvPicPr>
        <p:blipFill>
          <a:blip r:embed="rId6">
            <a:alphaModFix/>
          </a:blip>
          <a:stretch>
            <a:fillRect/>
          </a:stretch>
        </p:blipFill>
        <p:spPr>
          <a:xfrm>
            <a:off x="3795701" y="2"/>
            <a:ext cx="4144152" cy="1554050"/>
          </a:xfrm>
          <a:prstGeom prst="rect">
            <a:avLst/>
          </a:prstGeom>
          <a:noFill/>
          <a:ln>
            <a:noFill/>
          </a:ln>
        </p:spPr>
      </p:pic>
      <p:pic>
        <p:nvPicPr>
          <p:cNvPr id="61" name="Google Shape;61;p13"/>
          <p:cNvPicPr preferRelativeResize="0"/>
          <p:nvPr/>
        </p:nvPicPr>
        <p:blipFill>
          <a:blip r:embed="rId6">
            <a:alphaModFix/>
          </a:blip>
          <a:stretch>
            <a:fillRect/>
          </a:stretch>
        </p:blipFill>
        <p:spPr>
          <a:xfrm>
            <a:off x="10212851" y="2"/>
            <a:ext cx="4144152" cy="1554050"/>
          </a:xfrm>
          <a:prstGeom prst="rect">
            <a:avLst/>
          </a:prstGeom>
          <a:noFill/>
          <a:ln>
            <a:noFill/>
          </a:ln>
        </p:spPr>
      </p:pic>
      <p:pic>
        <p:nvPicPr>
          <p:cNvPr id="62" name="Google Shape;62;p13"/>
          <p:cNvPicPr preferRelativeResize="0"/>
          <p:nvPr/>
        </p:nvPicPr>
        <p:blipFill>
          <a:blip r:embed="rId6">
            <a:alphaModFix/>
          </a:blip>
          <a:stretch>
            <a:fillRect/>
          </a:stretch>
        </p:blipFill>
        <p:spPr>
          <a:xfrm>
            <a:off x="14143850" y="2"/>
            <a:ext cx="4144152" cy="1554050"/>
          </a:xfrm>
          <a:prstGeom prst="rect">
            <a:avLst/>
          </a:prstGeom>
          <a:noFill/>
          <a:ln>
            <a:noFill/>
          </a:ln>
        </p:spPr>
      </p:pic>
      <p:pic>
        <p:nvPicPr>
          <p:cNvPr id="63" name="Google Shape;63;p13"/>
          <p:cNvPicPr preferRelativeResize="0"/>
          <p:nvPr/>
        </p:nvPicPr>
        <p:blipFill>
          <a:blip r:embed="rId7">
            <a:alphaModFix/>
          </a:blip>
          <a:stretch>
            <a:fillRect/>
          </a:stretch>
        </p:blipFill>
        <p:spPr>
          <a:xfrm>
            <a:off x="8075852" y="-150123"/>
            <a:ext cx="2000999" cy="2000999"/>
          </a:xfrm>
          <a:prstGeom prst="rect">
            <a:avLst/>
          </a:prstGeom>
          <a:noFill/>
          <a:ln>
            <a:noFill/>
          </a:ln>
        </p:spPr>
      </p:pic>
      <p:pic>
        <p:nvPicPr>
          <p:cNvPr id="64" name="Google Shape;64;p13"/>
          <p:cNvPicPr preferRelativeResize="0"/>
          <p:nvPr/>
        </p:nvPicPr>
        <p:blipFill>
          <a:blip r:embed="rId8">
            <a:alphaModFix/>
          </a:blip>
          <a:stretch>
            <a:fillRect/>
          </a:stretch>
        </p:blipFill>
        <p:spPr>
          <a:xfrm>
            <a:off x="210877" y="5558951"/>
            <a:ext cx="3496100" cy="3496100"/>
          </a:xfrm>
          <a:prstGeom prst="rect">
            <a:avLst/>
          </a:prstGeom>
          <a:noFill/>
          <a:ln>
            <a:noFill/>
          </a:ln>
        </p:spPr>
      </p:pic>
      <p:pic>
        <p:nvPicPr>
          <p:cNvPr id="45" name="Google Shape;87;p14">
            <a:extLst>
              <a:ext uri="{FF2B5EF4-FFF2-40B4-BE49-F238E27FC236}">
                <a16:creationId xmlns:a16="http://schemas.microsoft.com/office/drawing/2014/main" xmlns="" id="{D36BBD45-F213-4F68-B37B-AC56AF0EF7B9}"/>
              </a:ext>
            </a:extLst>
          </p:cNvPr>
          <p:cNvPicPr preferRelativeResize="0"/>
          <p:nvPr/>
        </p:nvPicPr>
        <p:blipFill>
          <a:blip r:embed="rId9">
            <a:alphaModFix/>
          </a:blip>
          <a:stretch>
            <a:fillRect/>
          </a:stretch>
        </p:blipFill>
        <p:spPr>
          <a:xfrm>
            <a:off x="4597670" y="1461995"/>
            <a:ext cx="9557562" cy="5686844"/>
          </a:xfrm>
          <a:prstGeom prst="rect">
            <a:avLst/>
          </a:prstGeom>
          <a:noFill/>
          <a:ln>
            <a:noFill/>
          </a:ln>
        </p:spPr>
      </p:pic>
      <p:sp>
        <p:nvSpPr>
          <p:cNvPr id="47" name="Google Shape;95;p14">
            <a:extLst>
              <a:ext uri="{FF2B5EF4-FFF2-40B4-BE49-F238E27FC236}">
                <a16:creationId xmlns:a16="http://schemas.microsoft.com/office/drawing/2014/main" xmlns="" id="{3E0DA39B-87D4-493D-B09A-A5B0539A1CD2}"/>
              </a:ext>
            </a:extLst>
          </p:cNvPr>
          <p:cNvSpPr txBox="1"/>
          <p:nvPr/>
        </p:nvSpPr>
        <p:spPr>
          <a:xfrm>
            <a:off x="4984289" y="1696116"/>
            <a:ext cx="8784201" cy="4854591"/>
          </a:xfrm>
          <a:prstGeom prst="rect">
            <a:avLst/>
          </a:prstGeom>
          <a:solidFill>
            <a:srgbClr val="FFFFFF"/>
          </a:solidFill>
          <a:ln>
            <a:noFill/>
          </a:ln>
        </p:spPr>
        <p:txBody>
          <a:bodyPr spcFirstLastPara="1" wrap="square" lIns="182850" tIns="182850" rIns="182850" bIns="182850" anchor="t" anchorCtr="0">
            <a:noAutofit/>
          </a:bodyPr>
          <a:lstStyle/>
          <a:p>
            <a:pPr algn="ctr" defTabSz="1828755">
              <a:buClr>
                <a:srgbClr val="000000"/>
              </a:buClr>
              <a:defRPr/>
            </a:pPr>
            <a:endParaRPr sz="7001" b="1" kern="0">
              <a:solidFill>
                <a:srgbClr val="FFFF00"/>
              </a:solidFill>
              <a:latin typeface="Georgia"/>
              <a:ea typeface="Georgia"/>
              <a:cs typeface="Georgia"/>
              <a:sym typeface="Georgia"/>
            </a:endParaRPr>
          </a:p>
        </p:txBody>
      </p:sp>
      <p:pic>
        <p:nvPicPr>
          <p:cNvPr id="95" name="Google Shape;81;p14">
            <a:extLst>
              <a:ext uri="{FF2B5EF4-FFF2-40B4-BE49-F238E27FC236}">
                <a16:creationId xmlns:a16="http://schemas.microsoft.com/office/drawing/2014/main" xmlns="" id="{41963B24-EFB3-481D-B566-FACAC77F48AA}"/>
              </a:ext>
            </a:extLst>
          </p:cNvPr>
          <p:cNvPicPr preferRelativeResize="0"/>
          <p:nvPr/>
        </p:nvPicPr>
        <p:blipFill>
          <a:blip r:embed="rId10">
            <a:alphaModFix/>
          </a:blip>
          <a:stretch>
            <a:fillRect/>
          </a:stretch>
        </p:blipFill>
        <p:spPr>
          <a:xfrm>
            <a:off x="16417445" y="1792286"/>
            <a:ext cx="1636556" cy="1993263"/>
          </a:xfrm>
          <a:prstGeom prst="rect">
            <a:avLst/>
          </a:prstGeom>
          <a:noFill/>
          <a:ln w="38100" cap="flat" cmpd="sng">
            <a:solidFill>
              <a:srgbClr val="666666"/>
            </a:solidFill>
            <a:prstDash val="solid"/>
            <a:round/>
            <a:headEnd type="none" w="sm" len="sm"/>
            <a:tailEnd type="none" w="sm" len="sm"/>
          </a:ln>
        </p:spPr>
      </p:pic>
      <p:pic>
        <p:nvPicPr>
          <p:cNvPr id="96" name="Google Shape;82;p14">
            <a:extLst>
              <a:ext uri="{FF2B5EF4-FFF2-40B4-BE49-F238E27FC236}">
                <a16:creationId xmlns:a16="http://schemas.microsoft.com/office/drawing/2014/main" xmlns="" id="{526CF1DF-E40C-44BF-835B-EAD31A2112F5}"/>
              </a:ext>
            </a:extLst>
          </p:cNvPr>
          <p:cNvPicPr preferRelativeResize="0"/>
          <p:nvPr/>
        </p:nvPicPr>
        <p:blipFill rotWithShape="1">
          <a:blip r:embed="rId11">
            <a:alphaModFix/>
          </a:blip>
          <a:srcRect l="13052" t="3784" r="13119" b="3450"/>
          <a:stretch/>
        </p:blipFill>
        <p:spPr>
          <a:xfrm>
            <a:off x="14494884" y="1817454"/>
            <a:ext cx="1636557" cy="2041092"/>
          </a:xfrm>
          <a:prstGeom prst="rect">
            <a:avLst/>
          </a:prstGeom>
          <a:noFill/>
          <a:ln w="38100" cap="flat" cmpd="sng">
            <a:solidFill>
              <a:srgbClr val="666666"/>
            </a:solidFill>
            <a:prstDash val="solid"/>
            <a:round/>
            <a:headEnd type="none" w="sm" len="sm"/>
            <a:tailEnd type="none" w="sm" len="sm"/>
          </a:ln>
        </p:spPr>
      </p:pic>
      <p:pic>
        <p:nvPicPr>
          <p:cNvPr id="20" name="Picture 19">
            <a:extLst>
              <a:ext uri="{FF2B5EF4-FFF2-40B4-BE49-F238E27FC236}">
                <a16:creationId xmlns:a16="http://schemas.microsoft.com/office/drawing/2014/main" xmlns="" id="{B5EE0D9C-F92A-4408-9D5D-8DC38946A186}"/>
              </a:ext>
            </a:extLst>
          </p:cNvPr>
          <p:cNvPicPr>
            <a:picLocks noChangeAspect="1"/>
          </p:cNvPicPr>
          <p:nvPr/>
        </p:nvPicPr>
        <p:blipFill>
          <a:blip r:embed="rId12"/>
          <a:stretch>
            <a:fillRect/>
          </a:stretch>
        </p:blipFill>
        <p:spPr>
          <a:xfrm>
            <a:off x="5200649" y="3414589"/>
            <a:ext cx="8802878" cy="1184999"/>
          </a:xfrm>
          <a:prstGeom prst="rect">
            <a:avLst/>
          </a:prstGeom>
        </p:spPr>
      </p:pic>
      <p:pic>
        <p:nvPicPr>
          <p:cNvPr id="1026" name="Picture 2" descr="Feliz Menino Bonitinho Garoto Com Idéia De Luz | Art drawings for kids,  School art activities, Back to school art activity"/>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10758349" y="4262572"/>
            <a:ext cx="5773841" cy="6354914"/>
          </a:xfrm>
          <a:prstGeom prst="rect">
            <a:avLst/>
          </a:prstGeom>
          <a:noFill/>
          <a:extLst>
            <a:ext uri="{909E8E84-426E-40DD-AFC4-6F175D3DCCD1}">
              <a14:hiddenFill xmlns:a14="http://schemas.microsoft.com/office/drawing/2010/main">
                <a:solidFill>
                  <a:srgbClr val="FFFFFF"/>
                </a:solidFill>
              </a14:hiddenFill>
            </a:ext>
          </a:extLst>
        </p:spPr>
      </p:pic>
      <p:sp>
        <p:nvSpPr>
          <p:cNvPr id="17" name="Oval 1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59926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4" name="Picture 3">
            <a:extLst>
              <a:ext uri="{FF2B5EF4-FFF2-40B4-BE49-F238E27FC236}">
                <a16:creationId xmlns:a16="http://schemas.microsoft.com/office/drawing/2014/main" xmlns="" id="{63E0DA86-5637-0FF3-071B-3EB50FF86E1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83917" t="61333"/>
          <a:stretch/>
        </p:blipFill>
        <p:spPr>
          <a:xfrm>
            <a:off x="13795672" y="2552700"/>
            <a:ext cx="4492328" cy="6385560"/>
          </a:xfrm>
          <a:prstGeom prst="rect">
            <a:avLst/>
          </a:prstGeom>
        </p:spPr>
      </p:pic>
      <p:grpSp>
        <p:nvGrpSpPr>
          <p:cNvPr id="9" name="Group 8">
            <a:extLst>
              <a:ext uri="{FF2B5EF4-FFF2-40B4-BE49-F238E27FC236}">
                <a16:creationId xmlns:a16="http://schemas.microsoft.com/office/drawing/2014/main" xmlns="" id="{C2511961-4215-C271-F280-0940F59DD048}"/>
              </a:ext>
            </a:extLst>
          </p:cNvPr>
          <p:cNvGrpSpPr/>
          <p:nvPr/>
        </p:nvGrpSpPr>
        <p:grpSpPr>
          <a:xfrm>
            <a:off x="838200" y="0"/>
            <a:ext cx="12649200" cy="9563100"/>
            <a:chOff x="3810000" y="571500"/>
            <a:chExt cx="8382000" cy="7924800"/>
          </a:xfrm>
        </p:grpSpPr>
        <p:sp>
          <p:nvSpPr>
            <p:cNvPr id="2" name="Freeform 11">
              <a:extLst>
                <a:ext uri="{FF2B5EF4-FFF2-40B4-BE49-F238E27FC236}">
                  <a16:creationId xmlns:a16="http://schemas.microsoft.com/office/drawing/2014/main" xmlns="" id="{4568AD9B-3715-F184-CE68-1593DBEDDA8A}"/>
                </a:ext>
              </a:extLst>
            </p:cNvPr>
            <p:cNvSpPr/>
            <p:nvPr/>
          </p:nvSpPr>
          <p:spPr>
            <a:xfrm>
              <a:off x="3810000" y="571500"/>
              <a:ext cx="8382000" cy="7924800"/>
            </a:xfrm>
            <a:custGeom>
              <a:avLst/>
              <a:gdLst/>
              <a:ahLst/>
              <a:cxnLst/>
              <a:rect l="l" t="t" r="r" b="b"/>
              <a:pathLst>
                <a:path w="1332652" h="1531784">
                  <a:moveTo>
                    <a:pt x="0" y="0"/>
                  </a:moveTo>
                  <a:lnTo>
                    <a:pt x="1332652" y="0"/>
                  </a:lnTo>
                  <a:lnTo>
                    <a:pt x="1332652" y="1531783"/>
                  </a:lnTo>
                  <a:lnTo>
                    <a:pt x="0" y="1531783"/>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8" name="TextBox 7">
              <a:extLst>
                <a:ext uri="{FF2B5EF4-FFF2-40B4-BE49-F238E27FC236}">
                  <a16:creationId xmlns:a16="http://schemas.microsoft.com/office/drawing/2014/main" xmlns="" id="{E928C30B-2F93-9417-D1D2-DB0F05B436E0}"/>
                </a:ext>
              </a:extLst>
            </p:cNvPr>
            <p:cNvSpPr txBox="1"/>
            <p:nvPr/>
          </p:nvSpPr>
          <p:spPr>
            <a:xfrm>
              <a:off x="5274325" y="2857500"/>
              <a:ext cx="6715699" cy="3519689"/>
            </a:xfrm>
            <a:prstGeom prst="rect">
              <a:avLst/>
            </a:prstGeom>
            <a:noFill/>
          </p:spPr>
          <p:txBody>
            <a:bodyPr wrap="square" rtlCol="0">
              <a:spAutoFit/>
            </a:bodyPr>
            <a:lstStyle/>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Không phân loại rác, vứt rác bừa bãi;</a:t>
              </a:r>
              <a:endParaRPr kumimoji="0" lang="en-US"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a:p>
              <a:pPr marL="685800" marR="0" lvl="0" indent="-6858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5400" b="1" dirty="0">
                  <a:solidFill>
                    <a:srgbClr val="000000"/>
                  </a:solidFill>
                  <a:latin typeface="Calibri" panose="020F0502020204030204" pitchFamily="34" charset="0"/>
                  <a:cs typeface="Calibri" panose="020F0502020204030204" pitchFamily="34" charset="0"/>
                </a:rPr>
                <a:t>S</a:t>
              </a:r>
              <a:r>
                <a:rPr kumimoji="0" lang="vi-VN" sz="54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ử dụng thuốc trừ sâu, thuốc hoá học không đúng cách, quá liều lượng,….</a:t>
              </a:r>
              <a:endParaRPr kumimoji="0" lang="en-US" sz="54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grpSp>
      <p:sp>
        <p:nvSpPr>
          <p:cNvPr id="10" name="Oval 9"/>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68665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5" name="Group 5"/>
          <p:cNvGrpSpPr/>
          <p:nvPr/>
        </p:nvGrpSpPr>
        <p:grpSpPr>
          <a:xfrm>
            <a:off x="-5384120" y="9037169"/>
            <a:ext cx="27863167" cy="2554723"/>
            <a:chOff x="0" y="0"/>
            <a:chExt cx="7338447" cy="672849"/>
          </a:xfrm>
        </p:grpSpPr>
        <p:sp>
          <p:nvSpPr>
            <p:cNvPr id="6" name="Freeform 6"/>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89A728"/>
            </a:solidFill>
          </p:spPr>
          <p:txBody>
            <a:bodyPr/>
            <a:lstStyle/>
            <a:p>
              <a:endParaRPr lang="en-US"/>
            </a:p>
          </p:txBody>
        </p:sp>
        <p:sp>
          <p:nvSpPr>
            <p:cNvPr id="7" name="TextBox 7"/>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3" name="Graphic 4">
            <a:extLst>
              <a:ext uri="{FF2B5EF4-FFF2-40B4-BE49-F238E27FC236}">
                <a16:creationId xmlns:a16="http://schemas.microsoft.com/office/drawing/2014/main" xmlns="" id="{59FDB333-6BF0-3463-1487-D9B447FDD73A}"/>
              </a:ext>
            </a:extLst>
          </p:cNvPr>
          <p:cNvGrpSpPr/>
          <p:nvPr/>
        </p:nvGrpSpPr>
        <p:grpSpPr>
          <a:xfrm>
            <a:off x="4800600" y="495300"/>
            <a:ext cx="11049000" cy="3581400"/>
            <a:chOff x="5610688" y="1031736"/>
            <a:chExt cx="5879305" cy="3980523"/>
          </a:xfrm>
        </p:grpSpPr>
        <p:sp>
          <p:nvSpPr>
            <p:cNvPr id="10" name="Freeform: Shape 9">
              <a:extLst>
                <a:ext uri="{FF2B5EF4-FFF2-40B4-BE49-F238E27FC236}">
                  <a16:creationId xmlns:a16="http://schemas.microsoft.com/office/drawing/2014/main" xmlns="" id="{68D0DB1C-F6B4-A335-D98A-6CF184A622A1}"/>
                </a:ext>
              </a:extLst>
            </p:cNvPr>
            <p:cNvSpPr/>
            <p:nvPr/>
          </p:nvSpPr>
          <p:spPr>
            <a:xfrm>
              <a:off x="5629165" y="1052247"/>
              <a:ext cx="5842103" cy="3941396"/>
            </a:xfrm>
            <a:custGeom>
              <a:avLst/>
              <a:gdLst>
                <a:gd name="connsiteX0" fmla="*/ 5614008 w 5842103"/>
                <a:gd name="connsiteY0" fmla="*/ 3941397 h 3941397"/>
                <a:gd name="connsiteX1" fmla="*/ 228343 w 5842103"/>
                <a:gd name="connsiteY1" fmla="*/ 3941397 h 3941397"/>
                <a:gd name="connsiteX2" fmla="*/ 0 w 5842103"/>
                <a:gd name="connsiteY2" fmla="*/ 3713054 h 3941397"/>
                <a:gd name="connsiteX3" fmla="*/ 0 w 5842103"/>
                <a:gd name="connsiteY3" fmla="*/ 228343 h 3941397"/>
                <a:gd name="connsiteX4" fmla="*/ 228343 w 5842103"/>
                <a:gd name="connsiteY4" fmla="*/ 0 h 3941397"/>
                <a:gd name="connsiteX5" fmla="*/ 5613760 w 5842103"/>
                <a:gd name="connsiteY5" fmla="*/ 0 h 3941397"/>
                <a:gd name="connsiteX6" fmla="*/ 5842103 w 5842103"/>
                <a:gd name="connsiteY6" fmla="*/ 228343 h 3941397"/>
                <a:gd name="connsiteX7" fmla="*/ 5842103 w 5842103"/>
                <a:gd name="connsiteY7" fmla="*/ 3713054 h 3941397"/>
                <a:gd name="connsiteX8" fmla="*/ 5614008 w 5842103"/>
                <a:gd name="connsiteY8" fmla="*/ 3941397 h 39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42103" h="3941397">
                  <a:moveTo>
                    <a:pt x="5614008" y="3941397"/>
                  </a:moveTo>
                  <a:lnTo>
                    <a:pt x="228343" y="3941397"/>
                  </a:lnTo>
                  <a:cubicBezTo>
                    <a:pt x="102754" y="3941397"/>
                    <a:pt x="0" y="3838643"/>
                    <a:pt x="0" y="3713054"/>
                  </a:cubicBezTo>
                  <a:lnTo>
                    <a:pt x="0" y="228343"/>
                  </a:lnTo>
                  <a:cubicBezTo>
                    <a:pt x="0" y="102754"/>
                    <a:pt x="102754" y="0"/>
                    <a:pt x="228343" y="0"/>
                  </a:cubicBezTo>
                  <a:lnTo>
                    <a:pt x="5613760" y="0"/>
                  </a:lnTo>
                  <a:cubicBezTo>
                    <a:pt x="5739349" y="0"/>
                    <a:pt x="5842103" y="102754"/>
                    <a:pt x="5842103" y="228343"/>
                  </a:cubicBezTo>
                  <a:lnTo>
                    <a:pt x="5842103" y="3713054"/>
                  </a:lnTo>
                  <a:cubicBezTo>
                    <a:pt x="5842351" y="3838643"/>
                    <a:pt x="5739597" y="3941397"/>
                    <a:pt x="5614008" y="3941397"/>
                  </a:cubicBezTo>
                  <a:close/>
                </a:path>
              </a:pathLst>
            </a:custGeom>
            <a:solidFill>
              <a:srgbClr val="DEB29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1" name="Freeform: Shape 10">
              <a:extLst>
                <a:ext uri="{FF2B5EF4-FFF2-40B4-BE49-F238E27FC236}">
                  <a16:creationId xmlns:a16="http://schemas.microsoft.com/office/drawing/2014/main" xmlns="" id="{818D6775-845E-8FE8-194A-AECED76CD404}"/>
                </a:ext>
              </a:extLst>
            </p:cNvPr>
            <p:cNvSpPr/>
            <p:nvPr/>
          </p:nvSpPr>
          <p:spPr>
            <a:xfrm>
              <a:off x="5876123" y="1298957"/>
              <a:ext cx="5348435" cy="3447729"/>
            </a:xfrm>
            <a:custGeom>
              <a:avLst/>
              <a:gdLst>
                <a:gd name="connsiteX0" fmla="*/ 0 w 5348435"/>
                <a:gd name="connsiteY0" fmla="*/ 0 h 3447729"/>
                <a:gd name="connsiteX1" fmla="*/ 5348436 w 5348435"/>
                <a:gd name="connsiteY1" fmla="*/ 0 h 3447729"/>
                <a:gd name="connsiteX2" fmla="*/ 5348436 w 5348435"/>
                <a:gd name="connsiteY2" fmla="*/ 3447730 h 3447729"/>
                <a:gd name="connsiteX3" fmla="*/ 0 w 5348435"/>
                <a:gd name="connsiteY3" fmla="*/ 3447730 h 3447729"/>
              </a:gdLst>
              <a:ahLst/>
              <a:cxnLst>
                <a:cxn ang="0">
                  <a:pos x="connsiteX0" y="connsiteY0"/>
                </a:cxn>
                <a:cxn ang="0">
                  <a:pos x="connsiteX1" y="connsiteY1"/>
                </a:cxn>
                <a:cxn ang="0">
                  <a:pos x="connsiteX2" y="connsiteY2"/>
                </a:cxn>
                <a:cxn ang="0">
                  <a:pos x="connsiteX3" y="connsiteY3"/>
                </a:cxn>
              </a:cxnLst>
              <a:rect l="l" t="t" r="r" b="b"/>
              <a:pathLst>
                <a:path w="5348435" h="3447729">
                  <a:moveTo>
                    <a:pt x="0" y="0"/>
                  </a:moveTo>
                  <a:lnTo>
                    <a:pt x="5348436" y="0"/>
                  </a:lnTo>
                  <a:lnTo>
                    <a:pt x="5348436" y="3447730"/>
                  </a:lnTo>
                  <a:lnTo>
                    <a:pt x="0" y="3447730"/>
                  </a:ln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12" name="Graphic 4">
              <a:extLst>
                <a:ext uri="{FF2B5EF4-FFF2-40B4-BE49-F238E27FC236}">
                  <a16:creationId xmlns:a16="http://schemas.microsoft.com/office/drawing/2014/main" xmlns="" id="{CD0B7B75-19F9-48A1-E8E6-3A38A6F6A611}"/>
                </a:ext>
              </a:extLst>
            </p:cNvPr>
            <p:cNvGrpSpPr/>
            <p:nvPr/>
          </p:nvGrpSpPr>
          <p:grpSpPr>
            <a:xfrm>
              <a:off x="5610688" y="1031736"/>
              <a:ext cx="5879305" cy="3980523"/>
              <a:chOff x="5610688" y="1031736"/>
              <a:chExt cx="5879305" cy="3980523"/>
            </a:xfrm>
            <a:solidFill>
              <a:srgbClr val="1A1A1A"/>
            </a:solidFill>
          </p:grpSpPr>
          <p:sp>
            <p:nvSpPr>
              <p:cNvPr id="13" name="Freeform: Shape 12">
                <a:extLst>
                  <a:ext uri="{FF2B5EF4-FFF2-40B4-BE49-F238E27FC236}">
                    <a16:creationId xmlns:a16="http://schemas.microsoft.com/office/drawing/2014/main" xmlns="" id="{2FFE23AB-80C1-0120-A38B-40408A5C8BAB}"/>
                  </a:ext>
                </a:extLst>
              </p:cNvPr>
              <p:cNvSpPr/>
              <p:nvPr/>
            </p:nvSpPr>
            <p:spPr>
              <a:xfrm>
                <a:off x="6102666" y="1034124"/>
                <a:ext cx="5387327" cy="3714796"/>
              </a:xfrm>
              <a:custGeom>
                <a:avLst/>
                <a:gdLst>
                  <a:gd name="connsiteX0" fmla="*/ 17933 w 5387327"/>
                  <a:gd name="connsiteY0" fmla="*/ 36490 h 3714796"/>
                  <a:gd name="connsiteX1" fmla="*/ 827557 w 5387327"/>
                  <a:gd name="connsiteY1" fmla="*/ 36490 h 3714796"/>
                  <a:gd name="connsiteX2" fmla="*/ 1959344 w 5387327"/>
                  <a:gd name="connsiteY2" fmla="*/ 36490 h 3714796"/>
                  <a:gd name="connsiteX3" fmla="*/ 3176759 w 5387327"/>
                  <a:gd name="connsiteY3" fmla="*/ 36490 h 3714796"/>
                  <a:gd name="connsiteX4" fmla="*/ 4262629 w 5387327"/>
                  <a:gd name="connsiteY4" fmla="*/ 36490 h 3714796"/>
                  <a:gd name="connsiteX5" fmla="*/ 4977937 w 5387327"/>
                  <a:gd name="connsiteY5" fmla="*/ 36490 h 3714796"/>
                  <a:gd name="connsiteX6" fmla="*/ 5128346 w 5387327"/>
                  <a:gd name="connsiteY6" fmla="*/ 36490 h 3714796"/>
                  <a:gd name="connsiteX7" fmla="*/ 5350235 w 5387327"/>
                  <a:gd name="connsiteY7" fmla="*/ 251182 h 3714796"/>
                  <a:gd name="connsiteX8" fmla="*/ 5350235 w 5387327"/>
                  <a:gd name="connsiteY8" fmla="*/ 744850 h 3714796"/>
                  <a:gd name="connsiteX9" fmla="*/ 5350235 w 5387327"/>
                  <a:gd name="connsiteY9" fmla="*/ 1756756 h 3714796"/>
                  <a:gd name="connsiteX10" fmla="*/ 5350235 w 5387327"/>
                  <a:gd name="connsiteY10" fmla="*/ 2851561 h 3714796"/>
                  <a:gd name="connsiteX11" fmla="*/ 5350235 w 5387327"/>
                  <a:gd name="connsiteY11" fmla="*/ 3612539 h 3714796"/>
                  <a:gd name="connsiteX12" fmla="*/ 5350235 w 5387327"/>
                  <a:gd name="connsiteY12" fmla="*/ 3696926 h 3714796"/>
                  <a:gd name="connsiteX13" fmla="*/ 5387217 w 5387327"/>
                  <a:gd name="connsiteY13" fmla="*/ 3696926 h 3714796"/>
                  <a:gd name="connsiteX14" fmla="*/ 5387217 w 5387327"/>
                  <a:gd name="connsiteY14" fmla="*/ 3469824 h 3714796"/>
                  <a:gd name="connsiteX15" fmla="*/ 5387217 w 5387327"/>
                  <a:gd name="connsiteY15" fmla="*/ 3079159 h 3714796"/>
                  <a:gd name="connsiteX16" fmla="*/ 5387217 w 5387327"/>
                  <a:gd name="connsiteY16" fmla="*/ 2575564 h 3714796"/>
                  <a:gd name="connsiteX17" fmla="*/ 5387217 w 5387327"/>
                  <a:gd name="connsiteY17" fmla="*/ 2014883 h 3714796"/>
                  <a:gd name="connsiteX18" fmla="*/ 5387217 w 5387327"/>
                  <a:gd name="connsiteY18" fmla="*/ 1451720 h 3714796"/>
                  <a:gd name="connsiteX19" fmla="*/ 5387217 w 5387327"/>
                  <a:gd name="connsiteY19" fmla="*/ 942912 h 3714796"/>
                  <a:gd name="connsiteX20" fmla="*/ 5387217 w 5387327"/>
                  <a:gd name="connsiteY20" fmla="*/ 537852 h 3714796"/>
                  <a:gd name="connsiteX21" fmla="*/ 5387217 w 5387327"/>
                  <a:gd name="connsiteY21" fmla="*/ 293624 h 3714796"/>
                  <a:gd name="connsiteX22" fmla="*/ 5387217 w 5387327"/>
                  <a:gd name="connsiteY22" fmla="*/ 248948 h 3714796"/>
                  <a:gd name="connsiteX23" fmla="*/ 5263614 w 5387327"/>
                  <a:gd name="connsiteY23" fmla="*/ 33264 h 3714796"/>
                  <a:gd name="connsiteX24" fmla="*/ 5080196 w 5387327"/>
                  <a:gd name="connsiteY24" fmla="*/ 5 h 3714796"/>
                  <a:gd name="connsiteX25" fmla="*/ 4856817 w 5387327"/>
                  <a:gd name="connsiteY25" fmla="*/ 5 h 3714796"/>
                  <a:gd name="connsiteX26" fmla="*/ 4495935 w 5387327"/>
                  <a:gd name="connsiteY26" fmla="*/ 5 h 3714796"/>
                  <a:gd name="connsiteX27" fmla="*/ 4026840 w 5387327"/>
                  <a:gd name="connsiteY27" fmla="*/ 5 h 3714796"/>
                  <a:gd name="connsiteX28" fmla="*/ 3481547 w 5387327"/>
                  <a:gd name="connsiteY28" fmla="*/ 5 h 3714796"/>
                  <a:gd name="connsiteX29" fmla="*/ 2883884 w 5387327"/>
                  <a:gd name="connsiteY29" fmla="*/ 5 h 3714796"/>
                  <a:gd name="connsiteX30" fmla="*/ 2265373 w 5387327"/>
                  <a:gd name="connsiteY30" fmla="*/ 5 h 3714796"/>
                  <a:gd name="connsiteX31" fmla="*/ 1658527 w 5387327"/>
                  <a:gd name="connsiteY31" fmla="*/ 5 h 3714796"/>
                  <a:gd name="connsiteX32" fmla="*/ 1086181 w 5387327"/>
                  <a:gd name="connsiteY32" fmla="*/ 5 h 3714796"/>
                  <a:gd name="connsiteX33" fmla="*/ 580848 w 5387327"/>
                  <a:gd name="connsiteY33" fmla="*/ 5 h 3714796"/>
                  <a:gd name="connsiteX34" fmla="*/ 171816 w 5387327"/>
                  <a:gd name="connsiteY34" fmla="*/ 5 h 3714796"/>
                  <a:gd name="connsiteX35" fmla="*/ 17436 w 5387327"/>
                  <a:gd name="connsiteY35" fmla="*/ 5 h 3714796"/>
                  <a:gd name="connsiteX36" fmla="*/ 17933 w 5387327"/>
                  <a:gd name="connsiteY36" fmla="*/ 36490 h 3714796"/>
                  <a:gd name="connsiteX37" fmla="*/ 17933 w 5387327"/>
                  <a:gd name="connsiteY37" fmla="*/ 36490 h 37147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5387327" h="3714796">
                    <a:moveTo>
                      <a:pt x="17933" y="36490"/>
                    </a:moveTo>
                    <a:cubicBezTo>
                      <a:pt x="287725" y="36490"/>
                      <a:pt x="557765" y="36490"/>
                      <a:pt x="827557" y="36490"/>
                    </a:cubicBezTo>
                    <a:cubicBezTo>
                      <a:pt x="1204820" y="36490"/>
                      <a:pt x="1582082" y="36490"/>
                      <a:pt x="1959344" y="36490"/>
                    </a:cubicBezTo>
                    <a:cubicBezTo>
                      <a:pt x="2365149" y="36490"/>
                      <a:pt x="2770954" y="36490"/>
                      <a:pt x="3176759" y="36490"/>
                    </a:cubicBezTo>
                    <a:cubicBezTo>
                      <a:pt x="3538633" y="36490"/>
                      <a:pt x="3900755" y="36490"/>
                      <a:pt x="4262629" y="36490"/>
                    </a:cubicBezTo>
                    <a:cubicBezTo>
                      <a:pt x="4501148" y="36490"/>
                      <a:pt x="4739419" y="36490"/>
                      <a:pt x="4977937" y="36490"/>
                    </a:cubicBezTo>
                    <a:cubicBezTo>
                      <a:pt x="5028074" y="36490"/>
                      <a:pt x="5078210" y="36490"/>
                      <a:pt x="5128346" y="36490"/>
                    </a:cubicBezTo>
                    <a:cubicBezTo>
                      <a:pt x="5250708" y="36490"/>
                      <a:pt x="5349491" y="125842"/>
                      <a:pt x="5350235" y="251182"/>
                    </a:cubicBezTo>
                    <a:cubicBezTo>
                      <a:pt x="5350980" y="415738"/>
                      <a:pt x="5350235" y="580294"/>
                      <a:pt x="5350235" y="744850"/>
                    </a:cubicBezTo>
                    <a:cubicBezTo>
                      <a:pt x="5350235" y="1082152"/>
                      <a:pt x="5350235" y="1419454"/>
                      <a:pt x="5350235" y="1756756"/>
                    </a:cubicBezTo>
                    <a:cubicBezTo>
                      <a:pt x="5350235" y="2121609"/>
                      <a:pt x="5350235" y="2486709"/>
                      <a:pt x="5350235" y="2851561"/>
                    </a:cubicBezTo>
                    <a:cubicBezTo>
                      <a:pt x="5350235" y="3105220"/>
                      <a:pt x="5350235" y="3358880"/>
                      <a:pt x="5350235" y="3612539"/>
                    </a:cubicBezTo>
                    <a:cubicBezTo>
                      <a:pt x="5350235" y="3640585"/>
                      <a:pt x="5350235" y="3668880"/>
                      <a:pt x="5350235" y="3696926"/>
                    </a:cubicBezTo>
                    <a:cubicBezTo>
                      <a:pt x="5350235" y="3720753"/>
                      <a:pt x="5387217" y="3720753"/>
                      <a:pt x="5387217" y="3696926"/>
                    </a:cubicBezTo>
                    <a:cubicBezTo>
                      <a:pt x="5387217" y="3621226"/>
                      <a:pt x="5387217" y="3545525"/>
                      <a:pt x="5387217" y="3469824"/>
                    </a:cubicBezTo>
                    <a:cubicBezTo>
                      <a:pt x="5387217" y="3339520"/>
                      <a:pt x="5387217" y="3209464"/>
                      <a:pt x="5387217" y="3079159"/>
                    </a:cubicBezTo>
                    <a:cubicBezTo>
                      <a:pt x="5387217" y="2911377"/>
                      <a:pt x="5387217" y="2743347"/>
                      <a:pt x="5387217" y="2575564"/>
                    </a:cubicBezTo>
                    <a:cubicBezTo>
                      <a:pt x="5387217" y="2388670"/>
                      <a:pt x="5387217" y="2201777"/>
                      <a:pt x="5387217" y="2014883"/>
                    </a:cubicBezTo>
                    <a:cubicBezTo>
                      <a:pt x="5387217" y="1827245"/>
                      <a:pt x="5387217" y="1639358"/>
                      <a:pt x="5387217" y="1451720"/>
                    </a:cubicBezTo>
                    <a:cubicBezTo>
                      <a:pt x="5387217" y="1282200"/>
                      <a:pt x="5387217" y="1112432"/>
                      <a:pt x="5387217" y="942912"/>
                    </a:cubicBezTo>
                    <a:cubicBezTo>
                      <a:pt x="5387217" y="807892"/>
                      <a:pt x="5387217" y="672872"/>
                      <a:pt x="5387217" y="537852"/>
                    </a:cubicBezTo>
                    <a:cubicBezTo>
                      <a:pt x="5387217" y="456443"/>
                      <a:pt x="5387217" y="375033"/>
                      <a:pt x="5387217" y="293624"/>
                    </a:cubicBezTo>
                    <a:cubicBezTo>
                      <a:pt x="5387217" y="278732"/>
                      <a:pt x="5387465" y="263840"/>
                      <a:pt x="5387217" y="248948"/>
                    </a:cubicBezTo>
                    <a:cubicBezTo>
                      <a:pt x="5386224" y="160590"/>
                      <a:pt x="5340804" y="77939"/>
                      <a:pt x="5263614" y="33264"/>
                    </a:cubicBezTo>
                    <a:cubicBezTo>
                      <a:pt x="5205039" y="-740"/>
                      <a:pt x="5144479" y="5"/>
                      <a:pt x="5080196" y="5"/>
                    </a:cubicBezTo>
                    <a:cubicBezTo>
                      <a:pt x="5005736" y="5"/>
                      <a:pt x="4931276" y="5"/>
                      <a:pt x="4856817" y="5"/>
                    </a:cubicBezTo>
                    <a:cubicBezTo>
                      <a:pt x="4736440" y="5"/>
                      <a:pt x="4616312" y="5"/>
                      <a:pt x="4495935" y="5"/>
                    </a:cubicBezTo>
                    <a:cubicBezTo>
                      <a:pt x="4339570" y="5"/>
                      <a:pt x="4183205" y="5"/>
                      <a:pt x="4026840" y="5"/>
                    </a:cubicBezTo>
                    <a:cubicBezTo>
                      <a:pt x="3845158" y="5"/>
                      <a:pt x="3663228" y="5"/>
                      <a:pt x="3481547" y="5"/>
                    </a:cubicBezTo>
                    <a:cubicBezTo>
                      <a:pt x="3282243" y="5"/>
                      <a:pt x="3082940" y="5"/>
                      <a:pt x="2883884" y="5"/>
                    </a:cubicBezTo>
                    <a:cubicBezTo>
                      <a:pt x="2677631" y="5"/>
                      <a:pt x="2471626" y="5"/>
                      <a:pt x="2265373" y="5"/>
                    </a:cubicBezTo>
                    <a:cubicBezTo>
                      <a:pt x="2063091" y="5"/>
                      <a:pt x="1860809" y="5"/>
                      <a:pt x="1658527" y="5"/>
                    </a:cubicBezTo>
                    <a:cubicBezTo>
                      <a:pt x="1467662" y="5"/>
                      <a:pt x="1277045" y="5"/>
                      <a:pt x="1086181" y="5"/>
                    </a:cubicBezTo>
                    <a:cubicBezTo>
                      <a:pt x="917653" y="5"/>
                      <a:pt x="749375" y="5"/>
                      <a:pt x="580848" y="5"/>
                    </a:cubicBezTo>
                    <a:cubicBezTo>
                      <a:pt x="444587" y="5"/>
                      <a:pt x="308077" y="5"/>
                      <a:pt x="171816" y="5"/>
                    </a:cubicBezTo>
                    <a:cubicBezTo>
                      <a:pt x="120439" y="5"/>
                      <a:pt x="68814" y="5"/>
                      <a:pt x="17436" y="5"/>
                    </a:cubicBezTo>
                    <a:cubicBezTo>
                      <a:pt x="-5894" y="-491"/>
                      <a:pt x="-5894" y="36490"/>
                      <a:pt x="17933" y="36490"/>
                    </a:cubicBezTo>
                    <a:lnTo>
                      <a:pt x="17933" y="36490"/>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4" name="Freeform: Shape 13">
                <a:extLst>
                  <a:ext uri="{FF2B5EF4-FFF2-40B4-BE49-F238E27FC236}">
                    <a16:creationId xmlns:a16="http://schemas.microsoft.com/office/drawing/2014/main" xmlns="" id="{6DC0E850-1EE6-715B-52DD-AF5EA0FD20D5}"/>
                  </a:ext>
                </a:extLst>
              </p:cNvPr>
              <p:cNvSpPr/>
              <p:nvPr/>
            </p:nvSpPr>
            <p:spPr>
              <a:xfrm>
                <a:off x="5610688" y="1031736"/>
                <a:ext cx="5534694" cy="3980523"/>
              </a:xfrm>
              <a:custGeom>
                <a:avLst/>
                <a:gdLst>
                  <a:gd name="connsiteX0" fmla="*/ 5516825 w 5534694"/>
                  <a:gd name="connsiteY0" fmla="*/ 3943294 h 3980523"/>
                  <a:gd name="connsiteX1" fmla="*/ 5215760 w 5534694"/>
                  <a:gd name="connsiteY1" fmla="*/ 3943294 h 3980523"/>
                  <a:gd name="connsiteX2" fmla="*/ 4766272 w 5534694"/>
                  <a:gd name="connsiteY2" fmla="*/ 3943294 h 3980523"/>
                  <a:gd name="connsiteX3" fmla="*/ 4206087 w 5534694"/>
                  <a:gd name="connsiteY3" fmla="*/ 3943294 h 3980523"/>
                  <a:gd name="connsiteX4" fmla="*/ 3572684 w 5534694"/>
                  <a:gd name="connsiteY4" fmla="*/ 3943294 h 3980523"/>
                  <a:gd name="connsiteX5" fmla="*/ 2903788 w 5534694"/>
                  <a:gd name="connsiteY5" fmla="*/ 3943294 h 3980523"/>
                  <a:gd name="connsiteX6" fmla="*/ 2239856 w 5534694"/>
                  <a:gd name="connsiteY6" fmla="*/ 3943294 h 3980523"/>
                  <a:gd name="connsiteX7" fmla="*/ 1612161 w 5534694"/>
                  <a:gd name="connsiteY7" fmla="*/ 3943294 h 3980523"/>
                  <a:gd name="connsiteX8" fmla="*/ 1061408 w 5534694"/>
                  <a:gd name="connsiteY8" fmla="*/ 3943294 h 3980523"/>
                  <a:gd name="connsiteX9" fmla="*/ 625323 w 5534694"/>
                  <a:gd name="connsiteY9" fmla="*/ 3943294 h 3980523"/>
                  <a:gd name="connsiteX10" fmla="*/ 341384 w 5534694"/>
                  <a:gd name="connsiteY10" fmla="*/ 3943294 h 3980523"/>
                  <a:gd name="connsiteX11" fmla="*/ 195939 w 5534694"/>
                  <a:gd name="connsiteY11" fmla="*/ 3937089 h 3980523"/>
                  <a:gd name="connsiteX12" fmla="*/ 36844 w 5534694"/>
                  <a:gd name="connsiteY12" fmla="*/ 3729346 h 3980523"/>
                  <a:gd name="connsiteX13" fmla="*/ 36844 w 5534694"/>
                  <a:gd name="connsiteY13" fmla="*/ 3671268 h 3980523"/>
                  <a:gd name="connsiteX14" fmla="*/ 36844 w 5534694"/>
                  <a:gd name="connsiteY14" fmla="*/ 3382364 h 3980523"/>
                  <a:gd name="connsiteX15" fmla="*/ 36844 w 5534694"/>
                  <a:gd name="connsiteY15" fmla="*/ 2916743 h 3980523"/>
                  <a:gd name="connsiteX16" fmla="*/ 36844 w 5534694"/>
                  <a:gd name="connsiteY16" fmla="*/ 2343404 h 3980523"/>
                  <a:gd name="connsiteX17" fmla="*/ 36844 w 5534694"/>
                  <a:gd name="connsiteY17" fmla="*/ 1730849 h 3980523"/>
                  <a:gd name="connsiteX18" fmla="*/ 36844 w 5534694"/>
                  <a:gd name="connsiteY18" fmla="*/ 1147334 h 3980523"/>
                  <a:gd name="connsiteX19" fmla="*/ 36844 w 5534694"/>
                  <a:gd name="connsiteY19" fmla="*/ 661112 h 3980523"/>
                  <a:gd name="connsiteX20" fmla="*/ 36844 w 5534694"/>
                  <a:gd name="connsiteY20" fmla="*/ 340440 h 3980523"/>
                  <a:gd name="connsiteX21" fmla="*/ 90951 w 5534694"/>
                  <a:gd name="connsiteY21" fmla="*/ 108622 h 3980523"/>
                  <a:gd name="connsiteX22" fmla="*/ 423537 w 5534694"/>
                  <a:gd name="connsiteY22" fmla="*/ 39126 h 3980523"/>
                  <a:gd name="connsiteX23" fmla="*/ 423537 w 5534694"/>
                  <a:gd name="connsiteY23" fmla="*/ 2145 h 3980523"/>
                  <a:gd name="connsiteX24" fmla="*/ 82761 w 5534694"/>
                  <a:gd name="connsiteY24" fmla="*/ 64939 h 3980523"/>
                  <a:gd name="connsiteX25" fmla="*/ 110 w 5534694"/>
                  <a:gd name="connsiteY25" fmla="*/ 257045 h 3980523"/>
                  <a:gd name="connsiteX26" fmla="*/ 110 w 5534694"/>
                  <a:gd name="connsiteY26" fmla="*/ 453122 h 3980523"/>
                  <a:gd name="connsiteX27" fmla="*/ 110 w 5534694"/>
                  <a:gd name="connsiteY27" fmla="*/ 859672 h 3980523"/>
                  <a:gd name="connsiteX28" fmla="*/ 110 w 5534694"/>
                  <a:gd name="connsiteY28" fmla="*/ 1402731 h 3980523"/>
                  <a:gd name="connsiteX29" fmla="*/ 110 w 5534694"/>
                  <a:gd name="connsiteY29" fmla="*/ 2013300 h 3980523"/>
                  <a:gd name="connsiteX30" fmla="*/ 110 w 5534694"/>
                  <a:gd name="connsiteY30" fmla="*/ 2621387 h 3980523"/>
                  <a:gd name="connsiteX31" fmla="*/ 110 w 5534694"/>
                  <a:gd name="connsiteY31" fmla="*/ 3158985 h 3980523"/>
                  <a:gd name="connsiteX32" fmla="*/ 110 w 5534694"/>
                  <a:gd name="connsiteY32" fmla="*/ 3550891 h 3980523"/>
                  <a:gd name="connsiteX33" fmla="*/ 110 w 5534694"/>
                  <a:gd name="connsiteY33" fmla="*/ 3729595 h 3980523"/>
                  <a:gd name="connsiteX34" fmla="*/ 260223 w 5534694"/>
                  <a:gd name="connsiteY34" fmla="*/ 3980524 h 3980523"/>
                  <a:gd name="connsiteX35" fmla="*/ 438429 w 5534694"/>
                  <a:gd name="connsiteY35" fmla="*/ 3980524 h 3980523"/>
                  <a:gd name="connsiteX36" fmla="*/ 795836 w 5534694"/>
                  <a:gd name="connsiteY36" fmla="*/ 3980524 h 3980523"/>
                  <a:gd name="connsiteX37" fmla="*/ 1290496 w 5534694"/>
                  <a:gd name="connsiteY37" fmla="*/ 3980524 h 3980523"/>
                  <a:gd name="connsiteX38" fmla="*/ 1884932 w 5534694"/>
                  <a:gd name="connsiteY38" fmla="*/ 3980524 h 3980523"/>
                  <a:gd name="connsiteX39" fmla="*/ 2540673 w 5534694"/>
                  <a:gd name="connsiteY39" fmla="*/ 3980524 h 3980523"/>
                  <a:gd name="connsiteX40" fmla="*/ 3222227 w 5534694"/>
                  <a:gd name="connsiteY40" fmla="*/ 3980524 h 3980523"/>
                  <a:gd name="connsiteX41" fmla="*/ 3884669 w 5534694"/>
                  <a:gd name="connsiteY41" fmla="*/ 3980524 h 3980523"/>
                  <a:gd name="connsiteX42" fmla="*/ 4492508 w 5534694"/>
                  <a:gd name="connsiteY42" fmla="*/ 3980524 h 3980523"/>
                  <a:gd name="connsiteX43" fmla="*/ 5007025 w 5534694"/>
                  <a:gd name="connsiteY43" fmla="*/ 3980524 h 3980523"/>
                  <a:gd name="connsiteX44" fmla="*/ 5389747 w 5534694"/>
                  <a:gd name="connsiteY44" fmla="*/ 3980524 h 3980523"/>
                  <a:gd name="connsiteX45" fmla="*/ 5516825 w 5534694"/>
                  <a:gd name="connsiteY45" fmla="*/ 3980524 h 3980523"/>
                  <a:gd name="connsiteX46" fmla="*/ 5516825 w 5534694"/>
                  <a:gd name="connsiteY46" fmla="*/ 3943294 h 3980523"/>
                  <a:gd name="connsiteX47" fmla="*/ 5516825 w 5534694"/>
                  <a:gd name="connsiteY47" fmla="*/ 3943294 h 3980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5534694" h="3980523">
                    <a:moveTo>
                      <a:pt x="5516825" y="3943294"/>
                    </a:moveTo>
                    <a:cubicBezTo>
                      <a:pt x="5416552" y="3943294"/>
                      <a:pt x="5316032" y="3943294"/>
                      <a:pt x="5215760" y="3943294"/>
                    </a:cubicBezTo>
                    <a:cubicBezTo>
                      <a:pt x="5065848" y="3943294"/>
                      <a:pt x="4916184" y="3943294"/>
                      <a:pt x="4766272" y="3943294"/>
                    </a:cubicBezTo>
                    <a:cubicBezTo>
                      <a:pt x="4579626" y="3943294"/>
                      <a:pt x="4392733" y="3943294"/>
                      <a:pt x="4206087" y="3943294"/>
                    </a:cubicBezTo>
                    <a:cubicBezTo>
                      <a:pt x="3994870" y="3943294"/>
                      <a:pt x="3783901" y="3943294"/>
                      <a:pt x="3572684" y="3943294"/>
                    </a:cubicBezTo>
                    <a:cubicBezTo>
                      <a:pt x="3349801" y="3943294"/>
                      <a:pt x="3126671" y="3943294"/>
                      <a:pt x="2903788" y="3943294"/>
                    </a:cubicBezTo>
                    <a:cubicBezTo>
                      <a:pt x="2682395" y="3943294"/>
                      <a:pt x="2461001" y="3943294"/>
                      <a:pt x="2239856" y="3943294"/>
                    </a:cubicBezTo>
                    <a:cubicBezTo>
                      <a:pt x="2030625" y="3943294"/>
                      <a:pt x="1821393" y="3943294"/>
                      <a:pt x="1612161" y="3943294"/>
                    </a:cubicBezTo>
                    <a:cubicBezTo>
                      <a:pt x="1428494" y="3943294"/>
                      <a:pt x="1245075" y="3943294"/>
                      <a:pt x="1061408" y="3943294"/>
                    </a:cubicBezTo>
                    <a:cubicBezTo>
                      <a:pt x="915964" y="3943294"/>
                      <a:pt x="770768" y="3943294"/>
                      <a:pt x="625323" y="3943294"/>
                    </a:cubicBezTo>
                    <a:cubicBezTo>
                      <a:pt x="530759" y="3943294"/>
                      <a:pt x="435947" y="3943294"/>
                      <a:pt x="341384" y="3943294"/>
                    </a:cubicBezTo>
                    <a:cubicBezTo>
                      <a:pt x="294722" y="3943294"/>
                      <a:pt x="241608" y="3948506"/>
                      <a:pt x="195939" y="3937089"/>
                    </a:cubicBezTo>
                    <a:cubicBezTo>
                      <a:pt x="100631" y="3913013"/>
                      <a:pt x="37340" y="3826144"/>
                      <a:pt x="36844" y="3729346"/>
                    </a:cubicBezTo>
                    <a:cubicBezTo>
                      <a:pt x="36844" y="3709987"/>
                      <a:pt x="36844" y="3690627"/>
                      <a:pt x="36844" y="3671268"/>
                    </a:cubicBezTo>
                    <a:cubicBezTo>
                      <a:pt x="36844" y="3574967"/>
                      <a:pt x="36844" y="3478665"/>
                      <a:pt x="36844" y="3382364"/>
                    </a:cubicBezTo>
                    <a:cubicBezTo>
                      <a:pt x="36844" y="3227240"/>
                      <a:pt x="36844" y="3071868"/>
                      <a:pt x="36844" y="2916743"/>
                    </a:cubicBezTo>
                    <a:cubicBezTo>
                      <a:pt x="36844" y="2725630"/>
                      <a:pt x="36844" y="2534517"/>
                      <a:pt x="36844" y="2343404"/>
                    </a:cubicBezTo>
                    <a:cubicBezTo>
                      <a:pt x="36844" y="2139137"/>
                      <a:pt x="36844" y="1935117"/>
                      <a:pt x="36844" y="1730849"/>
                    </a:cubicBezTo>
                    <a:cubicBezTo>
                      <a:pt x="36844" y="1536261"/>
                      <a:pt x="36844" y="1341674"/>
                      <a:pt x="36844" y="1147334"/>
                    </a:cubicBezTo>
                    <a:cubicBezTo>
                      <a:pt x="36844" y="985260"/>
                      <a:pt x="36844" y="823186"/>
                      <a:pt x="36844" y="661112"/>
                    </a:cubicBezTo>
                    <a:cubicBezTo>
                      <a:pt x="36844" y="554139"/>
                      <a:pt x="36844" y="447413"/>
                      <a:pt x="36844" y="340440"/>
                    </a:cubicBezTo>
                    <a:cubicBezTo>
                      <a:pt x="36844" y="257789"/>
                      <a:pt x="29894" y="175636"/>
                      <a:pt x="90951" y="108622"/>
                    </a:cubicBezTo>
                    <a:cubicBezTo>
                      <a:pt x="175339" y="16044"/>
                      <a:pt x="311103" y="39126"/>
                      <a:pt x="423537" y="39126"/>
                    </a:cubicBezTo>
                    <a:cubicBezTo>
                      <a:pt x="447365" y="39126"/>
                      <a:pt x="447365" y="2145"/>
                      <a:pt x="423537" y="2145"/>
                    </a:cubicBezTo>
                    <a:cubicBezTo>
                      <a:pt x="307877" y="2145"/>
                      <a:pt x="176580" y="-17959"/>
                      <a:pt x="82761" y="64939"/>
                    </a:cubicBezTo>
                    <a:cubicBezTo>
                      <a:pt x="27164" y="113586"/>
                      <a:pt x="110" y="183578"/>
                      <a:pt x="110" y="257045"/>
                    </a:cubicBezTo>
                    <a:cubicBezTo>
                      <a:pt x="-138" y="322321"/>
                      <a:pt x="110" y="387846"/>
                      <a:pt x="110" y="453122"/>
                    </a:cubicBezTo>
                    <a:cubicBezTo>
                      <a:pt x="110" y="588638"/>
                      <a:pt x="110" y="724155"/>
                      <a:pt x="110" y="859672"/>
                    </a:cubicBezTo>
                    <a:cubicBezTo>
                      <a:pt x="110" y="1040608"/>
                      <a:pt x="110" y="1221545"/>
                      <a:pt x="110" y="1402731"/>
                    </a:cubicBezTo>
                    <a:cubicBezTo>
                      <a:pt x="110" y="1606254"/>
                      <a:pt x="110" y="1809777"/>
                      <a:pt x="110" y="2013300"/>
                    </a:cubicBezTo>
                    <a:cubicBezTo>
                      <a:pt x="110" y="2216078"/>
                      <a:pt x="110" y="2418608"/>
                      <a:pt x="110" y="2621387"/>
                    </a:cubicBezTo>
                    <a:cubicBezTo>
                      <a:pt x="110" y="2800586"/>
                      <a:pt x="110" y="2979786"/>
                      <a:pt x="110" y="3158985"/>
                    </a:cubicBezTo>
                    <a:cubicBezTo>
                      <a:pt x="110" y="3289538"/>
                      <a:pt x="110" y="3420339"/>
                      <a:pt x="110" y="3550891"/>
                    </a:cubicBezTo>
                    <a:cubicBezTo>
                      <a:pt x="110" y="3610459"/>
                      <a:pt x="-138" y="3670027"/>
                      <a:pt x="110" y="3729595"/>
                    </a:cubicBezTo>
                    <a:cubicBezTo>
                      <a:pt x="855" y="3875535"/>
                      <a:pt x="117757" y="3980524"/>
                      <a:pt x="260223" y="3980524"/>
                    </a:cubicBezTo>
                    <a:cubicBezTo>
                      <a:pt x="319542" y="3980524"/>
                      <a:pt x="379110" y="3980524"/>
                      <a:pt x="438429" y="3980524"/>
                    </a:cubicBezTo>
                    <a:cubicBezTo>
                      <a:pt x="557565" y="3980524"/>
                      <a:pt x="676700" y="3980524"/>
                      <a:pt x="795836" y="3980524"/>
                    </a:cubicBezTo>
                    <a:cubicBezTo>
                      <a:pt x="960640" y="3980524"/>
                      <a:pt x="1125692" y="3980524"/>
                      <a:pt x="1290496" y="3980524"/>
                    </a:cubicBezTo>
                    <a:cubicBezTo>
                      <a:pt x="1488558" y="3980524"/>
                      <a:pt x="1686869" y="3980524"/>
                      <a:pt x="1884932" y="3980524"/>
                    </a:cubicBezTo>
                    <a:cubicBezTo>
                      <a:pt x="2103595" y="3980524"/>
                      <a:pt x="2322258" y="3980524"/>
                      <a:pt x="2540673" y="3980524"/>
                    </a:cubicBezTo>
                    <a:cubicBezTo>
                      <a:pt x="2767775" y="3980524"/>
                      <a:pt x="2995125" y="3980524"/>
                      <a:pt x="3222227" y="3980524"/>
                    </a:cubicBezTo>
                    <a:cubicBezTo>
                      <a:pt x="3443124" y="3980524"/>
                      <a:pt x="3663772" y="3980524"/>
                      <a:pt x="3884669" y="3980524"/>
                    </a:cubicBezTo>
                    <a:cubicBezTo>
                      <a:pt x="4087200" y="3980524"/>
                      <a:pt x="4289978" y="3980524"/>
                      <a:pt x="4492508" y="3980524"/>
                    </a:cubicBezTo>
                    <a:cubicBezTo>
                      <a:pt x="4664014" y="3980524"/>
                      <a:pt x="4835519" y="3980524"/>
                      <a:pt x="5007025" y="3980524"/>
                    </a:cubicBezTo>
                    <a:cubicBezTo>
                      <a:pt x="5134599" y="3980524"/>
                      <a:pt x="5262173" y="3980524"/>
                      <a:pt x="5389747" y="3980524"/>
                    </a:cubicBezTo>
                    <a:cubicBezTo>
                      <a:pt x="5432189" y="3980524"/>
                      <a:pt x="5474383" y="3980524"/>
                      <a:pt x="5516825" y="3980524"/>
                    </a:cubicBezTo>
                    <a:cubicBezTo>
                      <a:pt x="5540652" y="3980275"/>
                      <a:pt x="5540652" y="3943294"/>
                      <a:pt x="5516825" y="3943294"/>
                    </a:cubicBezTo>
                    <a:lnTo>
                      <a:pt x="5516825" y="3943294"/>
                    </a:ln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5" name="Freeform: Shape 14">
                <a:extLst>
                  <a:ext uri="{FF2B5EF4-FFF2-40B4-BE49-F238E27FC236}">
                    <a16:creationId xmlns:a16="http://schemas.microsoft.com/office/drawing/2014/main" xmlns="" id="{C3013333-81D2-869A-CD6E-3DC87AB6243B}"/>
                  </a:ext>
                </a:extLst>
              </p:cNvPr>
              <p:cNvSpPr/>
              <p:nvPr/>
            </p:nvSpPr>
            <p:spPr>
              <a:xfrm>
                <a:off x="5869422" y="1282576"/>
                <a:ext cx="4037697" cy="40208"/>
              </a:xfrm>
              <a:custGeom>
                <a:avLst/>
                <a:gdLst>
                  <a:gd name="connsiteX0" fmla="*/ 4018338 w 4037697"/>
                  <a:gd name="connsiteY0" fmla="*/ 0 h 40208"/>
                  <a:gd name="connsiteX1" fmla="*/ 19360 w 4037697"/>
                  <a:gd name="connsiteY1" fmla="*/ 0 h 40208"/>
                  <a:gd name="connsiteX2" fmla="*/ 19360 w 4037697"/>
                  <a:gd name="connsiteY2" fmla="*/ 40208 h 40208"/>
                  <a:gd name="connsiteX3" fmla="*/ 4018338 w 4037697"/>
                  <a:gd name="connsiteY3" fmla="*/ 40208 h 40208"/>
                  <a:gd name="connsiteX4" fmla="*/ 4018338 w 4037697"/>
                  <a:gd name="connsiteY4" fmla="*/ 0 h 40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37697" h="40208">
                    <a:moveTo>
                      <a:pt x="4018338" y="0"/>
                    </a:moveTo>
                    <a:lnTo>
                      <a:pt x="19360" y="0"/>
                    </a:lnTo>
                    <a:cubicBezTo>
                      <a:pt x="-6453" y="0"/>
                      <a:pt x="-6453" y="40208"/>
                      <a:pt x="19360" y="40208"/>
                    </a:cubicBezTo>
                    <a:lnTo>
                      <a:pt x="4018338" y="40208"/>
                    </a:lnTo>
                    <a:cubicBezTo>
                      <a:pt x="4044151" y="40208"/>
                      <a:pt x="4044151" y="0"/>
                      <a:pt x="4018338" y="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6" name="Freeform: Shape 15">
                <a:extLst>
                  <a:ext uri="{FF2B5EF4-FFF2-40B4-BE49-F238E27FC236}">
                    <a16:creationId xmlns:a16="http://schemas.microsoft.com/office/drawing/2014/main" xmlns="" id="{80354E83-3919-01B9-7CF3-FCF3E57C3060}"/>
                  </a:ext>
                </a:extLst>
              </p:cNvPr>
              <p:cNvSpPr/>
              <p:nvPr/>
            </p:nvSpPr>
            <p:spPr>
              <a:xfrm>
                <a:off x="10147872" y="1276163"/>
                <a:ext cx="1100264" cy="2360826"/>
              </a:xfrm>
              <a:custGeom>
                <a:avLst/>
                <a:gdLst>
                  <a:gd name="connsiteX0" fmla="*/ 1064525 w 1100264"/>
                  <a:gd name="connsiteY0" fmla="*/ 6413 h 2360826"/>
                  <a:gd name="connsiteX1" fmla="*/ 19360 w 1100264"/>
                  <a:gd name="connsiteY1" fmla="*/ 6413 h 2360826"/>
                  <a:gd name="connsiteX2" fmla="*/ 19360 w 1100264"/>
                  <a:gd name="connsiteY2" fmla="*/ 46621 h 2360826"/>
                  <a:gd name="connsiteX3" fmla="*/ 1060057 w 1100264"/>
                  <a:gd name="connsiteY3" fmla="*/ 46621 h 2360826"/>
                  <a:gd name="connsiteX4" fmla="*/ 1060057 w 1100264"/>
                  <a:gd name="connsiteY4" fmla="*/ 2341467 h 2360826"/>
                  <a:gd name="connsiteX5" fmla="*/ 1100265 w 1100264"/>
                  <a:gd name="connsiteY5" fmla="*/ 2341467 h 2360826"/>
                  <a:gd name="connsiteX6" fmla="*/ 1100265 w 1100264"/>
                  <a:gd name="connsiteY6" fmla="*/ 19319 h 2360826"/>
                  <a:gd name="connsiteX7" fmla="*/ 1064525 w 1100264"/>
                  <a:gd name="connsiteY7" fmla="*/ 6413 h 2360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0264" h="2360826">
                    <a:moveTo>
                      <a:pt x="1064525" y="6413"/>
                    </a:moveTo>
                    <a:lnTo>
                      <a:pt x="19360" y="6413"/>
                    </a:lnTo>
                    <a:cubicBezTo>
                      <a:pt x="-6453" y="6413"/>
                      <a:pt x="-6453" y="46621"/>
                      <a:pt x="19360" y="46621"/>
                    </a:cubicBezTo>
                    <a:lnTo>
                      <a:pt x="1060057" y="46621"/>
                    </a:lnTo>
                    <a:lnTo>
                      <a:pt x="1060057" y="2341467"/>
                    </a:lnTo>
                    <a:cubicBezTo>
                      <a:pt x="1060057" y="2367280"/>
                      <a:pt x="1100265" y="2367280"/>
                      <a:pt x="1100265" y="2341467"/>
                    </a:cubicBezTo>
                    <a:lnTo>
                      <a:pt x="1100265" y="19319"/>
                    </a:lnTo>
                    <a:cubicBezTo>
                      <a:pt x="1100017" y="-1033"/>
                      <a:pt x="1075197" y="-5253"/>
                      <a:pt x="1064525" y="641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7" name="Freeform: Shape 16">
                <a:extLst>
                  <a:ext uri="{FF2B5EF4-FFF2-40B4-BE49-F238E27FC236}">
                    <a16:creationId xmlns:a16="http://schemas.microsoft.com/office/drawing/2014/main" xmlns="" id="{8F035697-E835-8CD1-68CF-DF87FBC6B871}"/>
                  </a:ext>
                </a:extLst>
              </p:cNvPr>
              <p:cNvSpPr/>
              <p:nvPr/>
            </p:nvSpPr>
            <p:spPr>
              <a:xfrm>
                <a:off x="6471552" y="4257487"/>
                <a:ext cx="4782872" cy="498135"/>
              </a:xfrm>
              <a:custGeom>
                <a:avLst/>
                <a:gdLst>
                  <a:gd name="connsiteX0" fmla="*/ 4776338 w 4782872"/>
                  <a:gd name="connsiteY0" fmla="*/ 462643 h 498135"/>
                  <a:gd name="connsiteX1" fmla="*/ 4776338 w 4782872"/>
                  <a:gd name="connsiteY1" fmla="*/ 19360 h 498135"/>
                  <a:gd name="connsiteX2" fmla="*/ 4736130 w 4782872"/>
                  <a:gd name="connsiteY2" fmla="*/ 19360 h 498135"/>
                  <a:gd name="connsiteX3" fmla="*/ 4736130 w 4782872"/>
                  <a:gd name="connsiteY3" fmla="*/ 457927 h 498135"/>
                  <a:gd name="connsiteX4" fmla="*/ 19360 w 4782872"/>
                  <a:gd name="connsiteY4" fmla="*/ 457927 h 498135"/>
                  <a:gd name="connsiteX5" fmla="*/ 19360 w 4782872"/>
                  <a:gd name="connsiteY5" fmla="*/ 498135 h 498135"/>
                  <a:gd name="connsiteX6" fmla="*/ 4763679 w 4782872"/>
                  <a:gd name="connsiteY6" fmla="*/ 498135 h 498135"/>
                  <a:gd name="connsiteX7" fmla="*/ 4776338 w 4782872"/>
                  <a:gd name="connsiteY7" fmla="*/ 462643 h 498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82872" h="498135">
                    <a:moveTo>
                      <a:pt x="4776338" y="462643"/>
                    </a:moveTo>
                    <a:lnTo>
                      <a:pt x="4776338" y="19360"/>
                    </a:lnTo>
                    <a:cubicBezTo>
                      <a:pt x="4776338" y="-6453"/>
                      <a:pt x="4736130" y="-6453"/>
                      <a:pt x="4736130" y="19360"/>
                    </a:cubicBezTo>
                    <a:lnTo>
                      <a:pt x="4736130" y="457927"/>
                    </a:lnTo>
                    <a:lnTo>
                      <a:pt x="19360" y="457927"/>
                    </a:lnTo>
                    <a:cubicBezTo>
                      <a:pt x="-6453" y="457927"/>
                      <a:pt x="-6453" y="498135"/>
                      <a:pt x="19360" y="498135"/>
                    </a:cubicBezTo>
                    <a:lnTo>
                      <a:pt x="4763679" y="498135"/>
                    </a:lnTo>
                    <a:cubicBezTo>
                      <a:pt x="4783784" y="498135"/>
                      <a:pt x="4788251" y="473067"/>
                      <a:pt x="4776338" y="462643"/>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8" name="Freeform: Shape 17">
                <a:extLst>
                  <a:ext uri="{FF2B5EF4-FFF2-40B4-BE49-F238E27FC236}">
                    <a16:creationId xmlns:a16="http://schemas.microsoft.com/office/drawing/2014/main" xmlns="" id="{A09E30A7-AC1F-26FD-454A-3E7B5807D3E5}"/>
                  </a:ext>
                </a:extLst>
              </p:cNvPr>
              <p:cNvSpPr/>
              <p:nvPr/>
            </p:nvSpPr>
            <p:spPr>
              <a:xfrm>
                <a:off x="5854530" y="1670262"/>
                <a:ext cx="40208" cy="2998489"/>
              </a:xfrm>
              <a:custGeom>
                <a:avLst/>
                <a:gdLst>
                  <a:gd name="connsiteX0" fmla="*/ 0 w 40208"/>
                  <a:gd name="connsiteY0" fmla="*/ 19360 h 2998489"/>
                  <a:gd name="connsiteX1" fmla="*/ 0 w 40208"/>
                  <a:gd name="connsiteY1" fmla="*/ 2979130 h 2998489"/>
                  <a:gd name="connsiteX2" fmla="*/ 40208 w 40208"/>
                  <a:gd name="connsiteY2" fmla="*/ 2979130 h 2998489"/>
                  <a:gd name="connsiteX3" fmla="*/ 40208 w 40208"/>
                  <a:gd name="connsiteY3" fmla="*/ 19360 h 2998489"/>
                  <a:gd name="connsiteX4" fmla="*/ 0 w 40208"/>
                  <a:gd name="connsiteY4" fmla="*/ 19360 h 29984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208" h="2998489">
                    <a:moveTo>
                      <a:pt x="0" y="19360"/>
                    </a:moveTo>
                    <a:lnTo>
                      <a:pt x="0" y="2979130"/>
                    </a:lnTo>
                    <a:cubicBezTo>
                      <a:pt x="0" y="3004943"/>
                      <a:pt x="40208" y="3004943"/>
                      <a:pt x="40208" y="2979130"/>
                    </a:cubicBezTo>
                    <a:lnTo>
                      <a:pt x="40208" y="19360"/>
                    </a:lnTo>
                    <a:cubicBezTo>
                      <a:pt x="39960" y="-6453"/>
                      <a:pt x="0" y="-6453"/>
                      <a:pt x="0" y="19360"/>
                    </a:cubicBezTo>
                    <a:close/>
                  </a:path>
                </a:pathLst>
              </a:custGeom>
              <a:solidFill>
                <a:srgbClr val="1A1A1A"/>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19" name="TextBox 18">
            <a:extLst>
              <a:ext uri="{FF2B5EF4-FFF2-40B4-BE49-F238E27FC236}">
                <a16:creationId xmlns:a16="http://schemas.microsoft.com/office/drawing/2014/main" xmlns="" id="{ECF778EE-899A-2E93-EAE0-83DE4EF06D05}"/>
              </a:ext>
            </a:extLst>
          </p:cNvPr>
          <p:cNvSpPr txBox="1"/>
          <p:nvPr/>
        </p:nvSpPr>
        <p:spPr>
          <a:xfrm>
            <a:off x="5342925" y="1067208"/>
            <a:ext cx="9592275" cy="2308324"/>
          </a:xfrm>
          <a:prstGeom prst="rect">
            <a:avLst/>
          </a:prstGeom>
          <a:noFill/>
        </p:spPr>
        <p:txBody>
          <a:bodyPr wrap="square" rtlCol="0">
            <a:spAutoFit/>
          </a:bodyPr>
          <a:lstStyle/>
          <a:p>
            <a:pPr lvl="0" algn="ctr" defTabSz="1371600"/>
            <a:r>
              <a:rPr lang="vi-VN" sz="7200" b="1" dirty="0">
                <a:solidFill>
                  <a:srgbClr val="FF0000"/>
                </a:solidFill>
                <a:latin typeface="Calibri" panose="020F0502020204030204" pitchFamily="34" charset="0"/>
                <a:ea typeface="楷体"/>
                <a:cs typeface="Calibri" panose="020F0502020204030204" pitchFamily="34" charset="0"/>
              </a:rPr>
              <a:t>Vì sao phải phân loại rác thải sinh hoạt?</a:t>
            </a:r>
          </a:p>
        </p:txBody>
      </p:sp>
      <p:grpSp>
        <p:nvGrpSpPr>
          <p:cNvPr id="20" name="Group 19">
            <a:extLst>
              <a:ext uri="{FF2B5EF4-FFF2-40B4-BE49-F238E27FC236}">
                <a16:creationId xmlns:a16="http://schemas.microsoft.com/office/drawing/2014/main" xmlns="" id="{448354AA-8C12-DBED-0762-6B1CB24C097C}"/>
              </a:ext>
            </a:extLst>
          </p:cNvPr>
          <p:cNvGrpSpPr/>
          <p:nvPr/>
        </p:nvGrpSpPr>
        <p:grpSpPr>
          <a:xfrm>
            <a:off x="1066800" y="3314700"/>
            <a:ext cx="4928921" cy="5691897"/>
            <a:chOff x="8408633" y="1992570"/>
            <a:chExt cx="3507011" cy="3833036"/>
          </a:xfrm>
        </p:grpSpPr>
        <p:grpSp>
          <p:nvGrpSpPr>
            <p:cNvPr id="21" name="Graphic 4">
              <a:extLst>
                <a:ext uri="{FF2B5EF4-FFF2-40B4-BE49-F238E27FC236}">
                  <a16:creationId xmlns:a16="http://schemas.microsoft.com/office/drawing/2014/main" xmlns="" id="{2CCCF956-73F2-BD1E-DDAF-BBC3471994A8}"/>
                </a:ext>
              </a:extLst>
            </p:cNvPr>
            <p:cNvGrpSpPr/>
            <p:nvPr/>
          </p:nvGrpSpPr>
          <p:grpSpPr>
            <a:xfrm>
              <a:off x="8408633" y="1992570"/>
              <a:ext cx="3507011" cy="3821123"/>
              <a:chOff x="8408633" y="1992570"/>
              <a:chExt cx="3507011" cy="3821123"/>
            </a:xfrm>
          </p:grpSpPr>
          <p:grpSp>
            <p:nvGrpSpPr>
              <p:cNvPr id="23" name="Graphic 4">
                <a:extLst>
                  <a:ext uri="{FF2B5EF4-FFF2-40B4-BE49-F238E27FC236}">
                    <a16:creationId xmlns:a16="http://schemas.microsoft.com/office/drawing/2014/main" xmlns="" id="{2F98154E-A253-0201-E2D4-5B54D57B31AB}"/>
                  </a:ext>
                </a:extLst>
              </p:cNvPr>
              <p:cNvGrpSpPr/>
              <p:nvPr/>
            </p:nvGrpSpPr>
            <p:grpSpPr>
              <a:xfrm>
                <a:off x="10886512" y="3334328"/>
                <a:ext cx="1029133" cy="1810218"/>
                <a:chOff x="10886512" y="3334328"/>
                <a:chExt cx="1029133" cy="1810218"/>
              </a:xfrm>
            </p:grpSpPr>
            <p:sp>
              <p:nvSpPr>
                <p:cNvPr id="98" name="Freeform: Shape 97">
                  <a:extLst>
                    <a:ext uri="{FF2B5EF4-FFF2-40B4-BE49-F238E27FC236}">
                      <a16:creationId xmlns:a16="http://schemas.microsoft.com/office/drawing/2014/main" xmlns="" id="{A774827F-66BD-8907-E936-FC08B46A0674}"/>
                    </a:ext>
                  </a:extLst>
                </p:cNvPr>
                <p:cNvSpPr/>
                <p:nvPr/>
              </p:nvSpPr>
              <p:spPr>
                <a:xfrm>
                  <a:off x="10886512" y="3341137"/>
                  <a:ext cx="1009155" cy="1797207"/>
                </a:xfrm>
                <a:custGeom>
                  <a:avLst/>
                  <a:gdLst>
                    <a:gd name="connsiteX0" fmla="*/ 905678 w 1009155"/>
                    <a:gd name="connsiteY0" fmla="*/ 890786 h 1797207"/>
                    <a:gd name="connsiteX1" fmla="*/ 495405 w 1009155"/>
                    <a:gd name="connsiteY1" fmla="*/ 466862 h 1797207"/>
                    <a:gd name="connsiteX2" fmla="*/ 494909 w 1009155"/>
                    <a:gd name="connsiteY2" fmla="*/ 0 h 1797207"/>
                    <a:gd name="connsiteX3" fmla="*/ 0 w 1009155"/>
                    <a:gd name="connsiteY3" fmla="*/ 441546 h 1797207"/>
                    <a:gd name="connsiteX4" fmla="*/ 313724 w 1009155"/>
                    <a:gd name="connsiteY4" fmla="*/ 555965 h 1797207"/>
                    <a:gd name="connsiteX5" fmla="*/ 199304 w 1009155"/>
                    <a:gd name="connsiteY5" fmla="*/ 1131042 h 1797207"/>
                    <a:gd name="connsiteX6" fmla="*/ 441794 w 1009155"/>
                    <a:gd name="connsiteY6" fmla="*/ 1797208 h 1797207"/>
                    <a:gd name="connsiteX7" fmla="*/ 545790 w 1009155"/>
                    <a:gd name="connsiteY7" fmla="*/ 1740122 h 1797207"/>
                    <a:gd name="connsiteX8" fmla="*/ 480513 w 1009155"/>
                    <a:gd name="connsiteY8" fmla="*/ 1457920 h 1797207"/>
                    <a:gd name="connsiteX9" fmla="*/ 497887 w 1009155"/>
                    <a:gd name="connsiteY9" fmla="*/ 1482740 h 1797207"/>
                    <a:gd name="connsiteX10" fmla="*/ 602627 w 1009155"/>
                    <a:gd name="connsiteY10" fmla="*/ 1709097 h 1797207"/>
                    <a:gd name="connsiteX11" fmla="*/ 825509 w 1009155"/>
                    <a:gd name="connsiteY11" fmla="*/ 1586983 h 1797207"/>
                    <a:gd name="connsiteX12" fmla="*/ 869192 w 1009155"/>
                    <a:gd name="connsiteY12" fmla="*/ 1452211 h 1797207"/>
                    <a:gd name="connsiteX13" fmla="*/ 915606 w 1009155"/>
                    <a:gd name="connsiteY13" fmla="*/ 1537592 h 1797207"/>
                    <a:gd name="connsiteX14" fmla="*/ 995773 w 1009155"/>
                    <a:gd name="connsiteY14" fmla="*/ 1493661 h 1797207"/>
                    <a:gd name="connsiteX15" fmla="*/ 905678 w 1009155"/>
                    <a:gd name="connsiteY15" fmla="*/ 890786 h 1797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009155" h="1797207">
                      <a:moveTo>
                        <a:pt x="905678" y="890786"/>
                      </a:moveTo>
                      <a:cubicBezTo>
                        <a:pt x="816326" y="712082"/>
                        <a:pt x="670881" y="562170"/>
                        <a:pt x="495405" y="466862"/>
                      </a:cubicBezTo>
                      <a:cubicBezTo>
                        <a:pt x="539585" y="353931"/>
                        <a:pt x="577558" y="84388"/>
                        <a:pt x="494909" y="0"/>
                      </a:cubicBezTo>
                      <a:lnTo>
                        <a:pt x="0" y="441546"/>
                      </a:lnTo>
                      <a:cubicBezTo>
                        <a:pt x="91089" y="506822"/>
                        <a:pt x="216181" y="548271"/>
                        <a:pt x="313724" y="555965"/>
                      </a:cubicBezTo>
                      <a:cubicBezTo>
                        <a:pt x="218663" y="737895"/>
                        <a:pt x="190617" y="926030"/>
                        <a:pt x="199304" y="1131042"/>
                      </a:cubicBezTo>
                      <a:cubicBezTo>
                        <a:pt x="209232" y="1370802"/>
                        <a:pt x="295357" y="1607087"/>
                        <a:pt x="441794" y="1797208"/>
                      </a:cubicBezTo>
                      <a:lnTo>
                        <a:pt x="545790" y="1740122"/>
                      </a:lnTo>
                      <a:cubicBezTo>
                        <a:pt x="517743" y="1645310"/>
                        <a:pt x="488704" y="1554966"/>
                        <a:pt x="480513" y="1457920"/>
                      </a:cubicBezTo>
                      <a:cubicBezTo>
                        <a:pt x="485477" y="1465366"/>
                        <a:pt x="492923" y="1472812"/>
                        <a:pt x="497887" y="1482740"/>
                      </a:cubicBezTo>
                      <a:cubicBezTo>
                        <a:pt x="529160" y="1559930"/>
                        <a:pt x="558696" y="1638609"/>
                        <a:pt x="602627" y="1709097"/>
                      </a:cubicBezTo>
                      <a:lnTo>
                        <a:pt x="825509" y="1586983"/>
                      </a:lnTo>
                      <a:cubicBezTo>
                        <a:pt x="825509" y="1510786"/>
                        <a:pt x="869192" y="1452211"/>
                        <a:pt x="869192" y="1452211"/>
                      </a:cubicBezTo>
                      <a:lnTo>
                        <a:pt x="915606" y="1537592"/>
                      </a:lnTo>
                      <a:lnTo>
                        <a:pt x="995773" y="1493661"/>
                      </a:lnTo>
                      <a:cubicBezTo>
                        <a:pt x="1030025" y="1289889"/>
                        <a:pt x="998008" y="1075446"/>
                        <a:pt x="905678" y="890786"/>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9" name="Freeform: Shape 98">
                  <a:extLst>
                    <a:ext uri="{FF2B5EF4-FFF2-40B4-BE49-F238E27FC236}">
                      <a16:creationId xmlns:a16="http://schemas.microsoft.com/office/drawing/2014/main" xmlns="" id="{015832FA-252F-74F9-59A2-666B2ECB3C00}"/>
                    </a:ext>
                  </a:extLst>
                </p:cNvPr>
                <p:cNvSpPr/>
                <p:nvPr/>
              </p:nvSpPr>
              <p:spPr>
                <a:xfrm>
                  <a:off x="11352506" y="3334328"/>
                  <a:ext cx="93704" cy="470430"/>
                </a:xfrm>
                <a:custGeom>
                  <a:avLst/>
                  <a:gdLst>
                    <a:gd name="connsiteX0" fmla="*/ 55720 w 93704"/>
                    <a:gd name="connsiteY0" fmla="*/ 11772 h 470430"/>
                    <a:gd name="connsiteX1" fmla="*/ 35864 w 93704"/>
                    <a:gd name="connsiteY1" fmla="*/ 603 h 470430"/>
                    <a:gd name="connsiteX2" fmla="*/ 24695 w 93704"/>
                    <a:gd name="connsiteY2" fmla="*/ 20459 h 470430"/>
                    <a:gd name="connsiteX3" fmla="*/ 2109 w 93704"/>
                    <a:gd name="connsiteY3" fmla="*/ 446120 h 470430"/>
                    <a:gd name="connsiteX4" fmla="*/ 29907 w 93704"/>
                    <a:gd name="connsiteY4" fmla="*/ 462501 h 470430"/>
                    <a:gd name="connsiteX5" fmla="*/ 55720 w 93704"/>
                    <a:gd name="connsiteY5" fmla="*/ 11772 h 470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704" h="470430">
                      <a:moveTo>
                        <a:pt x="55720" y="11772"/>
                      </a:moveTo>
                      <a:cubicBezTo>
                        <a:pt x="52494" y="3582"/>
                        <a:pt x="45048" y="-1879"/>
                        <a:pt x="35864" y="603"/>
                      </a:cubicBezTo>
                      <a:cubicBezTo>
                        <a:pt x="28170" y="2589"/>
                        <a:pt x="21220" y="12269"/>
                        <a:pt x="24695" y="20459"/>
                      </a:cubicBezTo>
                      <a:cubicBezTo>
                        <a:pt x="80540" y="157217"/>
                        <a:pt x="72597" y="316064"/>
                        <a:pt x="2109" y="446120"/>
                      </a:cubicBezTo>
                      <a:cubicBezTo>
                        <a:pt x="-7819" y="464487"/>
                        <a:pt x="19979" y="480620"/>
                        <a:pt x="29907" y="462501"/>
                      </a:cubicBezTo>
                      <a:cubicBezTo>
                        <a:pt x="104367" y="325247"/>
                        <a:pt x="114543" y="156472"/>
                        <a:pt x="55720" y="1177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0" name="Freeform: Shape 99">
                  <a:extLst>
                    <a:ext uri="{FF2B5EF4-FFF2-40B4-BE49-F238E27FC236}">
                      <a16:creationId xmlns:a16="http://schemas.microsoft.com/office/drawing/2014/main" xmlns="" id="{1531D3D2-E336-718C-F7F4-618DA961DC9D}"/>
                    </a:ext>
                  </a:extLst>
                </p:cNvPr>
                <p:cNvSpPr/>
                <p:nvPr/>
              </p:nvSpPr>
              <p:spPr>
                <a:xfrm>
                  <a:off x="10888400" y="3761329"/>
                  <a:ext cx="329388" cy="166784"/>
                </a:xfrm>
                <a:custGeom>
                  <a:avLst/>
                  <a:gdLst>
                    <a:gd name="connsiteX0" fmla="*/ 317792 w 329388"/>
                    <a:gd name="connsiteY0" fmla="*/ 134780 h 166784"/>
                    <a:gd name="connsiteX1" fmla="*/ 142564 w 329388"/>
                    <a:gd name="connsiteY1" fmla="*/ 82658 h 166784"/>
                    <a:gd name="connsiteX2" fmla="*/ 29633 w 329388"/>
                    <a:gd name="connsiteY2" fmla="*/ 8199 h 166784"/>
                    <a:gd name="connsiteX3" fmla="*/ 1835 w 329388"/>
                    <a:gd name="connsiteY3" fmla="*/ 24580 h 166784"/>
                    <a:gd name="connsiteX4" fmla="*/ 120474 w 329388"/>
                    <a:gd name="connsiteY4" fmla="*/ 109216 h 166784"/>
                    <a:gd name="connsiteX5" fmla="*/ 309105 w 329388"/>
                    <a:gd name="connsiteY5" fmla="*/ 166301 h 166784"/>
                    <a:gd name="connsiteX6" fmla="*/ 317792 w 329388"/>
                    <a:gd name="connsiteY6" fmla="*/ 134780 h 166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88" h="166784">
                      <a:moveTo>
                        <a:pt x="317792" y="134780"/>
                      </a:moveTo>
                      <a:cubicBezTo>
                        <a:pt x="258721" y="119888"/>
                        <a:pt x="200146" y="102514"/>
                        <a:pt x="142564" y="82658"/>
                      </a:cubicBezTo>
                      <a:cubicBezTo>
                        <a:pt x="100122" y="68015"/>
                        <a:pt x="50730" y="51385"/>
                        <a:pt x="29633" y="8199"/>
                      </a:cubicBezTo>
                      <a:cubicBezTo>
                        <a:pt x="20450" y="-10416"/>
                        <a:pt x="-7348" y="5965"/>
                        <a:pt x="1835" y="24580"/>
                      </a:cubicBezTo>
                      <a:cubicBezTo>
                        <a:pt x="24669" y="70993"/>
                        <a:pt x="74309" y="92586"/>
                        <a:pt x="120474" y="109216"/>
                      </a:cubicBezTo>
                      <a:cubicBezTo>
                        <a:pt x="182276" y="131305"/>
                        <a:pt x="245566" y="150169"/>
                        <a:pt x="309105" y="166301"/>
                      </a:cubicBezTo>
                      <a:cubicBezTo>
                        <a:pt x="329458" y="171017"/>
                        <a:pt x="338145" y="139744"/>
                        <a:pt x="317792" y="13478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1" name="Freeform: Shape 100">
                  <a:extLst>
                    <a:ext uri="{FF2B5EF4-FFF2-40B4-BE49-F238E27FC236}">
                      <a16:creationId xmlns:a16="http://schemas.microsoft.com/office/drawing/2014/main" xmlns="" id="{4A1C19D9-FB60-DE1D-C21D-21A512A0C903}"/>
                    </a:ext>
                  </a:extLst>
                </p:cNvPr>
                <p:cNvSpPr/>
                <p:nvPr/>
              </p:nvSpPr>
              <p:spPr>
                <a:xfrm>
                  <a:off x="11404584" y="3794184"/>
                  <a:ext cx="511060" cy="1053201"/>
                </a:xfrm>
                <a:custGeom>
                  <a:avLst/>
                  <a:gdLst>
                    <a:gd name="connsiteX0" fmla="*/ 461072 w 511060"/>
                    <a:gd name="connsiteY0" fmla="*/ 546449 h 1053201"/>
                    <a:gd name="connsiteX1" fmla="*/ 222553 w 511060"/>
                    <a:gd name="connsiteY1" fmla="*/ 158018 h 1053201"/>
                    <a:gd name="connsiteX2" fmla="*/ 23994 w 511060"/>
                    <a:gd name="connsiteY2" fmla="*/ 2397 h 1053201"/>
                    <a:gd name="connsiteX3" fmla="*/ 7613 w 511060"/>
                    <a:gd name="connsiteY3" fmla="*/ 30196 h 1053201"/>
                    <a:gd name="connsiteX4" fmla="*/ 318110 w 511060"/>
                    <a:gd name="connsiteY4" fmla="*/ 325800 h 1053201"/>
                    <a:gd name="connsiteX5" fmla="*/ 473978 w 511060"/>
                    <a:gd name="connsiteY5" fmla="*/ 759900 h 1053201"/>
                    <a:gd name="connsiteX6" fmla="*/ 463802 w 511060"/>
                    <a:gd name="connsiteY6" fmla="*/ 1032919 h 1053201"/>
                    <a:gd name="connsiteX7" fmla="*/ 494827 w 511060"/>
                    <a:gd name="connsiteY7" fmla="*/ 1041606 h 1053201"/>
                    <a:gd name="connsiteX8" fmla="*/ 461072 w 511060"/>
                    <a:gd name="connsiteY8" fmla="*/ 546449 h 1053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1060" h="1053201">
                      <a:moveTo>
                        <a:pt x="461072" y="546449"/>
                      </a:moveTo>
                      <a:cubicBezTo>
                        <a:pt x="412921" y="400756"/>
                        <a:pt x="330519" y="267225"/>
                        <a:pt x="222553" y="158018"/>
                      </a:cubicBezTo>
                      <a:cubicBezTo>
                        <a:pt x="163233" y="97954"/>
                        <a:pt x="96219" y="45584"/>
                        <a:pt x="23994" y="2397"/>
                      </a:cubicBezTo>
                      <a:cubicBezTo>
                        <a:pt x="6123" y="-8275"/>
                        <a:pt x="-10010" y="19523"/>
                        <a:pt x="7613" y="30196"/>
                      </a:cubicBezTo>
                      <a:cubicBezTo>
                        <a:pt x="131464" y="104159"/>
                        <a:pt x="238189" y="205672"/>
                        <a:pt x="318110" y="325800"/>
                      </a:cubicBezTo>
                      <a:cubicBezTo>
                        <a:pt x="404234" y="455360"/>
                        <a:pt x="458093" y="605024"/>
                        <a:pt x="473978" y="759900"/>
                      </a:cubicBezTo>
                      <a:cubicBezTo>
                        <a:pt x="483410" y="850741"/>
                        <a:pt x="480183" y="942822"/>
                        <a:pt x="463802" y="1032919"/>
                      </a:cubicBezTo>
                      <a:cubicBezTo>
                        <a:pt x="460079" y="1053271"/>
                        <a:pt x="491104" y="1061958"/>
                        <a:pt x="494827" y="1041606"/>
                      </a:cubicBezTo>
                      <a:cubicBezTo>
                        <a:pt x="524611" y="876802"/>
                        <a:pt x="513442" y="705544"/>
                        <a:pt x="461072" y="54644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2" name="Freeform: Shape 101">
                  <a:extLst>
                    <a:ext uri="{FF2B5EF4-FFF2-40B4-BE49-F238E27FC236}">
                      <a16:creationId xmlns:a16="http://schemas.microsoft.com/office/drawing/2014/main" xmlns="" id="{EE8911E2-21E3-0BAE-C405-9D17108CDBA4}"/>
                    </a:ext>
                  </a:extLst>
                </p:cNvPr>
                <p:cNvSpPr/>
                <p:nvPr/>
              </p:nvSpPr>
              <p:spPr>
                <a:xfrm>
                  <a:off x="11082527" y="3972635"/>
                  <a:ext cx="271836" cy="1171911"/>
                </a:xfrm>
                <a:custGeom>
                  <a:avLst/>
                  <a:gdLst>
                    <a:gd name="connsiteX0" fmla="*/ 267124 w 271836"/>
                    <a:gd name="connsiteY0" fmla="*/ 1144364 h 1171911"/>
                    <a:gd name="connsiteX1" fmla="*/ 78244 w 271836"/>
                    <a:gd name="connsiteY1" fmla="*/ 755685 h 1171911"/>
                    <a:gd name="connsiteX2" fmla="*/ 36299 w 271836"/>
                    <a:gd name="connsiteY2" fmla="*/ 284356 h 1171911"/>
                    <a:gd name="connsiteX3" fmla="*/ 101823 w 271836"/>
                    <a:gd name="connsiteY3" fmla="*/ 24740 h 1171911"/>
                    <a:gd name="connsiteX4" fmla="*/ 74025 w 271836"/>
                    <a:gd name="connsiteY4" fmla="*/ 8359 h 1171911"/>
                    <a:gd name="connsiteX5" fmla="*/ 4530 w 271836"/>
                    <a:gd name="connsiteY5" fmla="*/ 492594 h 1171911"/>
                    <a:gd name="connsiteX6" fmla="*/ 40767 w 271836"/>
                    <a:gd name="connsiteY6" fmla="*/ 734836 h 1171911"/>
                    <a:gd name="connsiteX7" fmla="*/ 106539 w 271836"/>
                    <a:gd name="connsiteY7" fmla="*/ 954989 h 1171911"/>
                    <a:gd name="connsiteX8" fmla="*/ 244290 w 271836"/>
                    <a:gd name="connsiteY8" fmla="*/ 1167199 h 1171911"/>
                    <a:gd name="connsiteX9" fmla="*/ 267124 w 271836"/>
                    <a:gd name="connsiteY9" fmla="*/ 1144364 h 11719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1836" h="1171911">
                      <a:moveTo>
                        <a:pt x="267124" y="1144364"/>
                      </a:moveTo>
                      <a:cubicBezTo>
                        <a:pt x="162384" y="1039873"/>
                        <a:pt x="110510" y="897158"/>
                        <a:pt x="78244" y="755685"/>
                      </a:cubicBezTo>
                      <a:cubicBezTo>
                        <a:pt x="43249" y="602050"/>
                        <a:pt x="22400" y="441714"/>
                        <a:pt x="36299" y="284356"/>
                      </a:cubicBezTo>
                      <a:cubicBezTo>
                        <a:pt x="44241" y="195004"/>
                        <a:pt x="64842" y="106397"/>
                        <a:pt x="101823" y="24740"/>
                      </a:cubicBezTo>
                      <a:cubicBezTo>
                        <a:pt x="110262" y="5877"/>
                        <a:pt x="82464" y="-10505"/>
                        <a:pt x="74025" y="8359"/>
                      </a:cubicBezTo>
                      <a:cubicBezTo>
                        <a:pt x="5522" y="160008"/>
                        <a:pt x="-8873" y="328287"/>
                        <a:pt x="4530" y="492594"/>
                      </a:cubicBezTo>
                      <a:cubicBezTo>
                        <a:pt x="11231" y="574004"/>
                        <a:pt x="23889" y="654916"/>
                        <a:pt x="40767" y="734836"/>
                      </a:cubicBezTo>
                      <a:cubicBezTo>
                        <a:pt x="56403" y="809793"/>
                        <a:pt x="76756" y="884252"/>
                        <a:pt x="106539" y="954989"/>
                      </a:cubicBezTo>
                      <a:cubicBezTo>
                        <a:pt x="139549" y="1033420"/>
                        <a:pt x="183977" y="1106886"/>
                        <a:pt x="244290" y="1167199"/>
                      </a:cubicBezTo>
                      <a:cubicBezTo>
                        <a:pt x="258933" y="1181842"/>
                        <a:pt x="281767" y="1159008"/>
                        <a:pt x="267124" y="114436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3" name="Freeform: Shape 102">
                  <a:extLst>
                    <a:ext uri="{FF2B5EF4-FFF2-40B4-BE49-F238E27FC236}">
                      <a16:creationId xmlns:a16="http://schemas.microsoft.com/office/drawing/2014/main" xmlns="" id="{F7E7F697-40DF-6864-4733-DC9088456F09}"/>
                    </a:ext>
                  </a:extLst>
                </p:cNvPr>
                <p:cNvSpPr/>
                <p:nvPr/>
              </p:nvSpPr>
              <p:spPr>
                <a:xfrm>
                  <a:off x="11358214" y="4778855"/>
                  <a:ext cx="111716" cy="203723"/>
                </a:xfrm>
                <a:custGeom>
                  <a:avLst/>
                  <a:gdLst>
                    <a:gd name="connsiteX0" fmla="*/ 110572 w 111716"/>
                    <a:gd name="connsiteY0" fmla="*/ 184260 h 203723"/>
                    <a:gd name="connsiteX1" fmla="*/ 29907 w 111716"/>
                    <a:gd name="connsiteY1" fmla="*/ 8039 h 203723"/>
                    <a:gd name="connsiteX2" fmla="*/ 2109 w 111716"/>
                    <a:gd name="connsiteY2" fmla="*/ 24420 h 203723"/>
                    <a:gd name="connsiteX3" fmla="*/ 79547 w 111716"/>
                    <a:gd name="connsiteY3" fmla="*/ 192947 h 203723"/>
                    <a:gd name="connsiteX4" fmla="*/ 110572 w 111716"/>
                    <a:gd name="connsiteY4" fmla="*/ 184260 h 2037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16" h="203723">
                      <a:moveTo>
                        <a:pt x="110572" y="184260"/>
                      </a:moveTo>
                      <a:cubicBezTo>
                        <a:pt x="87489" y="123948"/>
                        <a:pt x="60684" y="64877"/>
                        <a:pt x="29907" y="8039"/>
                      </a:cubicBezTo>
                      <a:cubicBezTo>
                        <a:pt x="19979" y="-10327"/>
                        <a:pt x="-7819" y="6054"/>
                        <a:pt x="2109" y="24420"/>
                      </a:cubicBezTo>
                      <a:cubicBezTo>
                        <a:pt x="31645" y="78776"/>
                        <a:pt x="57457" y="135117"/>
                        <a:pt x="79547" y="192947"/>
                      </a:cubicBezTo>
                      <a:cubicBezTo>
                        <a:pt x="86993" y="212059"/>
                        <a:pt x="118018" y="203620"/>
                        <a:pt x="110572" y="18426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4" name="Freeform: Shape 103">
                  <a:extLst>
                    <a:ext uri="{FF2B5EF4-FFF2-40B4-BE49-F238E27FC236}">
                      <a16:creationId xmlns:a16="http://schemas.microsoft.com/office/drawing/2014/main" xmlns="" id="{61397D65-DB99-F39A-9D83-09F6205080C8}"/>
                    </a:ext>
                  </a:extLst>
                </p:cNvPr>
                <p:cNvSpPr/>
                <p:nvPr/>
              </p:nvSpPr>
              <p:spPr>
                <a:xfrm>
                  <a:off x="11670381" y="4506003"/>
                  <a:ext cx="152096" cy="433937"/>
                </a:xfrm>
                <a:custGeom>
                  <a:avLst/>
                  <a:gdLst>
                    <a:gd name="connsiteX0" fmla="*/ 150351 w 152096"/>
                    <a:gd name="connsiteY0" fmla="*/ 357089 h 433937"/>
                    <a:gd name="connsiteX1" fmla="*/ 31464 w 152096"/>
                    <a:gd name="connsiteY1" fmla="*/ 11596 h 433937"/>
                    <a:gd name="connsiteX2" fmla="*/ 439 w 152096"/>
                    <a:gd name="connsiteY2" fmla="*/ 20283 h 433937"/>
                    <a:gd name="connsiteX3" fmla="*/ 73657 w 152096"/>
                    <a:gd name="connsiteY3" fmla="*/ 261284 h 433937"/>
                    <a:gd name="connsiteX4" fmla="*/ 61992 w 152096"/>
                    <a:gd name="connsiteY4" fmla="*/ 268978 h 433937"/>
                    <a:gd name="connsiteX5" fmla="*/ 16820 w 152096"/>
                    <a:gd name="connsiteY5" fmla="*/ 418394 h 433937"/>
                    <a:gd name="connsiteX6" fmla="*/ 49086 w 152096"/>
                    <a:gd name="connsiteY6" fmla="*/ 418394 h 433937"/>
                    <a:gd name="connsiteX7" fmla="*/ 85819 w 152096"/>
                    <a:gd name="connsiteY7" fmla="*/ 292061 h 433937"/>
                    <a:gd name="connsiteX8" fmla="*/ 122056 w 152096"/>
                    <a:gd name="connsiteY8" fmla="*/ 373222 h 433937"/>
                    <a:gd name="connsiteX9" fmla="*/ 150351 w 152096"/>
                    <a:gd name="connsiteY9" fmla="*/ 357089 h 433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52096" h="433937">
                      <a:moveTo>
                        <a:pt x="150351" y="357089"/>
                      </a:moveTo>
                      <a:cubicBezTo>
                        <a:pt x="97485" y="246889"/>
                        <a:pt x="57773" y="130980"/>
                        <a:pt x="31464" y="11596"/>
                      </a:cubicBezTo>
                      <a:cubicBezTo>
                        <a:pt x="26996" y="-8756"/>
                        <a:pt x="-4029" y="-69"/>
                        <a:pt x="439" y="20283"/>
                      </a:cubicBezTo>
                      <a:cubicBezTo>
                        <a:pt x="18557" y="102437"/>
                        <a:pt x="43129" y="183101"/>
                        <a:pt x="73657" y="261284"/>
                      </a:cubicBezTo>
                      <a:cubicBezTo>
                        <a:pt x="69190" y="261781"/>
                        <a:pt x="64970" y="264014"/>
                        <a:pt x="61992" y="268978"/>
                      </a:cubicBezTo>
                      <a:cubicBezTo>
                        <a:pt x="35683" y="314895"/>
                        <a:pt x="20543" y="365528"/>
                        <a:pt x="16820" y="418394"/>
                      </a:cubicBezTo>
                      <a:cubicBezTo>
                        <a:pt x="15331" y="439243"/>
                        <a:pt x="47596" y="438995"/>
                        <a:pt x="49086" y="418394"/>
                      </a:cubicBezTo>
                      <a:cubicBezTo>
                        <a:pt x="52064" y="373966"/>
                        <a:pt x="64723" y="331028"/>
                        <a:pt x="85819" y="292061"/>
                      </a:cubicBezTo>
                      <a:cubicBezTo>
                        <a:pt x="97236" y="319363"/>
                        <a:pt x="109150" y="346665"/>
                        <a:pt x="122056" y="373222"/>
                      </a:cubicBezTo>
                      <a:cubicBezTo>
                        <a:pt x="131488" y="392085"/>
                        <a:pt x="159286" y="375704"/>
                        <a:pt x="150351" y="357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5" name="Freeform: Shape 104">
                  <a:extLst>
                    <a:ext uri="{FF2B5EF4-FFF2-40B4-BE49-F238E27FC236}">
                      <a16:creationId xmlns:a16="http://schemas.microsoft.com/office/drawing/2014/main" xmlns="" id="{ABC98518-83BA-1B54-A0FE-E2B41DA2C8DB}"/>
                    </a:ext>
                  </a:extLst>
                </p:cNvPr>
                <p:cNvSpPr/>
                <p:nvPr/>
              </p:nvSpPr>
              <p:spPr>
                <a:xfrm>
                  <a:off x="11556172" y="4075400"/>
                  <a:ext cx="227025" cy="393018"/>
                </a:xfrm>
                <a:custGeom>
                  <a:avLst/>
                  <a:gdLst>
                    <a:gd name="connsiteX0" fmla="*/ 226090 w 227025"/>
                    <a:gd name="connsiteY0" fmla="*/ 373200 h 393018"/>
                    <a:gd name="connsiteX1" fmla="*/ 26538 w 227025"/>
                    <a:gd name="connsiteY1" fmla="*/ 5617 h 393018"/>
                    <a:gd name="connsiteX2" fmla="*/ 3704 w 227025"/>
                    <a:gd name="connsiteY2" fmla="*/ 28451 h 393018"/>
                    <a:gd name="connsiteX3" fmla="*/ 194817 w 227025"/>
                    <a:gd name="connsiteY3" fmla="*/ 381887 h 393018"/>
                    <a:gd name="connsiteX4" fmla="*/ 226090 w 227025"/>
                    <a:gd name="connsiteY4" fmla="*/ 373200 h 39301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025" h="393018">
                      <a:moveTo>
                        <a:pt x="226090" y="373200"/>
                      </a:moveTo>
                      <a:cubicBezTo>
                        <a:pt x="180173" y="240413"/>
                        <a:pt x="112911" y="116562"/>
                        <a:pt x="26538" y="5617"/>
                      </a:cubicBezTo>
                      <a:cubicBezTo>
                        <a:pt x="13880" y="-10764"/>
                        <a:pt x="-8955" y="12319"/>
                        <a:pt x="3704" y="28451"/>
                      </a:cubicBezTo>
                      <a:cubicBezTo>
                        <a:pt x="86354" y="134680"/>
                        <a:pt x="151133" y="254561"/>
                        <a:pt x="194817" y="381887"/>
                      </a:cubicBezTo>
                      <a:cubicBezTo>
                        <a:pt x="201518" y="401494"/>
                        <a:pt x="232791" y="393056"/>
                        <a:pt x="226090" y="37320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106" name="Freeform: Shape 105">
                  <a:extLst>
                    <a:ext uri="{FF2B5EF4-FFF2-40B4-BE49-F238E27FC236}">
                      <a16:creationId xmlns:a16="http://schemas.microsoft.com/office/drawing/2014/main" xmlns="" id="{2E6E56CE-8120-F401-C6C1-D1456DF40F0D}"/>
                    </a:ext>
                  </a:extLst>
                </p:cNvPr>
                <p:cNvSpPr/>
                <p:nvPr/>
              </p:nvSpPr>
              <p:spPr>
                <a:xfrm>
                  <a:off x="11227778" y="4567580"/>
                  <a:ext cx="71554" cy="334884"/>
                </a:xfrm>
                <a:custGeom>
                  <a:avLst/>
                  <a:gdLst>
                    <a:gd name="connsiteX0" fmla="*/ 70744 w 71554"/>
                    <a:gd name="connsiteY0" fmla="*/ 315120 h 334884"/>
                    <a:gd name="connsiteX1" fmla="*/ 33763 w 71554"/>
                    <a:gd name="connsiteY1" fmla="*/ 15544 h 334884"/>
                    <a:gd name="connsiteX2" fmla="*/ 1497 w 71554"/>
                    <a:gd name="connsiteY2" fmla="*/ 15544 h 334884"/>
                    <a:gd name="connsiteX3" fmla="*/ 39719 w 71554"/>
                    <a:gd name="connsiteY3" fmla="*/ 323558 h 334884"/>
                    <a:gd name="connsiteX4" fmla="*/ 70744 w 71554"/>
                    <a:gd name="connsiteY4" fmla="*/ 315120 h 3348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554" h="334884">
                      <a:moveTo>
                        <a:pt x="70744" y="315120"/>
                      </a:moveTo>
                      <a:cubicBezTo>
                        <a:pt x="40215" y="218322"/>
                        <a:pt x="27805" y="117057"/>
                        <a:pt x="33763" y="15544"/>
                      </a:cubicBezTo>
                      <a:cubicBezTo>
                        <a:pt x="35004" y="-5305"/>
                        <a:pt x="2738" y="-5057"/>
                        <a:pt x="1497" y="15544"/>
                      </a:cubicBezTo>
                      <a:cubicBezTo>
                        <a:pt x="-4708" y="119539"/>
                        <a:pt x="8446" y="224279"/>
                        <a:pt x="39719" y="323558"/>
                      </a:cubicBezTo>
                      <a:cubicBezTo>
                        <a:pt x="45676" y="343414"/>
                        <a:pt x="76949" y="334975"/>
                        <a:pt x="70744" y="315120"/>
                      </a:cubicBezTo>
                      <a:close/>
                    </a:path>
                  </a:pathLst>
                </a:custGeom>
                <a:solidFill>
                  <a:srgbClr val="2E2E2E"/>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4" name="Freeform: Shape 23">
                <a:extLst>
                  <a:ext uri="{FF2B5EF4-FFF2-40B4-BE49-F238E27FC236}">
                    <a16:creationId xmlns:a16="http://schemas.microsoft.com/office/drawing/2014/main" xmlns="" id="{9D666F5A-CD02-677C-431D-1413CC6F8AB3}"/>
                  </a:ext>
                </a:extLst>
              </p:cNvPr>
              <p:cNvSpPr/>
              <p:nvPr/>
            </p:nvSpPr>
            <p:spPr>
              <a:xfrm>
                <a:off x="10413197" y="3887174"/>
                <a:ext cx="497390" cy="564156"/>
              </a:xfrm>
              <a:custGeom>
                <a:avLst/>
                <a:gdLst>
                  <a:gd name="connsiteX0" fmla="*/ 497390 w 497390"/>
                  <a:gd name="connsiteY0" fmla="*/ 564156 h 564156"/>
                  <a:gd name="connsiteX1" fmla="*/ 0 w 497390"/>
                  <a:gd name="connsiteY1" fmla="*/ 564156 h 564156"/>
                  <a:gd name="connsiteX2" fmla="*/ 4219 w 497390"/>
                  <a:gd name="connsiteY2" fmla="*/ 0 h 564156"/>
                  <a:gd name="connsiteX3" fmla="*/ 497390 w 497390"/>
                  <a:gd name="connsiteY3" fmla="*/ 0 h 564156"/>
                </a:gdLst>
                <a:ahLst/>
                <a:cxnLst>
                  <a:cxn ang="0">
                    <a:pos x="connsiteX0" y="connsiteY0"/>
                  </a:cxn>
                  <a:cxn ang="0">
                    <a:pos x="connsiteX1" y="connsiteY1"/>
                  </a:cxn>
                  <a:cxn ang="0">
                    <a:pos x="connsiteX2" y="connsiteY2"/>
                  </a:cxn>
                  <a:cxn ang="0">
                    <a:pos x="connsiteX3" y="connsiteY3"/>
                  </a:cxn>
                </a:cxnLst>
                <a:rect l="l" t="t" r="r" b="b"/>
                <a:pathLst>
                  <a:path w="497390" h="564156">
                    <a:moveTo>
                      <a:pt x="497390" y="564156"/>
                    </a:moveTo>
                    <a:lnTo>
                      <a:pt x="0" y="564156"/>
                    </a:lnTo>
                    <a:lnTo>
                      <a:pt x="4219" y="0"/>
                    </a:lnTo>
                    <a:lnTo>
                      <a:pt x="497390" y="0"/>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5" name="Freeform: Shape 24">
                <a:extLst>
                  <a:ext uri="{FF2B5EF4-FFF2-40B4-BE49-F238E27FC236}">
                    <a16:creationId xmlns:a16="http://schemas.microsoft.com/office/drawing/2014/main" xmlns="" id="{BBB95B47-F6D0-95C8-7BBC-40E13C80247E}"/>
                  </a:ext>
                </a:extLst>
              </p:cNvPr>
              <p:cNvSpPr/>
              <p:nvPr/>
            </p:nvSpPr>
            <p:spPr>
              <a:xfrm>
                <a:off x="10073501" y="4096406"/>
                <a:ext cx="1175719" cy="1403812"/>
              </a:xfrm>
              <a:custGeom>
                <a:avLst/>
                <a:gdLst>
                  <a:gd name="connsiteX0" fmla="*/ 974837 w 1175719"/>
                  <a:gd name="connsiteY0" fmla="*/ 63539 h 1403812"/>
                  <a:gd name="connsiteX1" fmla="*/ 836838 w 1175719"/>
                  <a:gd name="connsiteY1" fmla="*/ 0 h 1403812"/>
                  <a:gd name="connsiteX2" fmla="*/ 836838 w 1175719"/>
                  <a:gd name="connsiteY2" fmla="*/ 81409 h 1403812"/>
                  <a:gd name="connsiteX3" fmla="*/ 575237 w 1175719"/>
                  <a:gd name="connsiteY3" fmla="*/ 305285 h 1403812"/>
                  <a:gd name="connsiteX4" fmla="*/ 342426 w 1175719"/>
                  <a:gd name="connsiteY4" fmla="*/ 71233 h 1403812"/>
                  <a:gd name="connsiteX5" fmla="*/ 342426 w 1175719"/>
                  <a:gd name="connsiteY5" fmla="*/ 1489 h 1403812"/>
                  <a:gd name="connsiteX6" fmla="*/ 5124 w 1175719"/>
                  <a:gd name="connsiteY6" fmla="*/ 606598 h 1403812"/>
                  <a:gd name="connsiteX7" fmla="*/ 8847 w 1175719"/>
                  <a:gd name="connsiteY7" fmla="*/ 1403812 h 1403812"/>
                  <a:gd name="connsiteX8" fmla="*/ 1171411 w 1175719"/>
                  <a:gd name="connsiteY8" fmla="*/ 1403812 h 1403812"/>
                  <a:gd name="connsiteX9" fmla="*/ 1175134 w 1175719"/>
                  <a:gd name="connsiteY9" fmla="*/ 606598 h 1403812"/>
                  <a:gd name="connsiteX10" fmla="*/ 974837 w 1175719"/>
                  <a:gd name="connsiteY10" fmla="*/ 63539 h 1403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5719" h="1403812">
                    <a:moveTo>
                      <a:pt x="974837" y="63539"/>
                    </a:moveTo>
                    <a:cubicBezTo>
                      <a:pt x="938104" y="40208"/>
                      <a:pt x="892931" y="19359"/>
                      <a:pt x="836838" y="0"/>
                    </a:cubicBezTo>
                    <a:cubicBezTo>
                      <a:pt x="836838" y="0"/>
                      <a:pt x="836838" y="38471"/>
                      <a:pt x="836838" y="81409"/>
                    </a:cubicBezTo>
                    <a:cubicBezTo>
                      <a:pt x="836838" y="124596"/>
                      <a:pt x="778263" y="305285"/>
                      <a:pt x="575237" y="305285"/>
                    </a:cubicBezTo>
                    <a:cubicBezTo>
                      <a:pt x="372458" y="305285"/>
                      <a:pt x="342426" y="71233"/>
                      <a:pt x="342426" y="71233"/>
                    </a:cubicBezTo>
                    <a:lnTo>
                      <a:pt x="342426" y="1489"/>
                    </a:lnTo>
                    <a:cubicBezTo>
                      <a:pt x="22250" y="111441"/>
                      <a:pt x="20264" y="273267"/>
                      <a:pt x="5124" y="606598"/>
                    </a:cubicBezTo>
                    <a:cubicBezTo>
                      <a:pt x="-8278" y="906919"/>
                      <a:pt x="8847" y="1403812"/>
                      <a:pt x="8847" y="1403812"/>
                    </a:cubicBezTo>
                    <a:cubicBezTo>
                      <a:pt x="396286" y="1403812"/>
                      <a:pt x="783972" y="1403812"/>
                      <a:pt x="1171411" y="1403812"/>
                    </a:cubicBezTo>
                    <a:cubicBezTo>
                      <a:pt x="1171411" y="1403812"/>
                      <a:pt x="1177616" y="855293"/>
                      <a:pt x="1175134" y="606598"/>
                    </a:cubicBezTo>
                    <a:cubicBezTo>
                      <a:pt x="1172899" y="331345"/>
                      <a:pt x="1147832" y="173243"/>
                      <a:pt x="974837" y="63539"/>
                    </a:cubicBezTo>
                    <a:close/>
                  </a:path>
                </a:pathLst>
              </a:custGeom>
              <a:solidFill>
                <a:srgbClr val="FFFFF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6" name="Freeform: Shape 25">
                <a:extLst>
                  <a:ext uri="{FF2B5EF4-FFF2-40B4-BE49-F238E27FC236}">
                    <a16:creationId xmlns:a16="http://schemas.microsoft.com/office/drawing/2014/main" xmlns="" id="{6EB11D3D-A6CA-9EB0-912B-AE8E1F4D707A}"/>
                  </a:ext>
                </a:extLst>
              </p:cNvPr>
              <p:cNvSpPr/>
              <p:nvPr/>
            </p:nvSpPr>
            <p:spPr>
              <a:xfrm>
                <a:off x="9983317" y="4059176"/>
                <a:ext cx="1369064" cy="1754269"/>
              </a:xfrm>
              <a:custGeom>
                <a:avLst/>
                <a:gdLst>
                  <a:gd name="connsiteX0" fmla="*/ 1369064 w 1369064"/>
                  <a:gd name="connsiteY0" fmla="*/ 1754269 h 1754269"/>
                  <a:gd name="connsiteX1" fmla="*/ 1295846 w 1369064"/>
                  <a:gd name="connsiteY1" fmla="*/ 630673 h 1754269"/>
                  <a:gd name="connsiteX2" fmla="*/ 1258119 w 1369064"/>
                  <a:gd name="connsiteY2" fmla="*/ 289648 h 1754269"/>
                  <a:gd name="connsiteX3" fmla="*/ 1083139 w 1369064"/>
                  <a:gd name="connsiteY3" fmla="*/ 66269 h 1754269"/>
                  <a:gd name="connsiteX4" fmla="*/ 927519 w 1369064"/>
                  <a:gd name="connsiteY4" fmla="*/ 248 h 1754269"/>
                  <a:gd name="connsiteX5" fmla="*/ 907414 w 1369064"/>
                  <a:gd name="connsiteY5" fmla="*/ 629680 h 1754269"/>
                  <a:gd name="connsiteX6" fmla="*/ 661946 w 1369064"/>
                  <a:gd name="connsiteY6" fmla="*/ 1109945 h 1754269"/>
                  <a:gd name="connsiteX7" fmla="*/ 426405 w 1369064"/>
                  <a:gd name="connsiteY7" fmla="*/ 647799 h 1754269"/>
                  <a:gd name="connsiteX8" fmla="*/ 437326 w 1369064"/>
                  <a:gd name="connsiteY8" fmla="*/ 0 h 1754269"/>
                  <a:gd name="connsiteX9" fmla="*/ 74956 w 1369064"/>
                  <a:gd name="connsiteY9" fmla="*/ 618015 h 1754269"/>
                  <a:gd name="connsiteX10" fmla="*/ 74460 w 1369064"/>
                  <a:gd name="connsiteY10" fmla="*/ 629680 h 1754269"/>
                  <a:gd name="connsiteX11" fmla="*/ 0 w 1369064"/>
                  <a:gd name="connsiteY11" fmla="*/ 1754269 h 1754269"/>
                  <a:gd name="connsiteX12" fmla="*/ 1369064 w 1369064"/>
                  <a:gd name="connsiteY12" fmla="*/ 1754269 h 1754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69064" h="1754269">
                    <a:moveTo>
                      <a:pt x="1369064" y="1754269"/>
                    </a:moveTo>
                    <a:cubicBezTo>
                      <a:pt x="1344741" y="1440546"/>
                      <a:pt x="1297583" y="813347"/>
                      <a:pt x="1295846" y="630673"/>
                    </a:cubicBezTo>
                    <a:cubicBezTo>
                      <a:pt x="1294357" y="491930"/>
                      <a:pt x="1287407" y="380985"/>
                      <a:pt x="1258119" y="289648"/>
                    </a:cubicBezTo>
                    <a:cubicBezTo>
                      <a:pt x="1227095" y="193347"/>
                      <a:pt x="1171498" y="122362"/>
                      <a:pt x="1083139" y="66269"/>
                    </a:cubicBezTo>
                    <a:cubicBezTo>
                      <a:pt x="1044172" y="41449"/>
                      <a:pt x="984853" y="19856"/>
                      <a:pt x="927519" y="248"/>
                    </a:cubicBezTo>
                    <a:cubicBezTo>
                      <a:pt x="927519" y="248"/>
                      <a:pt x="938439" y="338047"/>
                      <a:pt x="907414" y="629680"/>
                    </a:cubicBezTo>
                    <a:cubicBezTo>
                      <a:pt x="879865" y="888055"/>
                      <a:pt x="753035" y="1109945"/>
                      <a:pt x="661946" y="1109945"/>
                    </a:cubicBezTo>
                    <a:cubicBezTo>
                      <a:pt x="542563" y="1109945"/>
                      <a:pt x="439312" y="902947"/>
                      <a:pt x="426405" y="647799"/>
                    </a:cubicBezTo>
                    <a:cubicBezTo>
                      <a:pt x="411265" y="345493"/>
                      <a:pt x="437326" y="0"/>
                      <a:pt x="437326" y="0"/>
                    </a:cubicBezTo>
                    <a:cubicBezTo>
                      <a:pt x="104243" y="114171"/>
                      <a:pt x="89600" y="293123"/>
                      <a:pt x="74956" y="618015"/>
                    </a:cubicBezTo>
                    <a:lnTo>
                      <a:pt x="74460" y="629680"/>
                    </a:lnTo>
                    <a:cubicBezTo>
                      <a:pt x="64532" y="848592"/>
                      <a:pt x="21841" y="1449481"/>
                      <a:pt x="0" y="1754269"/>
                    </a:cubicBezTo>
                    <a:lnTo>
                      <a:pt x="1369064" y="1754269"/>
                    </a:ln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7" name="Freeform: Shape 26">
                <a:extLst>
                  <a:ext uri="{FF2B5EF4-FFF2-40B4-BE49-F238E27FC236}">
                    <a16:creationId xmlns:a16="http://schemas.microsoft.com/office/drawing/2014/main" xmlns="" id="{99398201-DF60-06CB-816E-4C64063F7B7C}"/>
                  </a:ext>
                </a:extLst>
              </p:cNvPr>
              <p:cNvSpPr/>
              <p:nvPr/>
            </p:nvSpPr>
            <p:spPr>
              <a:xfrm>
                <a:off x="11251006" y="4701980"/>
                <a:ext cx="117011" cy="1111465"/>
              </a:xfrm>
              <a:custGeom>
                <a:avLst/>
                <a:gdLst>
                  <a:gd name="connsiteX0" fmla="*/ 85986 w 117011"/>
                  <a:gd name="connsiteY0" fmla="*/ 1009952 h 1111465"/>
                  <a:gd name="connsiteX1" fmla="*/ 91199 w 117011"/>
                  <a:gd name="connsiteY1" fmla="*/ 1111465 h 1111465"/>
                  <a:gd name="connsiteX2" fmla="*/ 117011 w 117011"/>
                  <a:gd name="connsiteY2" fmla="*/ 1111465 h 1111465"/>
                  <a:gd name="connsiteX3" fmla="*/ 56451 w 117011"/>
                  <a:gd name="connsiteY3" fmla="*/ 293650 h 1111465"/>
                  <a:gd name="connsiteX4" fmla="*/ 25674 w 117011"/>
                  <a:gd name="connsiteY4" fmla="*/ 12193 h 1111465"/>
                  <a:gd name="connsiteX5" fmla="*/ 110 w 117011"/>
                  <a:gd name="connsiteY5" fmla="*/ 12193 h 1111465"/>
                  <a:gd name="connsiteX6" fmla="*/ 85986 w 117011"/>
                  <a:gd name="connsiteY6" fmla="*/ 1009952 h 1111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7011" h="1111465">
                    <a:moveTo>
                      <a:pt x="85986" y="1009952"/>
                    </a:moveTo>
                    <a:cubicBezTo>
                      <a:pt x="87724" y="1043707"/>
                      <a:pt x="89461" y="1077710"/>
                      <a:pt x="91199" y="1111465"/>
                    </a:cubicBezTo>
                    <a:lnTo>
                      <a:pt x="117011" y="1111465"/>
                    </a:lnTo>
                    <a:cubicBezTo>
                      <a:pt x="104105" y="838447"/>
                      <a:pt x="84001" y="565676"/>
                      <a:pt x="56451" y="293650"/>
                    </a:cubicBezTo>
                    <a:cubicBezTo>
                      <a:pt x="47019" y="199831"/>
                      <a:pt x="36595" y="106012"/>
                      <a:pt x="25674" y="12193"/>
                    </a:cubicBezTo>
                    <a:cubicBezTo>
                      <a:pt x="23689" y="-3940"/>
                      <a:pt x="-1876" y="-4188"/>
                      <a:pt x="110" y="12193"/>
                    </a:cubicBezTo>
                    <a:cubicBezTo>
                      <a:pt x="39077" y="343787"/>
                      <a:pt x="68116" y="676621"/>
                      <a:pt x="85986" y="100995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8" name="Freeform: Shape 27">
                <a:extLst>
                  <a:ext uri="{FF2B5EF4-FFF2-40B4-BE49-F238E27FC236}">
                    <a16:creationId xmlns:a16="http://schemas.microsoft.com/office/drawing/2014/main" xmlns="" id="{8B4CB561-A0CE-7941-2723-C5270AB57A8A}"/>
                  </a:ext>
                </a:extLst>
              </p:cNvPr>
              <p:cNvSpPr/>
              <p:nvPr/>
            </p:nvSpPr>
            <p:spPr>
              <a:xfrm>
                <a:off x="10120260" y="5648144"/>
                <a:ext cx="303330" cy="25564"/>
              </a:xfrm>
              <a:custGeom>
                <a:avLst/>
                <a:gdLst>
                  <a:gd name="connsiteX0" fmla="*/ 290951 w 303330"/>
                  <a:gd name="connsiteY0" fmla="*/ 0 h 25564"/>
                  <a:gd name="connsiteX1" fmla="*/ 12472 w 303330"/>
                  <a:gd name="connsiteY1" fmla="*/ 0 h 25564"/>
                  <a:gd name="connsiteX2" fmla="*/ 12472 w 303330"/>
                  <a:gd name="connsiteY2" fmla="*/ 25565 h 25564"/>
                  <a:gd name="connsiteX3" fmla="*/ 290951 w 303330"/>
                  <a:gd name="connsiteY3" fmla="*/ 25565 h 25564"/>
                  <a:gd name="connsiteX4" fmla="*/ 290951 w 303330"/>
                  <a:gd name="connsiteY4" fmla="*/ 0 h 255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3330" h="25564">
                    <a:moveTo>
                      <a:pt x="290951" y="0"/>
                    </a:moveTo>
                    <a:lnTo>
                      <a:pt x="12472" y="0"/>
                    </a:lnTo>
                    <a:cubicBezTo>
                      <a:pt x="-4157" y="0"/>
                      <a:pt x="-4157" y="25565"/>
                      <a:pt x="12472" y="25565"/>
                    </a:cubicBezTo>
                    <a:lnTo>
                      <a:pt x="290951" y="25565"/>
                    </a:lnTo>
                    <a:cubicBezTo>
                      <a:pt x="307332" y="25565"/>
                      <a:pt x="307580" y="0"/>
                      <a:pt x="290951"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29" name="Freeform: Shape 28">
                <a:extLst>
                  <a:ext uri="{FF2B5EF4-FFF2-40B4-BE49-F238E27FC236}">
                    <a16:creationId xmlns:a16="http://schemas.microsoft.com/office/drawing/2014/main" xmlns="" id="{39ACF167-E6A6-804C-B25C-BE783CA9FFE9}"/>
                  </a:ext>
                </a:extLst>
              </p:cNvPr>
              <p:cNvSpPr/>
              <p:nvPr/>
            </p:nvSpPr>
            <p:spPr>
              <a:xfrm>
                <a:off x="10899108" y="5651371"/>
                <a:ext cx="296721" cy="25566"/>
              </a:xfrm>
              <a:custGeom>
                <a:avLst/>
                <a:gdLst>
                  <a:gd name="connsiteX0" fmla="*/ 284250 w 296721"/>
                  <a:gd name="connsiteY0" fmla="*/ 0 h 25566"/>
                  <a:gd name="connsiteX1" fmla="*/ 12472 w 296721"/>
                  <a:gd name="connsiteY1" fmla="*/ 0 h 25566"/>
                  <a:gd name="connsiteX2" fmla="*/ 12472 w 296721"/>
                  <a:gd name="connsiteY2" fmla="*/ 25564 h 25566"/>
                  <a:gd name="connsiteX3" fmla="*/ 284250 w 296721"/>
                  <a:gd name="connsiteY3" fmla="*/ 25564 h 25566"/>
                  <a:gd name="connsiteX4" fmla="*/ 284250 w 296721"/>
                  <a:gd name="connsiteY4" fmla="*/ 0 h 25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21" h="25566">
                    <a:moveTo>
                      <a:pt x="284250" y="0"/>
                    </a:moveTo>
                    <a:lnTo>
                      <a:pt x="12472" y="0"/>
                    </a:lnTo>
                    <a:cubicBezTo>
                      <a:pt x="-4157" y="0"/>
                      <a:pt x="-4157" y="25564"/>
                      <a:pt x="12472" y="25564"/>
                    </a:cubicBezTo>
                    <a:lnTo>
                      <a:pt x="284250" y="25564"/>
                    </a:lnTo>
                    <a:cubicBezTo>
                      <a:pt x="300879" y="25813"/>
                      <a:pt x="300879" y="0"/>
                      <a:pt x="284250"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0" name="Graphic 4">
                <a:extLst>
                  <a:ext uri="{FF2B5EF4-FFF2-40B4-BE49-F238E27FC236}">
                    <a16:creationId xmlns:a16="http://schemas.microsoft.com/office/drawing/2014/main" xmlns="" id="{2B293982-2264-D33F-B441-1F56AF33F140}"/>
                  </a:ext>
                </a:extLst>
              </p:cNvPr>
              <p:cNvGrpSpPr/>
              <p:nvPr/>
            </p:nvGrpSpPr>
            <p:grpSpPr>
              <a:xfrm>
                <a:off x="8408633" y="3314331"/>
                <a:ext cx="2021128" cy="2499362"/>
                <a:chOff x="8408633" y="3314331"/>
                <a:chExt cx="2021128" cy="2499362"/>
              </a:xfrm>
            </p:grpSpPr>
            <p:grpSp>
              <p:nvGrpSpPr>
                <p:cNvPr id="87" name="Graphic 4">
                  <a:extLst>
                    <a:ext uri="{FF2B5EF4-FFF2-40B4-BE49-F238E27FC236}">
                      <a16:creationId xmlns:a16="http://schemas.microsoft.com/office/drawing/2014/main" xmlns="" id="{D3F333D1-C090-B0D7-E4B8-AABADF9F7609}"/>
                    </a:ext>
                  </a:extLst>
                </p:cNvPr>
                <p:cNvGrpSpPr/>
                <p:nvPr/>
              </p:nvGrpSpPr>
              <p:grpSpPr>
                <a:xfrm>
                  <a:off x="8408633" y="3314331"/>
                  <a:ext cx="532978" cy="711598"/>
                  <a:chOff x="8408633" y="3314331"/>
                  <a:chExt cx="532978" cy="711598"/>
                </a:xfrm>
              </p:grpSpPr>
              <p:sp>
                <p:nvSpPr>
                  <p:cNvPr id="91" name="Freeform: Shape 90">
                    <a:extLst>
                      <a:ext uri="{FF2B5EF4-FFF2-40B4-BE49-F238E27FC236}">
                        <a16:creationId xmlns:a16="http://schemas.microsoft.com/office/drawing/2014/main" xmlns="" id="{206F217B-89DB-C9CB-5F41-69D661B1CE9B}"/>
                      </a:ext>
                    </a:extLst>
                  </p:cNvPr>
                  <p:cNvSpPr/>
                  <p:nvPr/>
                </p:nvSpPr>
                <p:spPr>
                  <a:xfrm>
                    <a:off x="8519087" y="3532684"/>
                    <a:ext cx="412943" cy="489509"/>
                  </a:xfrm>
                  <a:custGeom>
                    <a:avLst/>
                    <a:gdLst>
                      <a:gd name="connsiteX0" fmla="*/ 300177 w 412943"/>
                      <a:gd name="connsiteY0" fmla="*/ 489510 h 489509"/>
                      <a:gd name="connsiteX1" fmla="*/ 204124 w 412943"/>
                      <a:gd name="connsiteY1" fmla="*/ 419766 h 489509"/>
                      <a:gd name="connsiteX2" fmla="*/ 83748 w 412943"/>
                      <a:gd name="connsiteY2" fmla="*/ 392216 h 489509"/>
                      <a:gd name="connsiteX3" fmla="*/ 51978 w 412943"/>
                      <a:gd name="connsiteY3" fmla="*/ 369630 h 489509"/>
                      <a:gd name="connsiteX4" fmla="*/ 44532 w 412943"/>
                      <a:gd name="connsiteY4" fmla="*/ 332400 h 489509"/>
                      <a:gd name="connsiteX5" fmla="*/ 52475 w 412943"/>
                      <a:gd name="connsiteY5" fmla="*/ 321231 h 489509"/>
                      <a:gd name="connsiteX6" fmla="*/ 40313 w 412943"/>
                      <a:gd name="connsiteY6" fmla="*/ 317012 h 489509"/>
                      <a:gd name="connsiteX7" fmla="*/ 105 w 412943"/>
                      <a:gd name="connsiteY7" fmla="*/ 267372 h 489509"/>
                      <a:gd name="connsiteX8" fmla="*/ 22691 w 412943"/>
                      <a:gd name="connsiteY8" fmla="*/ 220710 h 489509"/>
                      <a:gd name="connsiteX9" fmla="*/ 49993 w 412943"/>
                      <a:gd name="connsiteY9" fmla="*/ 205570 h 489509"/>
                      <a:gd name="connsiteX10" fmla="*/ 11522 w 412943"/>
                      <a:gd name="connsiteY10" fmla="*/ 173304 h 489509"/>
                      <a:gd name="connsiteX11" fmla="*/ 18720 w 412943"/>
                      <a:gd name="connsiteY11" fmla="*/ 114481 h 489509"/>
                      <a:gd name="connsiteX12" fmla="*/ 55453 w 412943"/>
                      <a:gd name="connsiteY12" fmla="*/ 97356 h 489509"/>
                      <a:gd name="connsiteX13" fmla="*/ 196430 w 412943"/>
                      <a:gd name="connsiteY13" fmla="*/ 5770 h 489509"/>
                      <a:gd name="connsiteX14" fmla="*/ 310601 w 412943"/>
                      <a:gd name="connsiteY14" fmla="*/ 23889 h 489509"/>
                      <a:gd name="connsiteX15" fmla="*/ 349320 w 412943"/>
                      <a:gd name="connsiteY15" fmla="*/ 100086 h 489509"/>
                      <a:gd name="connsiteX16" fmla="*/ 411370 w 412943"/>
                      <a:gd name="connsiteY16" fmla="*/ 307332 h 489509"/>
                      <a:gd name="connsiteX17" fmla="*/ 300177 w 412943"/>
                      <a:gd name="connsiteY17" fmla="*/ 489510 h 489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12943" h="489509">
                        <a:moveTo>
                          <a:pt x="300177" y="489510"/>
                        </a:moveTo>
                        <a:cubicBezTo>
                          <a:pt x="286030" y="450791"/>
                          <a:pt x="244332" y="429446"/>
                          <a:pt x="204124" y="419766"/>
                        </a:cubicBezTo>
                        <a:cubicBezTo>
                          <a:pt x="163916" y="410334"/>
                          <a:pt x="121722" y="408845"/>
                          <a:pt x="83748" y="392216"/>
                        </a:cubicBezTo>
                        <a:cubicBezTo>
                          <a:pt x="71586" y="387004"/>
                          <a:pt x="59921" y="380054"/>
                          <a:pt x="51978" y="369630"/>
                        </a:cubicBezTo>
                        <a:cubicBezTo>
                          <a:pt x="44036" y="359205"/>
                          <a:pt x="40065" y="344810"/>
                          <a:pt x="44532" y="332400"/>
                        </a:cubicBezTo>
                        <a:cubicBezTo>
                          <a:pt x="46021" y="328181"/>
                          <a:pt x="49000" y="324209"/>
                          <a:pt x="52475" y="321231"/>
                        </a:cubicBezTo>
                        <a:cubicBezTo>
                          <a:pt x="48255" y="319990"/>
                          <a:pt x="44284" y="318749"/>
                          <a:pt x="40313" y="317012"/>
                        </a:cubicBezTo>
                        <a:cubicBezTo>
                          <a:pt x="19712" y="308325"/>
                          <a:pt x="1594" y="289710"/>
                          <a:pt x="105" y="267372"/>
                        </a:cubicBezTo>
                        <a:cubicBezTo>
                          <a:pt x="-1136" y="249502"/>
                          <a:pt x="8792" y="232128"/>
                          <a:pt x="22691" y="220710"/>
                        </a:cubicBezTo>
                        <a:cubicBezTo>
                          <a:pt x="30881" y="214009"/>
                          <a:pt x="40065" y="209293"/>
                          <a:pt x="49993" y="205570"/>
                        </a:cubicBezTo>
                        <a:cubicBezTo>
                          <a:pt x="33860" y="198373"/>
                          <a:pt x="19464" y="188445"/>
                          <a:pt x="11522" y="173304"/>
                        </a:cubicBezTo>
                        <a:cubicBezTo>
                          <a:pt x="1842" y="154690"/>
                          <a:pt x="4821" y="130118"/>
                          <a:pt x="18720" y="114481"/>
                        </a:cubicBezTo>
                        <a:cubicBezTo>
                          <a:pt x="27903" y="104057"/>
                          <a:pt x="41554" y="98100"/>
                          <a:pt x="55453" y="97356"/>
                        </a:cubicBezTo>
                        <a:cubicBezTo>
                          <a:pt x="90945" y="52680"/>
                          <a:pt x="141081" y="19670"/>
                          <a:pt x="196430" y="5770"/>
                        </a:cubicBezTo>
                        <a:cubicBezTo>
                          <a:pt x="235397" y="-4158"/>
                          <a:pt x="280817" y="-3165"/>
                          <a:pt x="310601" y="23889"/>
                        </a:cubicBezTo>
                        <a:cubicBezTo>
                          <a:pt x="331946" y="43248"/>
                          <a:pt x="341130" y="72288"/>
                          <a:pt x="349320" y="100086"/>
                        </a:cubicBezTo>
                        <a:cubicBezTo>
                          <a:pt x="369921" y="169085"/>
                          <a:pt x="374885" y="245034"/>
                          <a:pt x="411370" y="307332"/>
                        </a:cubicBezTo>
                        <a:cubicBezTo>
                          <a:pt x="428496" y="336619"/>
                          <a:pt x="300177" y="489510"/>
                          <a:pt x="300177" y="489510"/>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2" name="Freeform: Shape 91">
                    <a:extLst>
                      <a:ext uri="{FF2B5EF4-FFF2-40B4-BE49-F238E27FC236}">
                        <a16:creationId xmlns:a16="http://schemas.microsoft.com/office/drawing/2014/main" xmlns="" id="{6CE24B38-7C66-CDE3-16E0-0F138AE1A033}"/>
                      </a:ext>
                    </a:extLst>
                  </p:cNvPr>
                  <p:cNvSpPr/>
                  <p:nvPr/>
                </p:nvSpPr>
                <p:spPr>
                  <a:xfrm>
                    <a:off x="8628596" y="3689109"/>
                    <a:ext cx="161939" cy="221395"/>
                  </a:xfrm>
                  <a:custGeom>
                    <a:avLst/>
                    <a:gdLst>
                      <a:gd name="connsiteX0" fmla="*/ 136809 w 161939"/>
                      <a:gd name="connsiteY0" fmla="*/ 19610 h 221395"/>
                      <a:gd name="connsiteX1" fmla="*/ 23879 w 161939"/>
                      <a:gd name="connsiteY1" fmla="*/ 3974 h 221395"/>
                      <a:gd name="connsiteX2" fmla="*/ 52 w 161939"/>
                      <a:gd name="connsiteY2" fmla="*/ 23333 h 221395"/>
                      <a:gd name="connsiteX3" fmla="*/ 13951 w 161939"/>
                      <a:gd name="connsiteY3" fmla="*/ 47408 h 221395"/>
                      <a:gd name="connsiteX4" fmla="*/ 62846 w 161939"/>
                      <a:gd name="connsiteY4" fmla="*/ 92580 h 221395"/>
                      <a:gd name="connsiteX5" fmla="*/ 86921 w 161939"/>
                      <a:gd name="connsiteY5" fmla="*/ 150659 h 221395"/>
                      <a:gd name="connsiteX6" fmla="*/ 101565 w 161939"/>
                      <a:gd name="connsiteY6" fmla="*/ 209979 h 221395"/>
                      <a:gd name="connsiteX7" fmla="*/ 125640 w 161939"/>
                      <a:gd name="connsiteY7" fmla="*/ 221396 h 221395"/>
                      <a:gd name="connsiteX8" fmla="*/ 151453 w 161939"/>
                      <a:gd name="connsiteY8" fmla="*/ 205759 h 221395"/>
                      <a:gd name="connsiteX9" fmla="*/ 160388 w 161939"/>
                      <a:gd name="connsiteY9" fmla="*/ 176224 h 221395"/>
                      <a:gd name="connsiteX10" fmla="*/ 161877 w 161939"/>
                      <a:gd name="connsiteY10" fmla="*/ 144454 h 221395"/>
                      <a:gd name="connsiteX11" fmla="*/ 153935 w 161939"/>
                      <a:gd name="connsiteY11" fmla="*/ 72724 h 221395"/>
                      <a:gd name="connsiteX12" fmla="*/ 136809 w 161939"/>
                      <a:gd name="connsiteY12" fmla="*/ 19610 h 221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61939" h="221395">
                        <a:moveTo>
                          <a:pt x="136809" y="19610"/>
                        </a:moveTo>
                        <a:cubicBezTo>
                          <a:pt x="102558" y="995"/>
                          <a:pt x="61853" y="-4713"/>
                          <a:pt x="23879" y="3974"/>
                        </a:cubicBezTo>
                        <a:cubicBezTo>
                          <a:pt x="13206" y="6456"/>
                          <a:pt x="1044" y="10675"/>
                          <a:pt x="52" y="23333"/>
                        </a:cubicBezTo>
                        <a:cubicBezTo>
                          <a:pt x="-693" y="33509"/>
                          <a:pt x="6753" y="41203"/>
                          <a:pt x="13951" y="47408"/>
                        </a:cubicBezTo>
                        <a:cubicBezTo>
                          <a:pt x="31076" y="61556"/>
                          <a:pt x="49691" y="74214"/>
                          <a:pt x="62846" y="92580"/>
                        </a:cubicBezTo>
                        <a:cubicBezTo>
                          <a:pt x="75256" y="109706"/>
                          <a:pt x="83694" y="129562"/>
                          <a:pt x="86921" y="150659"/>
                        </a:cubicBezTo>
                        <a:cubicBezTo>
                          <a:pt x="90148" y="171260"/>
                          <a:pt x="86673" y="193349"/>
                          <a:pt x="101565" y="209979"/>
                        </a:cubicBezTo>
                        <a:cubicBezTo>
                          <a:pt x="107522" y="216680"/>
                          <a:pt x="116457" y="221396"/>
                          <a:pt x="125640" y="221396"/>
                        </a:cubicBezTo>
                        <a:cubicBezTo>
                          <a:pt x="136561" y="221396"/>
                          <a:pt x="145744" y="214694"/>
                          <a:pt x="151453" y="205759"/>
                        </a:cubicBezTo>
                        <a:cubicBezTo>
                          <a:pt x="157162" y="196824"/>
                          <a:pt x="158899" y="186400"/>
                          <a:pt x="160388" y="176224"/>
                        </a:cubicBezTo>
                        <a:cubicBezTo>
                          <a:pt x="161629" y="165799"/>
                          <a:pt x="162126" y="155127"/>
                          <a:pt x="161877" y="144454"/>
                        </a:cubicBezTo>
                        <a:cubicBezTo>
                          <a:pt x="161381" y="120379"/>
                          <a:pt x="157906" y="96303"/>
                          <a:pt x="153935" y="72724"/>
                        </a:cubicBezTo>
                        <a:cubicBezTo>
                          <a:pt x="151949" y="58577"/>
                          <a:pt x="142021" y="22588"/>
                          <a:pt x="136809" y="19610"/>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3" name="Freeform: Shape 92">
                    <a:extLst>
                      <a:ext uri="{FF2B5EF4-FFF2-40B4-BE49-F238E27FC236}">
                        <a16:creationId xmlns:a16="http://schemas.microsoft.com/office/drawing/2014/main" xmlns="" id="{312E4E42-1EBA-FFB7-B75E-DFC575CE3098}"/>
                      </a:ext>
                    </a:extLst>
                  </p:cNvPr>
                  <p:cNvSpPr/>
                  <p:nvPr/>
                </p:nvSpPr>
                <p:spPr>
                  <a:xfrm>
                    <a:off x="8427989" y="3338233"/>
                    <a:ext cx="244589" cy="319356"/>
                  </a:xfrm>
                  <a:custGeom>
                    <a:avLst/>
                    <a:gdLst>
                      <a:gd name="connsiteX0" fmla="*/ 170626 w 244589"/>
                      <a:gd name="connsiteY0" fmla="*/ 319357 h 319356"/>
                      <a:gd name="connsiteX1" fmla="*/ 19225 w 244589"/>
                      <a:gd name="connsiteY1" fmla="*/ 76370 h 319356"/>
                      <a:gd name="connsiteX2" fmla="*/ 362 w 244589"/>
                      <a:gd name="connsiteY2" fmla="*/ 37403 h 319356"/>
                      <a:gd name="connsiteX3" fmla="*/ 18480 w 244589"/>
                      <a:gd name="connsiteY3" fmla="*/ 1414 h 319356"/>
                      <a:gd name="connsiteX4" fmla="*/ 65886 w 244589"/>
                      <a:gd name="connsiteY4" fmla="*/ 24745 h 319356"/>
                      <a:gd name="connsiteX5" fmla="*/ 244589 w 244589"/>
                      <a:gd name="connsiteY5" fmla="*/ 249117 h 319356"/>
                      <a:gd name="connsiteX6" fmla="*/ 170626 w 244589"/>
                      <a:gd name="connsiteY6" fmla="*/ 319357 h 319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589" h="319356">
                        <a:moveTo>
                          <a:pt x="170626" y="319357"/>
                        </a:moveTo>
                        <a:cubicBezTo>
                          <a:pt x="119994" y="245890"/>
                          <a:pt x="69858" y="149589"/>
                          <a:pt x="19225" y="76370"/>
                        </a:cubicBezTo>
                        <a:cubicBezTo>
                          <a:pt x="11034" y="64457"/>
                          <a:pt x="2347" y="51798"/>
                          <a:pt x="362" y="37403"/>
                        </a:cubicBezTo>
                        <a:cubicBezTo>
                          <a:pt x="-1624" y="23007"/>
                          <a:pt x="4581" y="6130"/>
                          <a:pt x="18480" y="1414"/>
                        </a:cubicBezTo>
                        <a:cubicBezTo>
                          <a:pt x="36102" y="-4791"/>
                          <a:pt x="53476" y="10598"/>
                          <a:pt x="65886" y="24745"/>
                        </a:cubicBezTo>
                        <a:cubicBezTo>
                          <a:pt x="128929" y="96723"/>
                          <a:pt x="188496" y="171430"/>
                          <a:pt x="244589" y="249117"/>
                        </a:cubicBezTo>
                        <a:lnTo>
                          <a:pt x="170626" y="319357"/>
                        </a:ln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4" name="Freeform: Shape 93">
                    <a:extLst>
                      <a:ext uri="{FF2B5EF4-FFF2-40B4-BE49-F238E27FC236}">
                        <a16:creationId xmlns:a16="http://schemas.microsoft.com/office/drawing/2014/main" xmlns="" id="{5EBB1005-C44D-ECEB-1081-5A49E1763858}"/>
                      </a:ext>
                    </a:extLst>
                  </p:cNvPr>
                  <p:cNvSpPr/>
                  <p:nvPr/>
                </p:nvSpPr>
                <p:spPr>
                  <a:xfrm>
                    <a:off x="8889879" y="3760712"/>
                    <a:ext cx="51731" cy="85632"/>
                  </a:xfrm>
                  <a:custGeom>
                    <a:avLst/>
                    <a:gdLst>
                      <a:gd name="connsiteX0" fmla="*/ 370 w 51731"/>
                      <a:gd name="connsiteY0" fmla="*/ 11794 h 85632"/>
                      <a:gd name="connsiteX1" fmla="*/ 33629 w 51731"/>
                      <a:gd name="connsiteY1" fmla="*/ 80794 h 85632"/>
                      <a:gd name="connsiteX2" fmla="*/ 46783 w 51731"/>
                      <a:gd name="connsiteY2" fmla="*/ 84268 h 85632"/>
                      <a:gd name="connsiteX3" fmla="*/ 50258 w 51731"/>
                      <a:gd name="connsiteY3" fmla="*/ 71114 h 85632"/>
                      <a:gd name="connsiteX4" fmla="*/ 18985 w 51731"/>
                      <a:gd name="connsiteY4" fmla="*/ 6831 h 85632"/>
                      <a:gd name="connsiteX5" fmla="*/ 370 w 51731"/>
                      <a:gd name="connsiteY5" fmla="*/ 11794 h 85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731" h="85632">
                        <a:moveTo>
                          <a:pt x="370" y="11794"/>
                        </a:moveTo>
                        <a:cubicBezTo>
                          <a:pt x="7071" y="36614"/>
                          <a:pt x="18240" y="60193"/>
                          <a:pt x="33629" y="80794"/>
                        </a:cubicBezTo>
                        <a:cubicBezTo>
                          <a:pt x="36855" y="85013"/>
                          <a:pt x="42067" y="87247"/>
                          <a:pt x="46783" y="84268"/>
                        </a:cubicBezTo>
                        <a:cubicBezTo>
                          <a:pt x="51003" y="81786"/>
                          <a:pt x="53484" y="75333"/>
                          <a:pt x="50258" y="71114"/>
                        </a:cubicBezTo>
                        <a:cubicBezTo>
                          <a:pt x="35862" y="51754"/>
                          <a:pt x="25190" y="30161"/>
                          <a:pt x="18985" y="6831"/>
                        </a:cubicBezTo>
                        <a:cubicBezTo>
                          <a:pt x="16006" y="-5083"/>
                          <a:pt x="-2857" y="-119"/>
                          <a:pt x="370" y="1179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5" name="Freeform: Shape 94">
                    <a:extLst>
                      <a:ext uri="{FF2B5EF4-FFF2-40B4-BE49-F238E27FC236}">
                        <a16:creationId xmlns:a16="http://schemas.microsoft.com/office/drawing/2014/main" xmlns="" id="{C2611CF4-60E1-F5DF-A4D5-044F99CD52EC}"/>
                      </a:ext>
                    </a:extLst>
                  </p:cNvPr>
                  <p:cNvSpPr/>
                  <p:nvPr/>
                </p:nvSpPr>
                <p:spPr>
                  <a:xfrm>
                    <a:off x="8408633" y="3314331"/>
                    <a:ext cx="491332" cy="415981"/>
                  </a:xfrm>
                  <a:custGeom>
                    <a:avLst/>
                    <a:gdLst>
                      <a:gd name="connsiteX0" fmla="*/ 477148 w 491332"/>
                      <a:gd name="connsiteY0" fmla="*/ 415981 h 415981"/>
                      <a:gd name="connsiteX1" fmla="*/ 462753 w 491332"/>
                      <a:gd name="connsiteY1" fmla="*/ 404812 h 415981"/>
                      <a:gd name="connsiteX2" fmla="*/ 444634 w 491332"/>
                      <a:gd name="connsiteY2" fmla="*/ 324892 h 415981"/>
                      <a:gd name="connsiteX3" fmla="*/ 443145 w 491332"/>
                      <a:gd name="connsiteY3" fmla="*/ 318936 h 415981"/>
                      <a:gd name="connsiteX4" fmla="*/ 419566 w 491332"/>
                      <a:gd name="connsiteY4" fmla="*/ 256389 h 415981"/>
                      <a:gd name="connsiteX5" fmla="*/ 377621 w 491332"/>
                      <a:gd name="connsiteY5" fmla="*/ 228839 h 415981"/>
                      <a:gd name="connsiteX6" fmla="*/ 366452 w 491332"/>
                      <a:gd name="connsiteY6" fmla="*/ 228095 h 415981"/>
                      <a:gd name="connsiteX7" fmla="*/ 319294 w 491332"/>
                      <a:gd name="connsiteY7" fmla="*/ 237774 h 415981"/>
                      <a:gd name="connsiteX8" fmla="*/ 263449 w 491332"/>
                      <a:gd name="connsiteY8" fmla="*/ 269792 h 415981"/>
                      <a:gd name="connsiteX9" fmla="*/ 212568 w 491332"/>
                      <a:gd name="connsiteY9" fmla="*/ 311738 h 415981"/>
                      <a:gd name="connsiteX10" fmla="*/ 204626 w 491332"/>
                      <a:gd name="connsiteY10" fmla="*/ 325885 h 415981"/>
                      <a:gd name="connsiteX11" fmla="*/ 210831 w 491332"/>
                      <a:gd name="connsiteY11" fmla="*/ 341274 h 415981"/>
                      <a:gd name="connsiteX12" fmla="*/ 249550 w 491332"/>
                      <a:gd name="connsiteY12" fmla="*/ 355917 h 415981"/>
                      <a:gd name="connsiteX13" fmla="*/ 251039 w 491332"/>
                      <a:gd name="connsiteY13" fmla="*/ 355917 h 415981"/>
                      <a:gd name="connsiteX14" fmla="*/ 275611 w 491332"/>
                      <a:gd name="connsiteY14" fmla="*/ 354428 h 415981"/>
                      <a:gd name="connsiteX15" fmla="*/ 300927 w 491332"/>
                      <a:gd name="connsiteY15" fmla="*/ 352939 h 415981"/>
                      <a:gd name="connsiteX16" fmla="*/ 307877 w 491332"/>
                      <a:gd name="connsiteY16" fmla="*/ 353187 h 415981"/>
                      <a:gd name="connsiteX17" fmla="*/ 363722 w 491332"/>
                      <a:gd name="connsiteY17" fmla="*/ 375525 h 415981"/>
                      <a:gd name="connsiteX18" fmla="*/ 366700 w 491332"/>
                      <a:gd name="connsiteY18" fmla="*/ 391161 h 415981"/>
                      <a:gd name="connsiteX19" fmla="*/ 353049 w 491332"/>
                      <a:gd name="connsiteY19" fmla="*/ 400593 h 415981"/>
                      <a:gd name="connsiteX20" fmla="*/ 343121 w 491332"/>
                      <a:gd name="connsiteY20" fmla="*/ 396125 h 415981"/>
                      <a:gd name="connsiteX21" fmla="*/ 301175 w 491332"/>
                      <a:gd name="connsiteY21" fmla="*/ 382226 h 415981"/>
                      <a:gd name="connsiteX22" fmla="*/ 287773 w 491332"/>
                      <a:gd name="connsiteY22" fmla="*/ 382723 h 415981"/>
                      <a:gd name="connsiteX23" fmla="*/ 277596 w 491332"/>
                      <a:gd name="connsiteY23" fmla="*/ 383467 h 415981"/>
                      <a:gd name="connsiteX24" fmla="*/ 250543 w 491332"/>
                      <a:gd name="connsiteY24" fmla="*/ 384956 h 415981"/>
                      <a:gd name="connsiteX25" fmla="*/ 214802 w 491332"/>
                      <a:gd name="connsiteY25" fmla="*/ 379000 h 415981"/>
                      <a:gd name="connsiteX26" fmla="*/ 176332 w 491332"/>
                      <a:gd name="connsiteY26" fmla="*/ 335813 h 415981"/>
                      <a:gd name="connsiteX27" fmla="*/ 179558 w 491332"/>
                      <a:gd name="connsiteY27" fmla="*/ 306277 h 415981"/>
                      <a:gd name="connsiteX28" fmla="*/ 199662 w 491332"/>
                      <a:gd name="connsiteY28" fmla="*/ 283691 h 415981"/>
                      <a:gd name="connsiteX29" fmla="*/ 203385 w 491332"/>
                      <a:gd name="connsiteY29" fmla="*/ 280465 h 415981"/>
                      <a:gd name="connsiteX30" fmla="*/ 232921 w 491332"/>
                      <a:gd name="connsiteY30" fmla="*/ 255893 h 415981"/>
                      <a:gd name="connsiteX31" fmla="*/ 231183 w 491332"/>
                      <a:gd name="connsiteY31" fmla="*/ 254156 h 415981"/>
                      <a:gd name="connsiteX32" fmla="*/ 107084 w 491332"/>
                      <a:gd name="connsiteY32" fmla="*/ 94316 h 415981"/>
                      <a:gd name="connsiteX33" fmla="*/ 95667 w 491332"/>
                      <a:gd name="connsiteY33" fmla="*/ 79424 h 415981"/>
                      <a:gd name="connsiteX34" fmla="*/ 70350 w 491332"/>
                      <a:gd name="connsiteY34" fmla="*/ 47158 h 415981"/>
                      <a:gd name="connsiteX35" fmla="*/ 44290 w 491332"/>
                      <a:gd name="connsiteY35" fmla="*/ 29287 h 415981"/>
                      <a:gd name="connsiteX36" fmla="*/ 38333 w 491332"/>
                      <a:gd name="connsiteY36" fmla="*/ 30777 h 415981"/>
                      <a:gd name="connsiteX37" fmla="*/ 32624 w 491332"/>
                      <a:gd name="connsiteY37" fmla="*/ 66269 h 415981"/>
                      <a:gd name="connsiteX38" fmla="*/ 57692 w 491332"/>
                      <a:gd name="connsiteY38" fmla="*/ 116653 h 415981"/>
                      <a:gd name="connsiteX39" fmla="*/ 84250 w 491332"/>
                      <a:gd name="connsiteY39" fmla="*/ 156365 h 415981"/>
                      <a:gd name="connsiteX40" fmla="*/ 91696 w 491332"/>
                      <a:gd name="connsiteY40" fmla="*/ 167286 h 415981"/>
                      <a:gd name="connsiteX41" fmla="*/ 161688 w 491332"/>
                      <a:gd name="connsiteY41" fmla="*/ 270040 h 415981"/>
                      <a:gd name="connsiteX42" fmla="*/ 163425 w 491332"/>
                      <a:gd name="connsiteY42" fmla="*/ 280713 h 415981"/>
                      <a:gd name="connsiteX43" fmla="*/ 156476 w 491332"/>
                      <a:gd name="connsiteY43" fmla="*/ 290393 h 415981"/>
                      <a:gd name="connsiteX44" fmla="*/ 149278 w 491332"/>
                      <a:gd name="connsiteY44" fmla="*/ 292378 h 415981"/>
                      <a:gd name="connsiteX45" fmla="*/ 136620 w 491332"/>
                      <a:gd name="connsiteY45" fmla="*/ 285429 h 415981"/>
                      <a:gd name="connsiteX46" fmla="*/ 51984 w 491332"/>
                      <a:gd name="connsiteY46" fmla="*/ 161081 h 415981"/>
                      <a:gd name="connsiteX47" fmla="*/ 17981 w 491332"/>
                      <a:gd name="connsiteY47" fmla="*/ 105981 h 415981"/>
                      <a:gd name="connsiteX48" fmla="*/ 110 w 491332"/>
                      <a:gd name="connsiteY48" fmla="*/ 45420 h 415981"/>
                      <a:gd name="connsiteX49" fmla="*/ 39326 w 491332"/>
                      <a:gd name="connsiteY49" fmla="*/ 248 h 415981"/>
                      <a:gd name="connsiteX50" fmla="*/ 44041 w 491332"/>
                      <a:gd name="connsiteY50" fmla="*/ 0 h 415981"/>
                      <a:gd name="connsiteX51" fmla="*/ 91944 w 491332"/>
                      <a:gd name="connsiteY51" fmla="*/ 27302 h 415981"/>
                      <a:gd name="connsiteX52" fmla="*/ 119990 w 491332"/>
                      <a:gd name="connsiteY52" fmla="*/ 63043 h 415981"/>
                      <a:gd name="connsiteX53" fmla="*/ 132649 w 491332"/>
                      <a:gd name="connsiteY53" fmla="*/ 79424 h 415981"/>
                      <a:gd name="connsiteX54" fmla="*/ 255507 w 491332"/>
                      <a:gd name="connsiteY54" fmla="*/ 237774 h 415981"/>
                      <a:gd name="connsiteX55" fmla="*/ 255755 w 491332"/>
                      <a:gd name="connsiteY55" fmla="*/ 238271 h 415981"/>
                      <a:gd name="connsiteX56" fmla="*/ 328726 w 491332"/>
                      <a:gd name="connsiteY56" fmla="*/ 203275 h 415981"/>
                      <a:gd name="connsiteX57" fmla="*/ 366452 w 491332"/>
                      <a:gd name="connsiteY57" fmla="*/ 198063 h 415981"/>
                      <a:gd name="connsiteX58" fmla="*/ 397228 w 491332"/>
                      <a:gd name="connsiteY58" fmla="*/ 202530 h 415981"/>
                      <a:gd name="connsiteX59" fmla="*/ 449350 w 491332"/>
                      <a:gd name="connsiteY59" fmla="*/ 249192 h 415981"/>
                      <a:gd name="connsiteX60" fmla="*/ 472929 w 491332"/>
                      <a:gd name="connsiteY60" fmla="*/ 316950 h 415981"/>
                      <a:gd name="connsiteX61" fmla="*/ 473673 w 491332"/>
                      <a:gd name="connsiteY61" fmla="*/ 319928 h 415981"/>
                      <a:gd name="connsiteX62" fmla="*/ 491047 w 491332"/>
                      <a:gd name="connsiteY62" fmla="*/ 396870 h 415981"/>
                      <a:gd name="connsiteX63" fmla="*/ 480623 w 491332"/>
                      <a:gd name="connsiteY63" fmla="*/ 414492 h 415981"/>
                      <a:gd name="connsiteX64" fmla="*/ 477148 w 491332"/>
                      <a:gd name="connsiteY64" fmla="*/ 415981 h 415981"/>
                      <a:gd name="connsiteX65" fmla="*/ 477148 w 491332"/>
                      <a:gd name="connsiteY65" fmla="*/ 415981 h 415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91332" h="415981">
                        <a:moveTo>
                          <a:pt x="477148" y="415981"/>
                        </a:moveTo>
                        <a:cubicBezTo>
                          <a:pt x="470199" y="415981"/>
                          <a:pt x="463994" y="411265"/>
                          <a:pt x="462753" y="404812"/>
                        </a:cubicBezTo>
                        <a:cubicBezTo>
                          <a:pt x="457789" y="377759"/>
                          <a:pt x="451832" y="350953"/>
                          <a:pt x="444634" y="324892"/>
                        </a:cubicBezTo>
                        <a:lnTo>
                          <a:pt x="443145" y="318936"/>
                        </a:lnTo>
                        <a:cubicBezTo>
                          <a:pt x="437437" y="297342"/>
                          <a:pt x="431232" y="275004"/>
                          <a:pt x="419566" y="256389"/>
                        </a:cubicBezTo>
                        <a:cubicBezTo>
                          <a:pt x="409638" y="240753"/>
                          <a:pt x="395243" y="231321"/>
                          <a:pt x="377621" y="228839"/>
                        </a:cubicBezTo>
                        <a:cubicBezTo>
                          <a:pt x="373898" y="228343"/>
                          <a:pt x="370175" y="228095"/>
                          <a:pt x="366452" y="228095"/>
                        </a:cubicBezTo>
                        <a:cubicBezTo>
                          <a:pt x="352305" y="228095"/>
                          <a:pt x="336420" y="231321"/>
                          <a:pt x="319294" y="237774"/>
                        </a:cubicBezTo>
                        <a:cubicBezTo>
                          <a:pt x="302168" y="244228"/>
                          <a:pt x="284298" y="254404"/>
                          <a:pt x="263449" y="269792"/>
                        </a:cubicBezTo>
                        <a:cubicBezTo>
                          <a:pt x="246572" y="282202"/>
                          <a:pt x="229446" y="296349"/>
                          <a:pt x="212568" y="311738"/>
                        </a:cubicBezTo>
                        <a:cubicBezTo>
                          <a:pt x="206612" y="317198"/>
                          <a:pt x="204378" y="321169"/>
                          <a:pt x="204626" y="325885"/>
                        </a:cubicBezTo>
                        <a:cubicBezTo>
                          <a:pt x="204626" y="330849"/>
                          <a:pt x="206860" y="336310"/>
                          <a:pt x="210831" y="341274"/>
                        </a:cubicBezTo>
                        <a:cubicBezTo>
                          <a:pt x="218525" y="350705"/>
                          <a:pt x="231432" y="355669"/>
                          <a:pt x="249550" y="355917"/>
                        </a:cubicBezTo>
                        <a:lnTo>
                          <a:pt x="251039" y="355917"/>
                        </a:lnTo>
                        <a:cubicBezTo>
                          <a:pt x="259230" y="355917"/>
                          <a:pt x="267420" y="355173"/>
                          <a:pt x="275611" y="354428"/>
                        </a:cubicBezTo>
                        <a:cubicBezTo>
                          <a:pt x="283801" y="353683"/>
                          <a:pt x="292488" y="352939"/>
                          <a:pt x="300927" y="352939"/>
                        </a:cubicBezTo>
                        <a:cubicBezTo>
                          <a:pt x="303409" y="352939"/>
                          <a:pt x="305643" y="352939"/>
                          <a:pt x="307877" y="353187"/>
                        </a:cubicBezTo>
                        <a:cubicBezTo>
                          <a:pt x="332200" y="354428"/>
                          <a:pt x="351064" y="361874"/>
                          <a:pt x="363722" y="375525"/>
                        </a:cubicBezTo>
                        <a:cubicBezTo>
                          <a:pt x="367941" y="379992"/>
                          <a:pt x="368934" y="385701"/>
                          <a:pt x="366700" y="391161"/>
                        </a:cubicBezTo>
                        <a:cubicBezTo>
                          <a:pt x="364218" y="396870"/>
                          <a:pt x="358758" y="400593"/>
                          <a:pt x="353049" y="400593"/>
                        </a:cubicBezTo>
                        <a:cubicBezTo>
                          <a:pt x="349326" y="400593"/>
                          <a:pt x="345851" y="399104"/>
                          <a:pt x="343121" y="396125"/>
                        </a:cubicBezTo>
                        <a:cubicBezTo>
                          <a:pt x="334186" y="386694"/>
                          <a:pt x="320783" y="382226"/>
                          <a:pt x="301175" y="382226"/>
                        </a:cubicBezTo>
                        <a:cubicBezTo>
                          <a:pt x="297204" y="382226"/>
                          <a:pt x="292737" y="382474"/>
                          <a:pt x="287773" y="382723"/>
                        </a:cubicBezTo>
                        <a:cubicBezTo>
                          <a:pt x="284546" y="382971"/>
                          <a:pt x="281071" y="383219"/>
                          <a:pt x="277596" y="383467"/>
                        </a:cubicBezTo>
                        <a:cubicBezTo>
                          <a:pt x="268661" y="384212"/>
                          <a:pt x="259726" y="384956"/>
                          <a:pt x="250543" y="384956"/>
                        </a:cubicBezTo>
                        <a:cubicBezTo>
                          <a:pt x="236395" y="384956"/>
                          <a:pt x="225227" y="382971"/>
                          <a:pt x="214802" y="379000"/>
                        </a:cubicBezTo>
                        <a:cubicBezTo>
                          <a:pt x="195691" y="371554"/>
                          <a:pt x="180551" y="354428"/>
                          <a:pt x="176332" y="335813"/>
                        </a:cubicBezTo>
                        <a:cubicBezTo>
                          <a:pt x="174098" y="325389"/>
                          <a:pt x="175091" y="315213"/>
                          <a:pt x="179558" y="306277"/>
                        </a:cubicBezTo>
                        <a:cubicBezTo>
                          <a:pt x="184274" y="296846"/>
                          <a:pt x="192216" y="290144"/>
                          <a:pt x="199662" y="283691"/>
                        </a:cubicBezTo>
                        <a:cubicBezTo>
                          <a:pt x="200903" y="282698"/>
                          <a:pt x="202144" y="281706"/>
                          <a:pt x="203385" y="280465"/>
                        </a:cubicBezTo>
                        <a:cubicBezTo>
                          <a:pt x="212072" y="273019"/>
                          <a:pt x="222248" y="264332"/>
                          <a:pt x="232921" y="255893"/>
                        </a:cubicBezTo>
                        <a:cubicBezTo>
                          <a:pt x="232424" y="255397"/>
                          <a:pt x="231928" y="254652"/>
                          <a:pt x="231183" y="254156"/>
                        </a:cubicBezTo>
                        <a:lnTo>
                          <a:pt x="107084" y="94316"/>
                        </a:lnTo>
                        <a:cubicBezTo>
                          <a:pt x="103361" y="89352"/>
                          <a:pt x="99390" y="84388"/>
                          <a:pt x="95667" y="79424"/>
                        </a:cubicBezTo>
                        <a:cubicBezTo>
                          <a:pt x="87476" y="68751"/>
                          <a:pt x="79037" y="57582"/>
                          <a:pt x="70350" y="47158"/>
                        </a:cubicBezTo>
                        <a:cubicBezTo>
                          <a:pt x="58189" y="32514"/>
                          <a:pt x="49254" y="29287"/>
                          <a:pt x="44290" y="29287"/>
                        </a:cubicBezTo>
                        <a:cubicBezTo>
                          <a:pt x="42304" y="29287"/>
                          <a:pt x="40318" y="29784"/>
                          <a:pt x="38333" y="30777"/>
                        </a:cubicBezTo>
                        <a:cubicBezTo>
                          <a:pt x="24682" y="37478"/>
                          <a:pt x="30639" y="59568"/>
                          <a:pt x="32624" y="66269"/>
                        </a:cubicBezTo>
                        <a:cubicBezTo>
                          <a:pt x="38581" y="84636"/>
                          <a:pt x="48509" y="102010"/>
                          <a:pt x="57692" y="116653"/>
                        </a:cubicBezTo>
                        <a:cubicBezTo>
                          <a:pt x="66131" y="130056"/>
                          <a:pt x="75314" y="143459"/>
                          <a:pt x="84250" y="156365"/>
                        </a:cubicBezTo>
                        <a:cubicBezTo>
                          <a:pt x="86732" y="160088"/>
                          <a:pt x="89214" y="163811"/>
                          <a:pt x="91696" y="167286"/>
                        </a:cubicBezTo>
                        <a:lnTo>
                          <a:pt x="161688" y="270040"/>
                        </a:lnTo>
                        <a:cubicBezTo>
                          <a:pt x="163673" y="273019"/>
                          <a:pt x="164418" y="276742"/>
                          <a:pt x="163425" y="280713"/>
                        </a:cubicBezTo>
                        <a:cubicBezTo>
                          <a:pt x="162432" y="284684"/>
                          <a:pt x="159950" y="288407"/>
                          <a:pt x="156476" y="290393"/>
                        </a:cubicBezTo>
                        <a:cubicBezTo>
                          <a:pt x="154242" y="291634"/>
                          <a:pt x="151760" y="292378"/>
                          <a:pt x="149278" y="292378"/>
                        </a:cubicBezTo>
                        <a:cubicBezTo>
                          <a:pt x="144314" y="292378"/>
                          <a:pt x="139598" y="289896"/>
                          <a:pt x="136620" y="285429"/>
                        </a:cubicBezTo>
                        <a:cubicBezTo>
                          <a:pt x="136620" y="285429"/>
                          <a:pt x="70350" y="188135"/>
                          <a:pt x="51984" y="161081"/>
                        </a:cubicBezTo>
                        <a:cubicBezTo>
                          <a:pt x="40815" y="144700"/>
                          <a:pt x="28157" y="125837"/>
                          <a:pt x="17981" y="105981"/>
                        </a:cubicBezTo>
                        <a:cubicBezTo>
                          <a:pt x="8301" y="86870"/>
                          <a:pt x="-1131" y="66517"/>
                          <a:pt x="110" y="45420"/>
                        </a:cubicBezTo>
                        <a:cubicBezTo>
                          <a:pt x="1848" y="21097"/>
                          <a:pt x="17981" y="2482"/>
                          <a:pt x="39326" y="248"/>
                        </a:cubicBezTo>
                        <a:cubicBezTo>
                          <a:pt x="40815" y="0"/>
                          <a:pt x="42304" y="0"/>
                          <a:pt x="44041" y="0"/>
                        </a:cubicBezTo>
                        <a:cubicBezTo>
                          <a:pt x="60671" y="0"/>
                          <a:pt x="77300" y="9432"/>
                          <a:pt x="91944" y="27302"/>
                        </a:cubicBezTo>
                        <a:cubicBezTo>
                          <a:pt x="101624" y="38967"/>
                          <a:pt x="111055" y="51377"/>
                          <a:pt x="119990" y="63043"/>
                        </a:cubicBezTo>
                        <a:cubicBezTo>
                          <a:pt x="124210" y="68503"/>
                          <a:pt x="128429" y="73963"/>
                          <a:pt x="132649" y="79424"/>
                        </a:cubicBezTo>
                        <a:lnTo>
                          <a:pt x="255507" y="237774"/>
                        </a:lnTo>
                        <a:cubicBezTo>
                          <a:pt x="255507" y="238023"/>
                          <a:pt x="255755" y="238023"/>
                          <a:pt x="255755" y="238271"/>
                        </a:cubicBezTo>
                        <a:cubicBezTo>
                          <a:pt x="281319" y="220649"/>
                          <a:pt x="304650" y="209480"/>
                          <a:pt x="328726" y="203275"/>
                        </a:cubicBezTo>
                        <a:cubicBezTo>
                          <a:pt x="342128" y="199800"/>
                          <a:pt x="354787" y="198063"/>
                          <a:pt x="366452" y="198063"/>
                        </a:cubicBezTo>
                        <a:cubicBezTo>
                          <a:pt x="377373" y="198063"/>
                          <a:pt x="387797" y="199552"/>
                          <a:pt x="397228" y="202530"/>
                        </a:cubicBezTo>
                        <a:cubicBezTo>
                          <a:pt x="419070" y="209480"/>
                          <a:pt x="437188" y="225613"/>
                          <a:pt x="449350" y="249192"/>
                        </a:cubicBezTo>
                        <a:cubicBezTo>
                          <a:pt x="460519" y="270537"/>
                          <a:pt x="466724" y="294116"/>
                          <a:pt x="472929" y="316950"/>
                        </a:cubicBezTo>
                        <a:lnTo>
                          <a:pt x="473673" y="319928"/>
                        </a:lnTo>
                        <a:cubicBezTo>
                          <a:pt x="480375" y="344997"/>
                          <a:pt x="486332" y="370809"/>
                          <a:pt x="491047" y="396870"/>
                        </a:cubicBezTo>
                        <a:cubicBezTo>
                          <a:pt x="492537" y="405061"/>
                          <a:pt x="488069" y="412258"/>
                          <a:pt x="480623" y="414492"/>
                        </a:cubicBezTo>
                        <a:cubicBezTo>
                          <a:pt x="479382" y="415733"/>
                          <a:pt x="478141" y="415981"/>
                          <a:pt x="477148" y="415981"/>
                        </a:cubicBezTo>
                        <a:lnTo>
                          <a:pt x="477148" y="415981"/>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6" name="Freeform: Shape 95">
                    <a:extLst>
                      <a:ext uri="{FF2B5EF4-FFF2-40B4-BE49-F238E27FC236}">
                        <a16:creationId xmlns:a16="http://schemas.microsoft.com/office/drawing/2014/main" xmlns="" id="{27BF3E4C-6B38-1B6A-F2BD-4BE65D710243}"/>
                      </a:ext>
                    </a:extLst>
                  </p:cNvPr>
                  <p:cNvSpPr/>
                  <p:nvPr/>
                </p:nvSpPr>
                <p:spPr>
                  <a:xfrm>
                    <a:off x="8505699" y="3610184"/>
                    <a:ext cx="254999" cy="346485"/>
                  </a:xfrm>
                  <a:custGeom>
                    <a:avLst/>
                    <a:gdLst>
                      <a:gd name="connsiteX0" fmla="*/ 198153 w 254999"/>
                      <a:gd name="connsiteY0" fmla="*/ 346485 h 346485"/>
                      <a:gd name="connsiteX1" fmla="*/ 168866 w 254999"/>
                      <a:gd name="connsiteY1" fmla="*/ 343755 h 346485"/>
                      <a:gd name="connsiteX2" fmla="*/ 166136 w 254999"/>
                      <a:gd name="connsiteY2" fmla="*/ 343259 h 346485"/>
                      <a:gd name="connsiteX3" fmla="*/ 104830 w 254999"/>
                      <a:gd name="connsiteY3" fmla="*/ 327871 h 346485"/>
                      <a:gd name="connsiteX4" fmla="*/ 50971 w 254999"/>
                      <a:gd name="connsiteY4" fmla="*/ 291137 h 346485"/>
                      <a:gd name="connsiteX5" fmla="*/ 49730 w 254999"/>
                      <a:gd name="connsiteY5" fmla="*/ 251426 h 346485"/>
                      <a:gd name="connsiteX6" fmla="*/ 43525 w 254999"/>
                      <a:gd name="connsiteY6" fmla="*/ 248447 h 346485"/>
                      <a:gd name="connsiteX7" fmla="*/ 4062 w 254999"/>
                      <a:gd name="connsiteY7" fmla="*/ 183171 h 346485"/>
                      <a:gd name="connsiteX8" fmla="*/ 29130 w 254999"/>
                      <a:gd name="connsiteY8" fmla="*/ 132290 h 346485"/>
                      <a:gd name="connsiteX9" fmla="*/ 16224 w 254999"/>
                      <a:gd name="connsiteY9" fmla="*/ 120873 h 346485"/>
                      <a:gd name="connsiteX10" fmla="*/ 5303 w 254999"/>
                      <a:gd name="connsiteY10" fmla="*/ 49392 h 346485"/>
                      <a:gd name="connsiteX11" fmla="*/ 66360 w 254999"/>
                      <a:gd name="connsiteY11" fmla="*/ 745 h 346485"/>
                      <a:gd name="connsiteX12" fmla="*/ 71075 w 254999"/>
                      <a:gd name="connsiteY12" fmla="*/ 0 h 346485"/>
                      <a:gd name="connsiteX13" fmla="*/ 84478 w 254999"/>
                      <a:gd name="connsiteY13" fmla="*/ 12162 h 346485"/>
                      <a:gd name="connsiteX14" fmla="*/ 74550 w 254999"/>
                      <a:gd name="connsiteY14" fmla="*/ 28791 h 346485"/>
                      <a:gd name="connsiteX15" fmla="*/ 31116 w 254999"/>
                      <a:gd name="connsiteY15" fmla="*/ 64284 h 346485"/>
                      <a:gd name="connsiteX16" fmla="*/ 41788 w 254999"/>
                      <a:gd name="connsiteY16" fmla="*/ 105236 h 346485"/>
                      <a:gd name="connsiteX17" fmla="*/ 86216 w 254999"/>
                      <a:gd name="connsiteY17" fmla="*/ 117150 h 346485"/>
                      <a:gd name="connsiteX18" fmla="*/ 90931 w 254999"/>
                      <a:gd name="connsiteY18" fmla="*/ 117398 h 346485"/>
                      <a:gd name="connsiteX19" fmla="*/ 116248 w 254999"/>
                      <a:gd name="connsiteY19" fmla="*/ 118143 h 346485"/>
                      <a:gd name="connsiteX20" fmla="*/ 151492 w 254999"/>
                      <a:gd name="connsiteY20" fmla="*/ 116157 h 346485"/>
                      <a:gd name="connsiteX21" fmla="*/ 180531 w 254999"/>
                      <a:gd name="connsiteY21" fmla="*/ 109952 h 346485"/>
                      <a:gd name="connsiteX22" fmla="*/ 188225 w 254999"/>
                      <a:gd name="connsiteY22" fmla="*/ 105484 h 346485"/>
                      <a:gd name="connsiteX23" fmla="*/ 185743 w 254999"/>
                      <a:gd name="connsiteY23" fmla="*/ 90841 h 346485"/>
                      <a:gd name="connsiteX24" fmla="*/ 199643 w 254999"/>
                      <a:gd name="connsiteY24" fmla="*/ 81161 h 346485"/>
                      <a:gd name="connsiteX25" fmla="*/ 209571 w 254999"/>
                      <a:gd name="connsiteY25" fmla="*/ 85380 h 346485"/>
                      <a:gd name="connsiteX26" fmla="*/ 217513 w 254999"/>
                      <a:gd name="connsiteY26" fmla="*/ 105981 h 346485"/>
                      <a:gd name="connsiteX27" fmla="*/ 205599 w 254999"/>
                      <a:gd name="connsiteY27" fmla="*/ 129063 h 346485"/>
                      <a:gd name="connsiteX28" fmla="*/ 162165 w 254999"/>
                      <a:gd name="connsiteY28" fmla="*/ 143955 h 346485"/>
                      <a:gd name="connsiteX29" fmla="*/ 114510 w 254999"/>
                      <a:gd name="connsiteY29" fmla="*/ 147430 h 346485"/>
                      <a:gd name="connsiteX30" fmla="*/ 114510 w 254999"/>
                      <a:gd name="connsiteY30" fmla="*/ 147430 h 346485"/>
                      <a:gd name="connsiteX31" fmla="*/ 85223 w 254999"/>
                      <a:gd name="connsiteY31" fmla="*/ 146685 h 346485"/>
                      <a:gd name="connsiteX32" fmla="*/ 65367 w 254999"/>
                      <a:gd name="connsiteY32" fmla="*/ 144948 h 346485"/>
                      <a:gd name="connsiteX33" fmla="*/ 60403 w 254999"/>
                      <a:gd name="connsiteY33" fmla="*/ 147678 h 346485"/>
                      <a:gd name="connsiteX34" fmla="*/ 33598 w 254999"/>
                      <a:gd name="connsiteY34" fmla="*/ 192106 h 346485"/>
                      <a:gd name="connsiteX35" fmla="*/ 122453 w 254999"/>
                      <a:gd name="connsiteY35" fmla="*/ 235044 h 346485"/>
                      <a:gd name="connsiteX36" fmla="*/ 167129 w 254999"/>
                      <a:gd name="connsiteY36" fmla="*/ 237526 h 346485"/>
                      <a:gd name="connsiteX37" fmla="*/ 179787 w 254999"/>
                      <a:gd name="connsiteY37" fmla="*/ 238023 h 346485"/>
                      <a:gd name="connsiteX38" fmla="*/ 197161 w 254999"/>
                      <a:gd name="connsiteY38" fmla="*/ 235789 h 346485"/>
                      <a:gd name="connsiteX39" fmla="*/ 212301 w 254999"/>
                      <a:gd name="connsiteY39" fmla="*/ 221890 h 346485"/>
                      <a:gd name="connsiteX40" fmla="*/ 211060 w 254999"/>
                      <a:gd name="connsiteY40" fmla="*/ 202282 h 346485"/>
                      <a:gd name="connsiteX41" fmla="*/ 210811 w 254999"/>
                      <a:gd name="connsiteY41" fmla="*/ 188135 h 346485"/>
                      <a:gd name="connsiteX42" fmla="*/ 224214 w 254999"/>
                      <a:gd name="connsiteY42" fmla="*/ 180440 h 346485"/>
                      <a:gd name="connsiteX43" fmla="*/ 236376 w 254999"/>
                      <a:gd name="connsiteY43" fmla="*/ 187638 h 346485"/>
                      <a:gd name="connsiteX44" fmla="*/ 240099 w 254999"/>
                      <a:gd name="connsiteY44" fmla="*/ 231818 h 346485"/>
                      <a:gd name="connsiteX45" fmla="*/ 205103 w 254999"/>
                      <a:gd name="connsiteY45" fmla="*/ 264084 h 346485"/>
                      <a:gd name="connsiteX46" fmla="*/ 180283 w 254999"/>
                      <a:gd name="connsiteY46" fmla="*/ 267310 h 346485"/>
                      <a:gd name="connsiteX47" fmla="*/ 164150 w 254999"/>
                      <a:gd name="connsiteY47" fmla="*/ 266814 h 346485"/>
                      <a:gd name="connsiteX48" fmla="*/ 147273 w 254999"/>
                      <a:gd name="connsiteY48" fmla="*/ 265821 h 346485"/>
                      <a:gd name="connsiteX49" fmla="*/ 116248 w 254999"/>
                      <a:gd name="connsiteY49" fmla="*/ 264084 h 346485"/>
                      <a:gd name="connsiteX50" fmla="*/ 80259 w 254999"/>
                      <a:gd name="connsiteY50" fmla="*/ 260609 h 346485"/>
                      <a:gd name="connsiteX51" fmla="*/ 79018 w 254999"/>
                      <a:gd name="connsiteY51" fmla="*/ 261353 h 346485"/>
                      <a:gd name="connsiteX52" fmla="*/ 75047 w 254999"/>
                      <a:gd name="connsiteY52" fmla="*/ 271530 h 346485"/>
                      <a:gd name="connsiteX53" fmla="*/ 84478 w 254999"/>
                      <a:gd name="connsiteY53" fmla="*/ 286173 h 346485"/>
                      <a:gd name="connsiteX54" fmla="*/ 124935 w 254999"/>
                      <a:gd name="connsiteY54" fmla="*/ 304292 h 346485"/>
                      <a:gd name="connsiteX55" fmla="*/ 126672 w 254999"/>
                      <a:gd name="connsiteY55" fmla="*/ 304788 h 346485"/>
                      <a:gd name="connsiteX56" fmla="*/ 175319 w 254999"/>
                      <a:gd name="connsiteY56" fmla="*/ 315461 h 346485"/>
                      <a:gd name="connsiteX57" fmla="*/ 199643 w 254999"/>
                      <a:gd name="connsiteY57" fmla="*/ 317198 h 346485"/>
                      <a:gd name="connsiteX58" fmla="*/ 200139 w 254999"/>
                      <a:gd name="connsiteY58" fmla="*/ 317198 h 346485"/>
                      <a:gd name="connsiteX59" fmla="*/ 217513 w 254999"/>
                      <a:gd name="connsiteY59" fmla="*/ 313227 h 346485"/>
                      <a:gd name="connsiteX60" fmla="*/ 224214 w 254999"/>
                      <a:gd name="connsiteY60" fmla="*/ 288159 h 346485"/>
                      <a:gd name="connsiteX61" fmla="*/ 224959 w 254999"/>
                      <a:gd name="connsiteY61" fmla="*/ 277735 h 346485"/>
                      <a:gd name="connsiteX62" fmla="*/ 234390 w 254999"/>
                      <a:gd name="connsiteY62" fmla="*/ 269792 h 346485"/>
                      <a:gd name="connsiteX63" fmla="*/ 238113 w 254999"/>
                      <a:gd name="connsiteY63" fmla="*/ 269296 h 346485"/>
                      <a:gd name="connsiteX64" fmla="*/ 252012 w 254999"/>
                      <a:gd name="connsiteY64" fmla="*/ 279720 h 346485"/>
                      <a:gd name="connsiteX65" fmla="*/ 230916 w 254999"/>
                      <a:gd name="connsiteY65" fmla="*/ 339288 h 346485"/>
                      <a:gd name="connsiteX66" fmla="*/ 198153 w 254999"/>
                      <a:gd name="connsiteY66" fmla="*/ 346485 h 346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Lst>
                    <a:rect l="l" t="t" r="r" b="b"/>
                    <a:pathLst>
                      <a:path w="254999" h="346485">
                        <a:moveTo>
                          <a:pt x="198153" y="346485"/>
                        </a:moveTo>
                        <a:cubicBezTo>
                          <a:pt x="188225" y="346485"/>
                          <a:pt x="178049" y="344996"/>
                          <a:pt x="168866" y="343755"/>
                        </a:cubicBezTo>
                        <a:lnTo>
                          <a:pt x="166136" y="343259"/>
                        </a:lnTo>
                        <a:cubicBezTo>
                          <a:pt x="145535" y="340529"/>
                          <a:pt x="124935" y="335317"/>
                          <a:pt x="104830" y="327871"/>
                        </a:cubicBezTo>
                        <a:cubicBezTo>
                          <a:pt x="86712" y="321169"/>
                          <a:pt x="61892" y="312234"/>
                          <a:pt x="50971" y="291137"/>
                        </a:cubicBezTo>
                        <a:cubicBezTo>
                          <a:pt x="44270" y="278479"/>
                          <a:pt x="44022" y="263339"/>
                          <a:pt x="49730" y="251426"/>
                        </a:cubicBezTo>
                        <a:cubicBezTo>
                          <a:pt x="47497" y="250433"/>
                          <a:pt x="45511" y="249440"/>
                          <a:pt x="43525" y="248447"/>
                        </a:cubicBezTo>
                        <a:cubicBezTo>
                          <a:pt x="18706" y="235541"/>
                          <a:pt x="3317" y="209976"/>
                          <a:pt x="4062" y="183171"/>
                        </a:cubicBezTo>
                        <a:cubicBezTo>
                          <a:pt x="4558" y="163563"/>
                          <a:pt x="13990" y="145196"/>
                          <a:pt x="29130" y="132290"/>
                        </a:cubicBezTo>
                        <a:cubicBezTo>
                          <a:pt x="24414" y="129063"/>
                          <a:pt x="19947" y="125340"/>
                          <a:pt x="16224" y="120873"/>
                        </a:cubicBezTo>
                        <a:cubicBezTo>
                          <a:pt x="-406" y="101017"/>
                          <a:pt x="-4625" y="73715"/>
                          <a:pt x="5303" y="49392"/>
                        </a:cubicBezTo>
                        <a:cubicBezTo>
                          <a:pt x="14486" y="27302"/>
                          <a:pt x="34838" y="10921"/>
                          <a:pt x="66360" y="745"/>
                        </a:cubicBezTo>
                        <a:cubicBezTo>
                          <a:pt x="67849" y="248"/>
                          <a:pt x="69586" y="0"/>
                          <a:pt x="71075" y="0"/>
                        </a:cubicBezTo>
                        <a:cubicBezTo>
                          <a:pt x="77777" y="0"/>
                          <a:pt x="83237" y="4964"/>
                          <a:pt x="84478" y="12162"/>
                        </a:cubicBezTo>
                        <a:cubicBezTo>
                          <a:pt x="85471" y="18615"/>
                          <a:pt x="82741" y="26061"/>
                          <a:pt x="74550" y="28791"/>
                        </a:cubicBezTo>
                        <a:cubicBezTo>
                          <a:pt x="50227" y="36982"/>
                          <a:pt x="35831" y="48399"/>
                          <a:pt x="31116" y="64284"/>
                        </a:cubicBezTo>
                        <a:cubicBezTo>
                          <a:pt x="26648" y="79175"/>
                          <a:pt x="30619" y="94812"/>
                          <a:pt x="41788" y="105236"/>
                        </a:cubicBezTo>
                        <a:cubicBezTo>
                          <a:pt x="53205" y="115661"/>
                          <a:pt x="70083" y="116405"/>
                          <a:pt x="86216" y="117150"/>
                        </a:cubicBezTo>
                        <a:cubicBezTo>
                          <a:pt x="87705" y="117150"/>
                          <a:pt x="89442" y="117398"/>
                          <a:pt x="90931" y="117398"/>
                        </a:cubicBezTo>
                        <a:cubicBezTo>
                          <a:pt x="100859" y="117894"/>
                          <a:pt x="108802" y="118143"/>
                          <a:pt x="116248" y="118143"/>
                        </a:cubicBezTo>
                        <a:cubicBezTo>
                          <a:pt x="129402" y="118143"/>
                          <a:pt x="141068" y="117398"/>
                          <a:pt x="151492" y="116157"/>
                        </a:cubicBezTo>
                        <a:cubicBezTo>
                          <a:pt x="162661" y="114668"/>
                          <a:pt x="172093" y="112682"/>
                          <a:pt x="180531" y="109952"/>
                        </a:cubicBezTo>
                        <a:cubicBezTo>
                          <a:pt x="183013" y="109207"/>
                          <a:pt x="186736" y="106974"/>
                          <a:pt x="188225" y="105484"/>
                        </a:cubicBezTo>
                        <a:cubicBezTo>
                          <a:pt x="184502" y="101265"/>
                          <a:pt x="183758" y="96053"/>
                          <a:pt x="185743" y="90841"/>
                        </a:cubicBezTo>
                        <a:cubicBezTo>
                          <a:pt x="187977" y="85132"/>
                          <a:pt x="193686" y="81161"/>
                          <a:pt x="199643" y="81161"/>
                        </a:cubicBezTo>
                        <a:cubicBezTo>
                          <a:pt x="203366" y="81161"/>
                          <a:pt x="206840" y="82650"/>
                          <a:pt x="209571" y="85380"/>
                        </a:cubicBezTo>
                        <a:cubicBezTo>
                          <a:pt x="215031" y="90841"/>
                          <a:pt x="217761" y="98287"/>
                          <a:pt x="217513" y="105981"/>
                        </a:cubicBezTo>
                        <a:cubicBezTo>
                          <a:pt x="217016" y="114668"/>
                          <a:pt x="212549" y="123355"/>
                          <a:pt x="205599" y="129063"/>
                        </a:cubicBezTo>
                        <a:cubicBezTo>
                          <a:pt x="193438" y="138991"/>
                          <a:pt x="176064" y="141721"/>
                          <a:pt x="162165" y="143955"/>
                        </a:cubicBezTo>
                        <a:cubicBezTo>
                          <a:pt x="147769" y="146189"/>
                          <a:pt x="132132" y="147430"/>
                          <a:pt x="114510" y="147430"/>
                        </a:cubicBezTo>
                        <a:cubicBezTo>
                          <a:pt x="114510" y="147430"/>
                          <a:pt x="114510" y="147430"/>
                          <a:pt x="114510" y="147430"/>
                        </a:cubicBezTo>
                        <a:cubicBezTo>
                          <a:pt x="105575" y="147430"/>
                          <a:pt x="96143" y="147182"/>
                          <a:pt x="85223" y="146685"/>
                        </a:cubicBezTo>
                        <a:cubicBezTo>
                          <a:pt x="79266" y="146437"/>
                          <a:pt x="72316" y="145941"/>
                          <a:pt x="65367" y="144948"/>
                        </a:cubicBezTo>
                        <a:cubicBezTo>
                          <a:pt x="63878" y="146189"/>
                          <a:pt x="62140" y="147182"/>
                          <a:pt x="60403" y="147678"/>
                        </a:cubicBezTo>
                        <a:cubicBezTo>
                          <a:pt x="42036" y="153883"/>
                          <a:pt x="30371" y="173243"/>
                          <a:pt x="33598" y="192106"/>
                        </a:cubicBezTo>
                        <a:cubicBezTo>
                          <a:pt x="40547" y="230577"/>
                          <a:pt x="87953" y="233059"/>
                          <a:pt x="122453" y="235044"/>
                        </a:cubicBezTo>
                        <a:lnTo>
                          <a:pt x="167129" y="237526"/>
                        </a:lnTo>
                        <a:cubicBezTo>
                          <a:pt x="171348" y="237775"/>
                          <a:pt x="175567" y="238023"/>
                          <a:pt x="179787" y="238023"/>
                        </a:cubicBezTo>
                        <a:cubicBezTo>
                          <a:pt x="186736" y="238023"/>
                          <a:pt x="192197" y="237278"/>
                          <a:pt x="197161" y="235789"/>
                        </a:cubicBezTo>
                        <a:cubicBezTo>
                          <a:pt x="204110" y="233803"/>
                          <a:pt x="209571" y="228591"/>
                          <a:pt x="212301" y="221890"/>
                        </a:cubicBezTo>
                        <a:cubicBezTo>
                          <a:pt x="214783" y="215437"/>
                          <a:pt x="214286" y="208239"/>
                          <a:pt x="211060" y="202282"/>
                        </a:cubicBezTo>
                        <a:cubicBezTo>
                          <a:pt x="208330" y="197814"/>
                          <a:pt x="208330" y="192602"/>
                          <a:pt x="210811" y="188135"/>
                        </a:cubicBezTo>
                        <a:cubicBezTo>
                          <a:pt x="213542" y="183419"/>
                          <a:pt x="218754" y="180440"/>
                          <a:pt x="224214" y="180440"/>
                        </a:cubicBezTo>
                        <a:cubicBezTo>
                          <a:pt x="229178" y="180440"/>
                          <a:pt x="233646" y="183171"/>
                          <a:pt x="236376" y="187638"/>
                        </a:cubicBezTo>
                        <a:cubicBezTo>
                          <a:pt x="244070" y="200793"/>
                          <a:pt x="245311" y="217422"/>
                          <a:pt x="240099" y="231818"/>
                        </a:cubicBezTo>
                        <a:cubicBezTo>
                          <a:pt x="234142" y="247703"/>
                          <a:pt x="221732" y="259120"/>
                          <a:pt x="205103" y="264084"/>
                        </a:cubicBezTo>
                        <a:cubicBezTo>
                          <a:pt x="197905" y="266317"/>
                          <a:pt x="189963" y="267310"/>
                          <a:pt x="180283" y="267310"/>
                        </a:cubicBezTo>
                        <a:cubicBezTo>
                          <a:pt x="174823" y="267310"/>
                          <a:pt x="169362" y="267062"/>
                          <a:pt x="164150" y="266814"/>
                        </a:cubicBezTo>
                        <a:lnTo>
                          <a:pt x="147273" y="265821"/>
                        </a:lnTo>
                        <a:cubicBezTo>
                          <a:pt x="136848" y="265325"/>
                          <a:pt x="126672" y="264828"/>
                          <a:pt x="116248" y="264084"/>
                        </a:cubicBezTo>
                        <a:cubicBezTo>
                          <a:pt x="104582" y="263339"/>
                          <a:pt x="92420" y="262594"/>
                          <a:pt x="80259" y="260609"/>
                        </a:cubicBezTo>
                        <a:cubicBezTo>
                          <a:pt x="80011" y="260857"/>
                          <a:pt x="79514" y="261105"/>
                          <a:pt x="79018" y="261353"/>
                        </a:cubicBezTo>
                        <a:cubicBezTo>
                          <a:pt x="75047" y="263587"/>
                          <a:pt x="74798" y="268551"/>
                          <a:pt x="75047" y="271530"/>
                        </a:cubicBezTo>
                        <a:cubicBezTo>
                          <a:pt x="75543" y="276742"/>
                          <a:pt x="78521" y="281706"/>
                          <a:pt x="84478" y="286173"/>
                        </a:cubicBezTo>
                        <a:cubicBezTo>
                          <a:pt x="95647" y="295108"/>
                          <a:pt x="111284" y="299824"/>
                          <a:pt x="124935" y="304292"/>
                        </a:cubicBezTo>
                        <a:lnTo>
                          <a:pt x="126672" y="304788"/>
                        </a:lnTo>
                        <a:cubicBezTo>
                          <a:pt x="143550" y="310000"/>
                          <a:pt x="159931" y="313723"/>
                          <a:pt x="175319" y="315461"/>
                        </a:cubicBezTo>
                        <a:cubicBezTo>
                          <a:pt x="184751" y="316453"/>
                          <a:pt x="192445" y="316950"/>
                          <a:pt x="199643" y="317198"/>
                        </a:cubicBezTo>
                        <a:lnTo>
                          <a:pt x="200139" y="317198"/>
                        </a:lnTo>
                        <a:cubicBezTo>
                          <a:pt x="206344" y="317198"/>
                          <a:pt x="212797" y="316702"/>
                          <a:pt x="217513" y="313227"/>
                        </a:cubicBezTo>
                        <a:cubicBezTo>
                          <a:pt x="224959" y="307767"/>
                          <a:pt x="227689" y="297342"/>
                          <a:pt x="224214" y="288159"/>
                        </a:cubicBezTo>
                        <a:cubicBezTo>
                          <a:pt x="222973" y="284932"/>
                          <a:pt x="223221" y="281209"/>
                          <a:pt x="224959" y="277735"/>
                        </a:cubicBezTo>
                        <a:cubicBezTo>
                          <a:pt x="226944" y="274012"/>
                          <a:pt x="230667" y="270785"/>
                          <a:pt x="234390" y="269792"/>
                        </a:cubicBezTo>
                        <a:cubicBezTo>
                          <a:pt x="235631" y="269544"/>
                          <a:pt x="236872" y="269296"/>
                          <a:pt x="238113" y="269296"/>
                        </a:cubicBezTo>
                        <a:cubicBezTo>
                          <a:pt x="244070" y="269296"/>
                          <a:pt x="249530" y="273267"/>
                          <a:pt x="252012" y="279720"/>
                        </a:cubicBezTo>
                        <a:cubicBezTo>
                          <a:pt x="260203" y="301065"/>
                          <a:pt x="251020" y="327126"/>
                          <a:pt x="230916" y="339288"/>
                        </a:cubicBezTo>
                        <a:cubicBezTo>
                          <a:pt x="221980" y="344004"/>
                          <a:pt x="211308" y="346485"/>
                          <a:pt x="198153" y="34648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7" name="Freeform: Shape 96">
                    <a:extLst>
                      <a:ext uri="{FF2B5EF4-FFF2-40B4-BE49-F238E27FC236}">
                        <a16:creationId xmlns:a16="http://schemas.microsoft.com/office/drawing/2014/main" xmlns="" id="{3AE1B8B8-605D-1439-0648-3EC08F7561E6}"/>
                      </a:ext>
                    </a:extLst>
                  </p:cNvPr>
                  <p:cNvSpPr/>
                  <p:nvPr/>
                </p:nvSpPr>
                <p:spPr>
                  <a:xfrm>
                    <a:off x="8729416" y="3946108"/>
                    <a:ext cx="93804" cy="79822"/>
                  </a:xfrm>
                  <a:custGeom>
                    <a:avLst/>
                    <a:gdLst>
                      <a:gd name="connsiteX0" fmla="*/ 4964 w 93804"/>
                      <a:gd name="connsiteY0" fmla="*/ 17760 h 79822"/>
                      <a:gd name="connsiteX1" fmla="*/ 75701 w 93804"/>
                      <a:gd name="connsiteY1" fmla="*/ 75094 h 79822"/>
                      <a:gd name="connsiteX2" fmla="*/ 88855 w 93804"/>
                      <a:gd name="connsiteY2" fmla="*/ 78569 h 79822"/>
                      <a:gd name="connsiteX3" fmla="*/ 92330 w 93804"/>
                      <a:gd name="connsiteY3" fmla="*/ 65414 h 79822"/>
                      <a:gd name="connsiteX4" fmla="*/ 14396 w 93804"/>
                      <a:gd name="connsiteY4" fmla="*/ 1131 h 79822"/>
                      <a:gd name="connsiteX5" fmla="*/ 1241 w 93804"/>
                      <a:gd name="connsiteY5" fmla="*/ 4854 h 79822"/>
                      <a:gd name="connsiteX6" fmla="*/ 4964 w 93804"/>
                      <a:gd name="connsiteY6" fmla="*/ 17760 h 79822"/>
                      <a:gd name="connsiteX7" fmla="*/ 4964 w 93804"/>
                      <a:gd name="connsiteY7" fmla="*/ 17760 h 79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04" h="79822">
                        <a:moveTo>
                          <a:pt x="4964" y="17760"/>
                        </a:moveTo>
                        <a:cubicBezTo>
                          <a:pt x="32762" y="30666"/>
                          <a:pt x="57334" y="50274"/>
                          <a:pt x="75701" y="75094"/>
                        </a:cubicBezTo>
                        <a:cubicBezTo>
                          <a:pt x="78927" y="79313"/>
                          <a:pt x="84139" y="81299"/>
                          <a:pt x="88855" y="78569"/>
                        </a:cubicBezTo>
                        <a:cubicBezTo>
                          <a:pt x="93075" y="76087"/>
                          <a:pt x="95557" y="69634"/>
                          <a:pt x="92330" y="65414"/>
                        </a:cubicBezTo>
                        <a:cubicBezTo>
                          <a:pt x="71978" y="37864"/>
                          <a:pt x="45420" y="15526"/>
                          <a:pt x="14396" y="1131"/>
                        </a:cubicBezTo>
                        <a:cubicBezTo>
                          <a:pt x="9680" y="-1103"/>
                          <a:pt x="3971" y="-110"/>
                          <a:pt x="1241" y="4854"/>
                        </a:cubicBezTo>
                        <a:cubicBezTo>
                          <a:pt x="-1241" y="8825"/>
                          <a:pt x="0" y="15526"/>
                          <a:pt x="4964" y="17760"/>
                        </a:cubicBezTo>
                        <a:lnTo>
                          <a:pt x="4964" y="17760"/>
                        </a:ln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88" name="Freeform: Shape 87">
                  <a:extLst>
                    <a:ext uri="{FF2B5EF4-FFF2-40B4-BE49-F238E27FC236}">
                      <a16:creationId xmlns:a16="http://schemas.microsoft.com/office/drawing/2014/main" xmlns="" id="{50A6B5AB-65FE-6B3A-C366-3198D286B001}"/>
                    </a:ext>
                  </a:extLst>
                </p:cNvPr>
                <p:cNvSpPr/>
                <p:nvPr/>
              </p:nvSpPr>
              <p:spPr>
                <a:xfrm>
                  <a:off x="8781534" y="3756360"/>
                  <a:ext cx="1571931" cy="968981"/>
                </a:xfrm>
                <a:custGeom>
                  <a:avLst/>
                  <a:gdLst>
                    <a:gd name="connsiteX0" fmla="*/ 1548516 w 1571931"/>
                    <a:gd name="connsiteY0" fmla="*/ 394898 h 968981"/>
                    <a:gd name="connsiteX1" fmla="*/ 813847 w 1571931"/>
                    <a:gd name="connsiteY1" fmla="*/ 299838 h 968981"/>
                    <a:gd name="connsiteX2" fmla="*/ 159099 w 1571931"/>
                    <a:gd name="connsiteY2" fmla="*/ 3737 h 968981"/>
                    <a:gd name="connsiteX3" fmla="*/ 19363 w 1571931"/>
                    <a:gd name="connsiteY3" fmla="*/ 340046 h 968981"/>
                    <a:gd name="connsiteX4" fmla="*/ 1386194 w 1571931"/>
                    <a:gd name="connsiteY4" fmla="*/ 968982 h 968981"/>
                    <a:gd name="connsiteX5" fmla="*/ 1548516 w 1571931"/>
                    <a:gd name="connsiteY5" fmla="*/ 394898 h 968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71931" h="968981">
                      <a:moveTo>
                        <a:pt x="1548516" y="394898"/>
                      </a:moveTo>
                      <a:cubicBezTo>
                        <a:pt x="1548516" y="394898"/>
                        <a:pt x="953832" y="343521"/>
                        <a:pt x="813847" y="299838"/>
                      </a:cubicBezTo>
                      <a:cubicBezTo>
                        <a:pt x="673863" y="256155"/>
                        <a:pt x="330605" y="115178"/>
                        <a:pt x="159099" y="3737"/>
                      </a:cubicBezTo>
                      <a:cubicBezTo>
                        <a:pt x="94567" y="-38209"/>
                        <a:pt x="-52614" y="285690"/>
                        <a:pt x="19363" y="340046"/>
                      </a:cubicBezTo>
                      <a:cubicBezTo>
                        <a:pt x="633407" y="802937"/>
                        <a:pt x="1386194" y="968982"/>
                        <a:pt x="1386194" y="968982"/>
                      </a:cubicBezTo>
                      <a:cubicBezTo>
                        <a:pt x="1386194" y="968982"/>
                        <a:pt x="1650526" y="430887"/>
                        <a:pt x="1548516" y="394898"/>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9" name="Freeform: Shape 88">
                  <a:extLst>
                    <a:ext uri="{FF2B5EF4-FFF2-40B4-BE49-F238E27FC236}">
                      <a16:creationId xmlns:a16="http://schemas.microsoft.com/office/drawing/2014/main" xmlns="" id="{469B3895-497D-3DF2-C290-0DC9E696C82A}"/>
                    </a:ext>
                  </a:extLst>
                </p:cNvPr>
                <p:cNvSpPr/>
                <p:nvPr/>
              </p:nvSpPr>
              <p:spPr>
                <a:xfrm>
                  <a:off x="8773843" y="3741298"/>
                  <a:ext cx="1655918" cy="421325"/>
                </a:xfrm>
                <a:custGeom>
                  <a:avLst/>
                  <a:gdLst>
                    <a:gd name="connsiteX0" fmla="*/ 1639603 w 1655918"/>
                    <a:gd name="connsiteY0" fmla="*/ 279904 h 421325"/>
                    <a:gd name="connsiteX1" fmla="*/ 1472317 w 1655918"/>
                    <a:gd name="connsiteY1" fmla="*/ 386877 h 421325"/>
                    <a:gd name="connsiteX2" fmla="*/ 1467849 w 1655918"/>
                    <a:gd name="connsiteY2" fmla="*/ 386133 h 421325"/>
                    <a:gd name="connsiteX3" fmla="*/ 930747 w 1655918"/>
                    <a:gd name="connsiteY3" fmla="*/ 324331 h 421325"/>
                    <a:gd name="connsiteX4" fmla="*/ 417968 w 1655918"/>
                    <a:gd name="connsiteY4" fmla="*/ 152578 h 421325"/>
                    <a:gd name="connsiteX5" fmla="*/ 149665 w 1655918"/>
                    <a:gd name="connsiteY5" fmla="*/ 10360 h 421325"/>
                    <a:gd name="connsiteX6" fmla="*/ 148424 w 1655918"/>
                    <a:gd name="connsiteY6" fmla="*/ 9615 h 421325"/>
                    <a:gd name="connsiteX7" fmla="*/ 122860 w 1655918"/>
                    <a:gd name="connsiteY7" fmla="*/ 4900 h 421325"/>
                    <a:gd name="connsiteX8" fmla="*/ 1 w 1655918"/>
                    <a:gd name="connsiteY8" fmla="*/ 304227 h 421325"/>
                    <a:gd name="connsiteX9" fmla="*/ 32267 w 1655918"/>
                    <a:gd name="connsiteY9" fmla="*/ 304227 h 421325"/>
                    <a:gd name="connsiteX10" fmla="*/ 135022 w 1655918"/>
                    <a:gd name="connsiteY10" fmla="*/ 39151 h 421325"/>
                    <a:gd name="connsiteX11" fmla="*/ 627944 w 1655918"/>
                    <a:gd name="connsiteY11" fmla="*/ 271465 h 421325"/>
                    <a:gd name="connsiteX12" fmla="*/ 1160331 w 1655918"/>
                    <a:gd name="connsiteY12" fmla="*/ 397302 h 421325"/>
                    <a:gd name="connsiteX13" fmla="*/ 1463630 w 1655918"/>
                    <a:gd name="connsiteY13" fmla="*/ 418399 h 421325"/>
                    <a:gd name="connsiteX14" fmla="*/ 1480259 w 1655918"/>
                    <a:gd name="connsiteY14" fmla="*/ 419143 h 421325"/>
                    <a:gd name="connsiteX15" fmla="*/ 1646304 w 1655918"/>
                    <a:gd name="connsiteY15" fmla="*/ 317630 h 421325"/>
                    <a:gd name="connsiteX16" fmla="*/ 1639603 w 1655918"/>
                    <a:gd name="connsiteY16" fmla="*/ 279904 h 421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655918" h="421325">
                      <a:moveTo>
                        <a:pt x="1639603" y="279904"/>
                      </a:moveTo>
                      <a:cubicBezTo>
                        <a:pt x="1586488" y="319367"/>
                        <a:pt x="1530643" y="355108"/>
                        <a:pt x="1472317" y="386877"/>
                      </a:cubicBezTo>
                      <a:cubicBezTo>
                        <a:pt x="1470827" y="386381"/>
                        <a:pt x="1469338" y="386381"/>
                        <a:pt x="1467849" y="386133"/>
                      </a:cubicBezTo>
                      <a:cubicBezTo>
                        <a:pt x="1287160" y="384395"/>
                        <a:pt x="1106968" y="363795"/>
                        <a:pt x="930747" y="324331"/>
                      </a:cubicBezTo>
                      <a:cubicBezTo>
                        <a:pt x="754526" y="284868"/>
                        <a:pt x="582276" y="227534"/>
                        <a:pt x="417968" y="152578"/>
                      </a:cubicBezTo>
                      <a:cubicBezTo>
                        <a:pt x="325887" y="110384"/>
                        <a:pt x="236287" y="62978"/>
                        <a:pt x="149665" y="10360"/>
                      </a:cubicBezTo>
                      <a:cubicBezTo>
                        <a:pt x="149169" y="10112"/>
                        <a:pt x="148921" y="9864"/>
                        <a:pt x="148424" y="9615"/>
                      </a:cubicBezTo>
                      <a:cubicBezTo>
                        <a:pt x="143957" y="680"/>
                        <a:pt x="131795" y="-4284"/>
                        <a:pt x="122860" y="4900"/>
                      </a:cubicBezTo>
                      <a:cubicBezTo>
                        <a:pt x="45918" y="85068"/>
                        <a:pt x="1739" y="193034"/>
                        <a:pt x="1" y="304227"/>
                      </a:cubicBezTo>
                      <a:cubicBezTo>
                        <a:pt x="-247" y="325076"/>
                        <a:pt x="32019" y="325076"/>
                        <a:pt x="32267" y="304227"/>
                      </a:cubicBezTo>
                      <a:cubicBezTo>
                        <a:pt x="33756" y="206933"/>
                        <a:pt x="70490" y="111873"/>
                        <a:pt x="135022" y="39151"/>
                      </a:cubicBezTo>
                      <a:cubicBezTo>
                        <a:pt x="290642" y="133466"/>
                        <a:pt x="456191" y="211401"/>
                        <a:pt x="627944" y="271465"/>
                      </a:cubicBezTo>
                      <a:cubicBezTo>
                        <a:pt x="800443" y="331777"/>
                        <a:pt x="979146" y="373723"/>
                        <a:pt x="1160331" y="397302"/>
                      </a:cubicBezTo>
                      <a:cubicBezTo>
                        <a:pt x="1260851" y="410208"/>
                        <a:pt x="1362117" y="417406"/>
                        <a:pt x="1463630" y="418399"/>
                      </a:cubicBezTo>
                      <a:cubicBezTo>
                        <a:pt x="1468097" y="421625"/>
                        <a:pt x="1474054" y="422618"/>
                        <a:pt x="1480259" y="419143"/>
                      </a:cubicBezTo>
                      <a:cubicBezTo>
                        <a:pt x="1541316" y="386133"/>
                        <a:pt x="1590459" y="359079"/>
                        <a:pt x="1646304" y="317630"/>
                      </a:cubicBezTo>
                      <a:cubicBezTo>
                        <a:pt x="1662933" y="305716"/>
                        <a:pt x="1656232" y="267494"/>
                        <a:pt x="1639603" y="27990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90" name="Freeform: Shape 89">
                  <a:extLst>
                    <a:ext uri="{FF2B5EF4-FFF2-40B4-BE49-F238E27FC236}">
                      <a16:creationId xmlns:a16="http://schemas.microsoft.com/office/drawing/2014/main" xmlns="" id="{797AA872-7CF3-4A51-9F95-81753EFF7A07}"/>
                    </a:ext>
                  </a:extLst>
                </p:cNvPr>
                <p:cNvSpPr/>
                <p:nvPr/>
              </p:nvSpPr>
              <p:spPr>
                <a:xfrm>
                  <a:off x="8851990" y="4119473"/>
                  <a:ext cx="1238073" cy="1694220"/>
                </a:xfrm>
                <a:custGeom>
                  <a:avLst/>
                  <a:gdLst>
                    <a:gd name="connsiteX0" fmla="*/ 1174513 w 1238073"/>
                    <a:gd name="connsiteY0" fmla="*/ 1088367 h 1694220"/>
                    <a:gd name="connsiteX1" fmla="*/ 1133312 w 1238073"/>
                    <a:gd name="connsiteY1" fmla="*/ 1587991 h 1694220"/>
                    <a:gd name="connsiteX2" fmla="*/ 1123136 w 1238073"/>
                    <a:gd name="connsiteY2" fmla="*/ 1694220 h 1694220"/>
                    <a:gd name="connsiteX3" fmla="*/ 1155402 w 1238073"/>
                    <a:gd name="connsiteY3" fmla="*/ 1694220 h 1694220"/>
                    <a:gd name="connsiteX4" fmla="*/ 1184689 w 1238073"/>
                    <a:gd name="connsiteY4" fmla="*/ 1369080 h 1694220"/>
                    <a:gd name="connsiteX5" fmla="*/ 1221422 w 1238073"/>
                    <a:gd name="connsiteY5" fmla="*/ 869207 h 1694220"/>
                    <a:gd name="connsiteX6" fmla="*/ 1237307 w 1238073"/>
                    <a:gd name="connsiteY6" fmla="*/ 596189 h 1694220"/>
                    <a:gd name="connsiteX7" fmla="*/ 1237555 w 1238073"/>
                    <a:gd name="connsiteY7" fmla="*/ 593459 h 1694220"/>
                    <a:gd name="connsiteX8" fmla="*/ 1238052 w 1238073"/>
                    <a:gd name="connsiteY8" fmla="*/ 585516 h 1694220"/>
                    <a:gd name="connsiteX9" fmla="*/ 1210750 w 1238073"/>
                    <a:gd name="connsiteY9" fmla="*/ 574347 h 1694220"/>
                    <a:gd name="connsiteX10" fmla="*/ 734208 w 1238073"/>
                    <a:gd name="connsiteY10" fmla="*/ 403835 h 1694220"/>
                    <a:gd name="connsiteX11" fmla="*/ 270325 w 1238073"/>
                    <a:gd name="connsiteY11" fmla="*/ 164819 h 1694220"/>
                    <a:gd name="connsiteX12" fmla="*/ 23367 w 1238073"/>
                    <a:gd name="connsiteY12" fmla="*/ 2994 h 1694220"/>
                    <a:gd name="connsiteX13" fmla="*/ 6986 w 1238073"/>
                    <a:gd name="connsiteY13" fmla="*/ 30792 h 1694220"/>
                    <a:gd name="connsiteX14" fmla="*/ 455481 w 1238073"/>
                    <a:gd name="connsiteY14" fmla="*/ 306044 h 1694220"/>
                    <a:gd name="connsiteX15" fmla="*/ 934505 w 1238073"/>
                    <a:gd name="connsiteY15" fmla="*/ 518254 h 1694220"/>
                    <a:gd name="connsiteX16" fmla="*/ 1204545 w 1238073"/>
                    <a:gd name="connsiteY16" fmla="*/ 606117 h 1694220"/>
                    <a:gd name="connsiteX17" fmla="*/ 1174513 w 1238073"/>
                    <a:gd name="connsiteY17" fmla="*/ 1088367 h 1694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238073" h="1694220">
                      <a:moveTo>
                        <a:pt x="1174513" y="1088367"/>
                      </a:moveTo>
                      <a:cubicBezTo>
                        <a:pt x="1162351" y="1254909"/>
                        <a:pt x="1148700" y="1421450"/>
                        <a:pt x="1133312" y="1587991"/>
                      </a:cubicBezTo>
                      <a:cubicBezTo>
                        <a:pt x="1130085" y="1623484"/>
                        <a:pt x="1126611" y="1658728"/>
                        <a:pt x="1123136" y="1694220"/>
                      </a:cubicBezTo>
                      <a:lnTo>
                        <a:pt x="1155402" y="1694220"/>
                      </a:lnTo>
                      <a:cubicBezTo>
                        <a:pt x="1165826" y="1586005"/>
                        <a:pt x="1175754" y="1477543"/>
                        <a:pt x="1184689" y="1369080"/>
                      </a:cubicBezTo>
                      <a:cubicBezTo>
                        <a:pt x="1198588" y="1202538"/>
                        <a:pt x="1210998" y="1035997"/>
                        <a:pt x="1221422" y="869207"/>
                      </a:cubicBezTo>
                      <a:cubicBezTo>
                        <a:pt x="1227131" y="778367"/>
                        <a:pt x="1232591" y="687278"/>
                        <a:pt x="1237307" y="596189"/>
                      </a:cubicBezTo>
                      <a:cubicBezTo>
                        <a:pt x="1237307" y="595196"/>
                        <a:pt x="1237555" y="594451"/>
                        <a:pt x="1237555" y="593459"/>
                      </a:cubicBezTo>
                      <a:cubicBezTo>
                        <a:pt x="1237803" y="590728"/>
                        <a:pt x="1237803" y="588246"/>
                        <a:pt x="1238052" y="585516"/>
                      </a:cubicBezTo>
                      <a:cubicBezTo>
                        <a:pt x="1238796" y="569631"/>
                        <a:pt x="1220181" y="565908"/>
                        <a:pt x="1210750" y="574347"/>
                      </a:cubicBezTo>
                      <a:cubicBezTo>
                        <a:pt x="1048428" y="527934"/>
                        <a:pt x="889084" y="471097"/>
                        <a:pt x="734208" y="403835"/>
                      </a:cubicBezTo>
                      <a:cubicBezTo>
                        <a:pt x="574368" y="334587"/>
                        <a:pt x="419244" y="254667"/>
                        <a:pt x="270325" y="164819"/>
                      </a:cubicBezTo>
                      <a:cubicBezTo>
                        <a:pt x="185937" y="113938"/>
                        <a:pt x="103535" y="60079"/>
                        <a:pt x="23367" y="2994"/>
                      </a:cubicBezTo>
                      <a:cubicBezTo>
                        <a:pt x="6489" y="-9168"/>
                        <a:pt x="-9644" y="18878"/>
                        <a:pt x="6986" y="30792"/>
                      </a:cubicBezTo>
                      <a:cubicBezTo>
                        <a:pt x="150196" y="132553"/>
                        <a:pt x="300109" y="224635"/>
                        <a:pt x="455481" y="306044"/>
                      </a:cubicBezTo>
                      <a:cubicBezTo>
                        <a:pt x="610109" y="387205"/>
                        <a:pt x="770445" y="458190"/>
                        <a:pt x="934505" y="518254"/>
                      </a:cubicBezTo>
                      <a:cubicBezTo>
                        <a:pt x="1023360" y="550768"/>
                        <a:pt x="1113456" y="580056"/>
                        <a:pt x="1204545" y="606117"/>
                      </a:cubicBezTo>
                      <a:cubicBezTo>
                        <a:pt x="1196106" y="766949"/>
                        <a:pt x="1185930" y="927782"/>
                        <a:pt x="1174513" y="108836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31" name="Graphic 4">
                <a:extLst>
                  <a:ext uri="{FF2B5EF4-FFF2-40B4-BE49-F238E27FC236}">
                    <a16:creationId xmlns:a16="http://schemas.microsoft.com/office/drawing/2014/main" xmlns="" id="{307FB198-82B7-C69B-8C67-3A8A4B710E5A}"/>
                  </a:ext>
                </a:extLst>
              </p:cNvPr>
              <p:cNvGrpSpPr/>
              <p:nvPr/>
            </p:nvGrpSpPr>
            <p:grpSpPr>
              <a:xfrm>
                <a:off x="9635854" y="2992117"/>
                <a:ext cx="2029993" cy="751396"/>
                <a:chOff x="9635854" y="2992117"/>
                <a:chExt cx="2029993" cy="751396"/>
              </a:xfrm>
            </p:grpSpPr>
            <p:grpSp>
              <p:nvGrpSpPr>
                <p:cNvPr id="81" name="Graphic 4">
                  <a:extLst>
                    <a:ext uri="{FF2B5EF4-FFF2-40B4-BE49-F238E27FC236}">
                      <a16:creationId xmlns:a16="http://schemas.microsoft.com/office/drawing/2014/main" xmlns="" id="{EE77E707-08FA-5D59-8EC7-84552EBCA49C}"/>
                    </a:ext>
                  </a:extLst>
                </p:cNvPr>
                <p:cNvGrpSpPr/>
                <p:nvPr/>
              </p:nvGrpSpPr>
              <p:grpSpPr>
                <a:xfrm>
                  <a:off x="9635854" y="3377070"/>
                  <a:ext cx="399749" cy="366442"/>
                  <a:chOff x="9635854" y="3377070"/>
                  <a:chExt cx="399749" cy="366442"/>
                </a:xfrm>
              </p:grpSpPr>
              <p:sp>
                <p:nvSpPr>
                  <p:cNvPr id="85" name="Freeform: Shape 84">
                    <a:extLst>
                      <a:ext uri="{FF2B5EF4-FFF2-40B4-BE49-F238E27FC236}">
                        <a16:creationId xmlns:a16="http://schemas.microsoft.com/office/drawing/2014/main" xmlns="" id="{1419C680-D139-E159-A86D-3FD8CDB4C5FF}"/>
                      </a:ext>
                    </a:extLst>
                  </p:cNvPr>
                  <p:cNvSpPr/>
                  <p:nvPr/>
                </p:nvSpPr>
                <p:spPr>
                  <a:xfrm>
                    <a:off x="9635854" y="3377070"/>
                    <a:ext cx="399749" cy="366442"/>
                  </a:xfrm>
                  <a:custGeom>
                    <a:avLst/>
                    <a:gdLst>
                      <a:gd name="connsiteX0" fmla="*/ 365333 w 399749"/>
                      <a:gd name="connsiteY0" fmla="*/ 350512 h 366442"/>
                      <a:gd name="connsiteX1" fmla="*/ 2963 w 399749"/>
                      <a:gd name="connsiteY1" fmla="*/ 143514 h 366442"/>
                      <a:gd name="connsiteX2" fmla="*/ 115893 w 399749"/>
                      <a:gd name="connsiteY2" fmla="*/ 8990 h 366442"/>
                      <a:gd name="connsiteX3" fmla="*/ 397103 w 399749"/>
                      <a:gd name="connsiteY3" fmla="*/ 179255 h 366442"/>
                      <a:gd name="connsiteX4" fmla="*/ 365333 w 399749"/>
                      <a:gd name="connsiteY4" fmla="*/ 350512 h 366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9749" h="366442">
                        <a:moveTo>
                          <a:pt x="365333" y="350512"/>
                        </a:moveTo>
                        <a:cubicBezTo>
                          <a:pt x="205741" y="414299"/>
                          <a:pt x="40441" y="274563"/>
                          <a:pt x="2963" y="143514"/>
                        </a:cubicBezTo>
                        <a:cubicBezTo>
                          <a:pt x="-13915" y="80223"/>
                          <a:pt x="43667" y="27853"/>
                          <a:pt x="115893" y="8990"/>
                        </a:cubicBezTo>
                        <a:cubicBezTo>
                          <a:pt x="264813" y="-32211"/>
                          <a:pt x="406534" y="75756"/>
                          <a:pt x="397103" y="179255"/>
                        </a:cubicBezTo>
                        <a:cubicBezTo>
                          <a:pt x="402563" y="243538"/>
                          <a:pt x="402811" y="333138"/>
                          <a:pt x="365333" y="3505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6" name="Freeform: Shape 85">
                    <a:extLst>
                      <a:ext uri="{FF2B5EF4-FFF2-40B4-BE49-F238E27FC236}">
                        <a16:creationId xmlns:a16="http://schemas.microsoft.com/office/drawing/2014/main" xmlns="" id="{CD4136F5-10C8-E26B-E053-BF116E8648FA}"/>
                      </a:ext>
                    </a:extLst>
                  </p:cNvPr>
                  <p:cNvSpPr/>
                  <p:nvPr/>
                </p:nvSpPr>
                <p:spPr>
                  <a:xfrm>
                    <a:off x="9778223" y="3392514"/>
                    <a:ext cx="187852" cy="253914"/>
                  </a:xfrm>
                  <a:custGeom>
                    <a:avLst/>
                    <a:gdLst>
                      <a:gd name="connsiteX0" fmla="*/ 148504 w 187852"/>
                      <a:gd name="connsiteY0" fmla="*/ 217422 h 253914"/>
                      <a:gd name="connsiteX1" fmla="*/ 95886 w 187852"/>
                      <a:gd name="connsiteY1" fmla="*/ 253163 h 253914"/>
                      <a:gd name="connsiteX2" fmla="*/ 55678 w 187852"/>
                      <a:gd name="connsiteY2" fmla="*/ 151153 h 253914"/>
                      <a:gd name="connsiteX3" fmla="*/ 4053 w 187852"/>
                      <a:gd name="connsiteY3" fmla="*/ 114420 h 253914"/>
                      <a:gd name="connsiteX4" fmla="*/ 131875 w 187852"/>
                      <a:gd name="connsiteY4" fmla="*/ 73467 h 253914"/>
                      <a:gd name="connsiteX5" fmla="*/ 125918 w 187852"/>
                      <a:gd name="connsiteY5" fmla="*/ 0 h 253914"/>
                      <a:gd name="connsiteX6" fmla="*/ 185486 w 187852"/>
                      <a:gd name="connsiteY6" fmla="*/ 32762 h 253914"/>
                      <a:gd name="connsiteX7" fmla="*/ 148504 w 187852"/>
                      <a:gd name="connsiteY7" fmla="*/ 217422 h 2539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7852" h="253914">
                        <a:moveTo>
                          <a:pt x="148504" y="217422"/>
                        </a:moveTo>
                        <a:cubicBezTo>
                          <a:pt x="149497" y="225364"/>
                          <a:pt x="124926" y="259368"/>
                          <a:pt x="95886" y="253163"/>
                        </a:cubicBezTo>
                        <a:cubicBezTo>
                          <a:pt x="55430" y="231818"/>
                          <a:pt x="86703" y="173243"/>
                          <a:pt x="55678" y="151153"/>
                        </a:cubicBezTo>
                        <a:cubicBezTo>
                          <a:pt x="26639" y="145196"/>
                          <a:pt x="-12825" y="131545"/>
                          <a:pt x="4053" y="114420"/>
                        </a:cubicBezTo>
                        <a:cubicBezTo>
                          <a:pt x="38056" y="79920"/>
                          <a:pt x="120458" y="138743"/>
                          <a:pt x="131875" y="73467"/>
                        </a:cubicBezTo>
                        <a:cubicBezTo>
                          <a:pt x="135846" y="50633"/>
                          <a:pt x="134605" y="24323"/>
                          <a:pt x="125918" y="0"/>
                        </a:cubicBezTo>
                        <a:cubicBezTo>
                          <a:pt x="148008" y="8191"/>
                          <a:pt x="168112" y="19359"/>
                          <a:pt x="185486" y="32762"/>
                        </a:cubicBezTo>
                        <a:cubicBezTo>
                          <a:pt x="195662" y="93819"/>
                          <a:pt x="171090" y="161826"/>
                          <a:pt x="148504" y="217422"/>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nvGrpSpPr>
                <p:cNvPr id="82" name="Graphic 4">
                  <a:extLst>
                    <a:ext uri="{FF2B5EF4-FFF2-40B4-BE49-F238E27FC236}">
                      <a16:creationId xmlns:a16="http://schemas.microsoft.com/office/drawing/2014/main" xmlns="" id="{D1330BE1-BF31-087D-8178-169B67DC3656}"/>
                    </a:ext>
                  </a:extLst>
                </p:cNvPr>
                <p:cNvGrpSpPr/>
                <p:nvPr/>
              </p:nvGrpSpPr>
              <p:grpSpPr>
                <a:xfrm>
                  <a:off x="11305110" y="2992117"/>
                  <a:ext cx="360737" cy="419012"/>
                  <a:chOff x="11305110" y="2992117"/>
                  <a:chExt cx="360737" cy="419012"/>
                </a:xfrm>
              </p:grpSpPr>
              <p:sp>
                <p:nvSpPr>
                  <p:cNvPr id="83" name="Freeform: Shape 82">
                    <a:extLst>
                      <a:ext uri="{FF2B5EF4-FFF2-40B4-BE49-F238E27FC236}">
                        <a16:creationId xmlns:a16="http://schemas.microsoft.com/office/drawing/2014/main" xmlns="" id="{8A3CAB17-FC72-EE46-C1A2-DA6729C51A50}"/>
                      </a:ext>
                    </a:extLst>
                  </p:cNvPr>
                  <p:cNvSpPr/>
                  <p:nvPr/>
                </p:nvSpPr>
                <p:spPr>
                  <a:xfrm>
                    <a:off x="11305110" y="2992117"/>
                    <a:ext cx="360737" cy="419012"/>
                  </a:xfrm>
                  <a:custGeom>
                    <a:avLst/>
                    <a:gdLst>
                      <a:gd name="connsiteX0" fmla="*/ 117263 w 360737"/>
                      <a:gd name="connsiteY0" fmla="*/ 419012 h 419012"/>
                      <a:gd name="connsiteX1" fmla="*/ 357519 w 360737"/>
                      <a:gd name="connsiteY1" fmla="*/ 77738 h 419012"/>
                      <a:gd name="connsiteX2" fmla="*/ 198176 w 360737"/>
                      <a:gd name="connsiteY2" fmla="*/ 3775 h 419012"/>
                      <a:gd name="connsiteX3" fmla="*/ 15750 w 360737"/>
                      <a:gd name="connsiteY3" fmla="*/ 277290 h 419012"/>
                      <a:gd name="connsiteX4" fmla="*/ 117263 w 360737"/>
                      <a:gd name="connsiteY4" fmla="*/ 419012 h 4190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60737" h="419012">
                        <a:moveTo>
                          <a:pt x="117263" y="419012"/>
                        </a:moveTo>
                        <a:cubicBezTo>
                          <a:pt x="289017" y="409084"/>
                          <a:pt x="379361" y="212262"/>
                          <a:pt x="357519" y="77738"/>
                        </a:cubicBezTo>
                        <a:cubicBezTo>
                          <a:pt x="345854" y="13207"/>
                          <a:pt x="271643" y="-9876"/>
                          <a:pt x="198176" y="3775"/>
                        </a:cubicBezTo>
                        <a:cubicBezTo>
                          <a:pt x="46030" y="29588"/>
                          <a:pt x="-36620" y="187442"/>
                          <a:pt x="15750" y="277290"/>
                        </a:cubicBezTo>
                        <a:cubicBezTo>
                          <a:pt x="38336" y="338099"/>
                          <a:pt x="76062" y="419260"/>
                          <a:pt x="117263" y="41901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4" name="Freeform: Shape 83">
                    <a:extLst>
                      <a:ext uri="{FF2B5EF4-FFF2-40B4-BE49-F238E27FC236}">
                        <a16:creationId xmlns:a16="http://schemas.microsoft.com/office/drawing/2014/main" xmlns="" id="{78623945-0C14-631E-C08B-9E732143C873}"/>
                      </a:ext>
                    </a:extLst>
                  </p:cNvPr>
                  <p:cNvSpPr/>
                  <p:nvPr/>
                </p:nvSpPr>
                <p:spPr>
                  <a:xfrm>
                    <a:off x="11327809" y="3066877"/>
                    <a:ext cx="207440" cy="223465"/>
                  </a:xfrm>
                  <a:custGeom>
                    <a:avLst/>
                    <a:gdLst>
                      <a:gd name="connsiteX0" fmla="*/ 112186 w 207440"/>
                      <a:gd name="connsiteY0" fmla="*/ 206253 h 223465"/>
                      <a:gd name="connsiteX1" fmla="*/ 175229 w 207440"/>
                      <a:gd name="connsiteY1" fmla="*/ 216429 h 223465"/>
                      <a:gd name="connsiteX2" fmla="*/ 168279 w 207440"/>
                      <a:gd name="connsiteY2" fmla="*/ 106974 h 223465"/>
                      <a:gd name="connsiteX3" fmla="*/ 199304 w 207440"/>
                      <a:gd name="connsiteY3" fmla="*/ 51874 h 223465"/>
                      <a:gd name="connsiteX4" fmla="*/ 66021 w 207440"/>
                      <a:gd name="connsiteY4" fmla="*/ 68999 h 223465"/>
                      <a:gd name="connsiteX5" fmla="*/ 40208 w 207440"/>
                      <a:gd name="connsiteY5" fmla="*/ 0 h 223465"/>
                      <a:gd name="connsiteX6" fmla="*/ 0 w 207440"/>
                      <a:gd name="connsiteY6" fmla="*/ 54852 h 223465"/>
                      <a:gd name="connsiteX7" fmla="*/ 112186 w 207440"/>
                      <a:gd name="connsiteY7" fmla="*/ 206253 h 223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7440" h="223465">
                        <a:moveTo>
                          <a:pt x="112186" y="206253"/>
                        </a:moveTo>
                        <a:cubicBezTo>
                          <a:pt x="114668" y="213947"/>
                          <a:pt x="151401" y="234052"/>
                          <a:pt x="175229" y="216429"/>
                        </a:cubicBezTo>
                        <a:cubicBezTo>
                          <a:pt x="202778" y="179944"/>
                          <a:pt x="149664" y="140232"/>
                          <a:pt x="168279" y="106974"/>
                        </a:cubicBezTo>
                        <a:cubicBezTo>
                          <a:pt x="192106" y="89103"/>
                          <a:pt x="222138" y="60312"/>
                          <a:pt x="199304" y="51874"/>
                        </a:cubicBezTo>
                        <a:cubicBezTo>
                          <a:pt x="153883" y="34996"/>
                          <a:pt x="104243" y="123355"/>
                          <a:pt x="66021" y="68999"/>
                        </a:cubicBezTo>
                        <a:cubicBezTo>
                          <a:pt x="52618" y="50136"/>
                          <a:pt x="42690" y="25565"/>
                          <a:pt x="40208" y="0"/>
                        </a:cubicBezTo>
                        <a:cubicBezTo>
                          <a:pt x="23827" y="16878"/>
                          <a:pt x="10176" y="35493"/>
                          <a:pt x="0" y="54852"/>
                        </a:cubicBezTo>
                        <a:cubicBezTo>
                          <a:pt x="17125" y="114420"/>
                          <a:pt x="68255" y="165301"/>
                          <a:pt x="112186" y="206253"/>
                        </a:cubicBezTo>
                        <a:close/>
                      </a:path>
                    </a:pathLst>
                  </a:custGeom>
                  <a:solidFill>
                    <a:srgbClr val="E8CDBC"/>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2" name="Freeform: Shape 31">
                <a:extLst>
                  <a:ext uri="{FF2B5EF4-FFF2-40B4-BE49-F238E27FC236}">
                    <a16:creationId xmlns:a16="http://schemas.microsoft.com/office/drawing/2014/main" xmlns="" id="{0FB73A69-087C-7D22-82B8-8CBC2BB86832}"/>
                  </a:ext>
                </a:extLst>
              </p:cNvPr>
              <p:cNvSpPr/>
              <p:nvPr/>
            </p:nvSpPr>
            <p:spPr>
              <a:xfrm>
                <a:off x="9739193" y="2163838"/>
                <a:ext cx="1717291" cy="1797609"/>
              </a:xfrm>
              <a:custGeom>
                <a:avLst/>
                <a:gdLst>
                  <a:gd name="connsiteX0" fmla="*/ 1710234 w 1717291"/>
                  <a:gd name="connsiteY0" fmla="*/ 731782 h 1797609"/>
                  <a:gd name="connsiteX1" fmla="*/ 1676479 w 1717291"/>
                  <a:gd name="connsiteY1" fmla="*/ 1213039 h 1797609"/>
                  <a:gd name="connsiteX2" fmla="*/ 1494549 w 1717291"/>
                  <a:gd name="connsiteY2" fmla="*/ 1525025 h 1797609"/>
                  <a:gd name="connsiteX3" fmla="*/ 1074349 w 1717291"/>
                  <a:gd name="connsiteY3" fmla="*/ 1790101 h 1797609"/>
                  <a:gd name="connsiteX4" fmla="*/ 610465 w 1717291"/>
                  <a:gd name="connsiteY4" fmla="*/ 1756843 h 1797609"/>
                  <a:gd name="connsiteX5" fmla="*/ 278623 w 1717291"/>
                  <a:gd name="connsiteY5" fmla="*/ 1539917 h 1797609"/>
                  <a:gd name="connsiteX6" fmla="*/ 49536 w 1717291"/>
                  <a:gd name="connsiteY6" fmla="*/ 1101350 h 1797609"/>
                  <a:gd name="connsiteX7" fmla="*/ 42338 w 1717291"/>
                  <a:gd name="connsiteY7" fmla="*/ 541661 h 1797609"/>
                  <a:gd name="connsiteX8" fmla="*/ 681946 w 1717291"/>
                  <a:gd name="connsiteY8" fmla="*/ 22429 h 1797609"/>
                  <a:gd name="connsiteX9" fmla="*/ 1448880 w 1717291"/>
                  <a:gd name="connsiteY9" fmla="*/ 194431 h 1797609"/>
                  <a:gd name="connsiteX10" fmla="*/ 1710234 w 1717291"/>
                  <a:gd name="connsiteY10" fmla="*/ 731782 h 1797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717291" h="1797609">
                    <a:moveTo>
                      <a:pt x="1710234" y="731782"/>
                    </a:moveTo>
                    <a:cubicBezTo>
                      <a:pt x="1730834" y="823863"/>
                      <a:pt x="1702292" y="1049228"/>
                      <a:pt x="1676479" y="1213039"/>
                    </a:cubicBezTo>
                    <a:cubicBezTo>
                      <a:pt x="1657120" y="1336146"/>
                      <a:pt x="1592091" y="1447339"/>
                      <a:pt x="1494549" y="1525025"/>
                    </a:cubicBezTo>
                    <a:cubicBezTo>
                      <a:pt x="1362011" y="1630261"/>
                      <a:pt x="1174621" y="1767764"/>
                      <a:pt x="1074349" y="1790101"/>
                    </a:cubicBezTo>
                    <a:cubicBezTo>
                      <a:pt x="979040" y="1811198"/>
                      <a:pt x="770553" y="1783896"/>
                      <a:pt x="610465" y="1756843"/>
                    </a:cubicBezTo>
                    <a:cubicBezTo>
                      <a:pt x="474452" y="1733760"/>
                      <a:pt x="354324" y="1655081"/>
                      <a:pt x="278623" y="1539917"/>
                    </a:cubicBezTo>
                    <a:cubicBezTo>
                      <a:pt x="187534" y="1401174"/>
                      <a:pt x="74604" y="1213536"/>
                      <a:pt x="49536" y="1101350"/>
                    </a:cubicBezTo>
                    <a:cubicBezTo>
                      <a:pt x="6597" y="908996"/>
                      <a:pt x="-32866" y="709692"/>
                      <a:pt x="42338" y="541661"/>
                    </a:cubicBezTo>
                    <a:cubicBezTo>
                      <a:pt x="155765" y="288002"/>
                      <a:pt x="386341" y="88202"/>
                      <a:pt x="681946" y="22429"/>
                    </a:cubicBezTo>
                    <a:cubicBezTo>
                      <a:pt x="962659" y="-40117"/>
                      <a:pt x="1241387" y="31613"/>
                      <a:pt x="1448880" y="194431"/>
                    </a:cubicBezTo>
                    <a:cubicBezTo>
                      <a:pt x="1604501" y="317041"/>
                      <a:pt x="1664317" y="524784"/>
                      <a:pt x="1710234" y="731782"/>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33" name="Graphic 4">
                <a:extLst>
                  <a:ext uri="{FF2B5EF4-FFF2-40B4-BE49-F238E27FC236}">
                    <a16:creationId xmlns:a16="http://schemas.microsoft.com/office/drawing/2014/main" xmlns="" id="{1BD8F0EB-377C-9B1B-B2B9-4EDAEA89795A}"/>
                  </a:ext>
                </a:extLst>
              </p:cNvPr>
              <p:cNvGrpSpPr/>
              <p:nvPr/>
            </p:nvGrpSpPr>
            <p:grpSpPr>
              <a:xfrm>
                <a:off x="9879743" y="2828220"/>
                <a:ext cx="1476782" cy="856672"/>
                <a:chOff x="9879743" y="2828220"/>
                <a:chExt cx="1476782" cy="856672"/>
              </a:xfrm>
            </p:grpSpPr>
            <p:grpSp>
              <p:nvGrpSpPr>
                <p:cNvPr id="60" name="Graphic 4">
                  <a:extLst>
                    <a:ext uri="{FF2B5EF4-FFF2-40B4-BE49-F238E27FC236}">
                      <a16:creationId xmlns:a16="http://schemas.microsoft.com/office/drawing/2014/main" xmlns="" id="{94964CAB-C11A-D82A-E18C-606F7EAC37AC}"/>
                    </a:ext>
                  </a:extLst>
                </p:cNvPr>
                <p:cNvGrpSpPr/>
                <p:nvPr/>
              </p:nvGrpSpPr>
              <p:grpSpPr>
                <a:xfrm>
                  <a:off x="9879743" y="2828220"/>
                  <a:ext cx="1476782" cy="697584"/>
                  <a:chOff x="9879743" y="2828220"/>
                  <a:chExt cx="1476782" cy="697584"/>
                </a:xfrm>
                <a:solidFill>
                  <a:srgbClr val="201D29"/>
                </a:solidFill>
              </p:grpSpPr>
              <p:pic>
                <p:nvPicPr>
                  <p:cNvPr id="75" name="Picture 74">
                    <a:extLst>
                      <a:ext uri="{FF2B5EF4-FFF2-40B4-BE49-F238E27FC236}">
                        <a16:creationId xmlns:a16="http://schemas.microsoft.com/office/drawing/2014/main" xmlns="" id="{54FB1599-28A3-C193-8D19-D4952FCFD1A3}"/>
                      </a:ext>
                    </a:extLst>
                  </p:cNvPr>
                  <p:cNvPicPr>
                    <a:picLocks noChangeAspect="1"/>
                  </p:cNvPicPr>
                  <p:nvPr/>
                </p:nvPicPr>
                <p:blipFill>
                  <a:blip r:embed="rId2"/>
                  <a:stretch>
                    <a:fillRect/>
                  </a:stretch>
                </p:blipFill>
                <p:spPr>
                  <a:xfrm>
                    <a:off x="9879743" y="2962393"/>
                    <a:ext cx="1476782" cy="563411"/>
                  </a:xfrm>
                  <a:custGeom>
                    <a:avLst/>
                    <a:gdLst>
                      <a:gd name="connsiteX0" fmla="*/ 1720 w 1476782"/>
                      <a:gd name="connsiteY0" fmla="*/ 778 h 563411"/>
                      <a:gd name="connsiteX1" fmla="*/ 1478503 w 1476782"/>
                      <a:gd name="connsiteY1" fmla="*/ 778 h 563411"/>
                      <a:gd name="connsiteX2" fmla="*/ 1478503 w 1476782"/>
                      <a:gd name="connsiteY2" fmla="*/ 564189 h 563411"/>
                      <a:gd name="connsiteX3" fmla="*/ 1720 w 1476782"/>
                      <a:gd name="connsiteY3" fmla="*/ 564189 h 563411"/>
                    </a:gdLst>
                    <a:ahLst/>
                    <a:cxnLst>
                      <a:cxn ang="0">
                        <a:pos x="connsiteX0" y="connsiteY0"/>
                      </a:cxn>
                      <a:cxn ang="0">
                        <a:pos x="connsiteX1" y="connsiteY1"/>
                      </a:cxn>
                      <a:cxn ang="0">
                        <a:pos x="connsiteX2" y="connsiteY2"/>
                      </a:cxn>
                      <a:cxn ang="0">
                        <a:pos x="connsiteX3" y="connsiteY3"/>
                      </a:cxn>
                    </a:cxnLst>
                    <a:rect l="l" t="t" r="r" b="b"/>
                    <a:pathLst>
                      <a:path w="1476782" h="563411">
                        <a:moveTo>
                          <a:pt x="1720" y="778"/>
                        </a:moveTo>
                        <a:lnTo>
                          <a:pt x="1478503" y="778"/>
                        </a:lnTo>
                        <a:lnTo>
                          <a:pt x="1478503" y="564189"/>
                        </a:lnTo>
                        <a:lnTo>
                          <a:pt x="1720" y="564189"/>
                        </a:lnTo>
                        <a:close/>
                      </a:path>
                    </a:pathLst>
                  </a:custGeom>
                </p:spPr>
              </p:pic>
              <p:grpSp>
                <p:nvGrpSpPr>
                  <p:cNvPr id="76" name="Graphic 4">
                    <a:extLst>
                      <a:ext uri="{FF2B5EF4-FFF2-40B4-BE49-F238E27FC236}">
                        <a16:creationId xmlns:a16="http://schemas.microsoft.com/office/drawing/2014/main" xmlns="" id="{4EB50BB7-C8E2-384E-9B01-8494D2179442}"/>
                      </a:ext>
                    </a:extLst>
                  </p:cNvPr>
                  <p:cNvGrpSpPr/>
                  <p:nvPr/>
                </p:nvGrpSpPr>
                <p:grpSpPr>
                  <a:xfrm>
                    <a:off x="10121718" y="2828220"/>
                    <a:ext cx="898324" cy="433217"/>
                    <a:chOff x="10121718" y="2828220"/>
                    <a:chExt cx="898324" cy="433217"/>
                  </a:xfrm>
                  <a:solidFill>
                    <a:srgbClr val="201D29"/>
                  </a:solidFill>
                </p:grpSpPr>
                <p:sp>
                  <p:nvSpPr>
                    <p:cNvPr id="77" name="Freeform: Shape 76">
                      <a:extLst>
                        <a:ext uri="{FF2B5EF4-FFF2-40B4-BE49-F238E27FC236}">
                          <a16:creationId xmlns:a16="http://schemas.microsoft.com/office/drawing/2014/main" xmlns="" id="{B5E7814E-E34C-7ACE-A4E2-D12A3D4CF468}"/>
                        </a:ext>
                      </a:extLst>
                    </p:cNvPr>
                    <p:cNvSpPr/>
                    <p:nvPr/>
                  </p:nvSpPr>
                  <p:spPr>
                    <a:xfrm>
                      <a:off x="10888835" y="2981779"/>
                      <a:ext cx="120364" cy="146376"/>
                    </a:xfrm>
                    <a:custGeom>
                      <a:avLst/>
                      <a:gdLst>
                        <a:gd name="connsiteX0" fmla="*/ 1896 w 120364"/>
                        <a:gd name="connsiteY0" fmla="*/ 84354 h 146376"/>
                        <a:gd name="connsiteX1" fmla="*/ 74122 w 120364"/>
                        <a:gd name="connsiteY1" fmla="*/ 145411 h 146376"/>
                        <a:gd name="connsiteX2" fmla="*/ 118550 w 120364"/>
                        <a:gd name="connsiteY2" fmla="*/ 62016 h 146376"/>
                        <a:gd name="connsiteX3" fmla="*/ 46324 w 120364"/>
                        <a:gd name="connsiteY3" fmla="*/ 959 h 146376"/>
                        <a:gd name="connsiteX4" fmla="*/ 1896 w 120364"/>
                        <a:gd name="connsiteY4" fmla="*/ 84354 h 1463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364" h="146376">
                          <a:moveTo>
                            <a:pt x="1896" y="84354"/>
                          </a:moveTo>
                          <a:cubicBezTo>
                            <a:pt x="10087" y="127540"/>
                            <a:pt x="41856" y="151615"/>
                            <a:pt x="74122" y="145411"/>
                          </a:cubicBezTo>
                          <a:cubicBezTo>
                            <a:pt x="106388" y="139206"/>
                            <a:pt x="126740" y="104954"/>
                            <a:pt x="118550" y="62016"/>
                          </a:cubicBezTo>
                          <a:cubicBezTo>
                            <a:pt x="110360" y="19077"/>
                            <a:pt x="78590" y="-5246"/>
                            <a:pt x="46324" y="959"/>
                          </a:cubicBezTo>
                          <a:cubicBezTo>
                            <a:pt x="14058" y="7164"/>
                            <a:pt x="-6542" y="41415"/>
                            <a:pt x="1896" y="84354"/>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8" name="Freeform: Shape 77">
                      <a:extLst>
                        <a:ext uri="{FF2B5EF4-FFF2-40B4-BE49-F238E27FC236}">
                          <a16:creationId xmlns:a16="http://schemas.microsoft.com/office/drawing/2014/main" xmlns="" id="{9A6E638E-A229-69A7-C03A-977CD0DD4DFC}"/>
                        </a:ext>
                      </a:extLst>
                    </p:cNvPr>
                    <p:cNvSpPr/>
                    <p:nvPr/>
                  </p:nvSpPr>
                  <p:spPr>
                    <a:xfrm>
                      <a:off x="10194208" y="3115054"/>
                      <a:ext cx="120283" cy="146383"/>
                    </a:xfrm>
                    <a:custGeom>
                      <a:avLst/>
                      <a:gdLst>
                        <a:gd name="connsiteX0" fmla="*/ 118469 w 120283"/>
                        <a:gd name="connsiteY0" fmla="*/ 62023 h 146383"/>
                        <a:gd name="connsiteX1" fmla="*/ 74041 w 120283"/>
                        <a:gd name="connsiteY1" fmla="*/ 145418 h 146383"/>
                        <a:gd name="connsiteX2" fmla="*/ 1815 w 120283"/>
                        <a:gd name="connsiteY2" fmla="*/ 84361 h 146383"/>
                        <a:gd name="connsiteX3" fmla="*/ 46243 w 120283"/>
                        <a:gd name="connsiteY3" fmla="*/ 966 h 146383"/>
                        <a:gd name="connsiteX4" fmla="*/ 118469 w 120283"/>
                        <a:gd name="connsiteY4" fmla="*/ 62023 h 1463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283" h="146383">
                          <a:moveTo>
                            <a:pt x="118469" y="62023"/>
                          </a:moveTo>
                          <a:cubicBezTo>
                            <a:pt x="126659" y="105210"/>
                            <a:pt x="106307" y="139461"/>
                            <a:pt x="74041" y="145418"/>
                          </a:cubicBezTo>
                          <a:cubicBezTo>
                            <a:pt x="41775" y="151623"/>
                            <a:pt x="10254" y="127547"/>
                            <a:pt x="1815" y="84361"/>
                          </a:cubicBezTo>
                          <a:cubicBezTo>
                            <a:pt x="-6375" y="41174"/>
                            <a:pt x="13977" y="6923"/>
                            <a:pt x="46243" y="966"/>
                          </a:cubicBezTo>
                          <a:cubicBezTo>
                            <a:pt x="78509" y="-5239"/>
                            <a:pt x="110278" y="18836"/>
                            <a:pt x="118469" y="6202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9" name="Freeform: Shape 78">
                      <a:extLst>
                        <a:ext uri="{FF2B5EF4-FFF2-40B4-BE49-F238E27FC236}">
                          <a16:creationId xmlns:a16="http://schemas.microsoft.com/office/drawing/2014/main" xmlns="" id="{80111332-D421-EED7-58EB-3E5872745B38}"/>
                        </a:ext>
                      </a:extLst>
                    </p:cNvPr>
                    <p:cNvSpPr/>
                    <p:nvPr/>
                  </p:nvSpPr>
                  <p:spPr>
                    <a:xfrm>
                      <a:off x="10838178" y="2828220"/>
                      <a:ext cx="181864" cy="91270"/>
                    </a:xfrm>
                    <a:custGeom>
                      <a:avLst/>
                      <a:gdLst>
                        <a:gd name="connsiteX0" fmla="*/ 176901 w 181864"/>
                        <a:gd name="connsiteY0" fmla="*/ 90482 h 91270"/>
                        <a:gd name="connsiteX1" fmla="*/ 146372 w 181864"/>
                        <a:gd name="connsiteY1" fmla="*/ 78321 h 91270"/>
                        <a:gd name="connsiteX2" fmla="*/ 141160 w 181864"/>
                        <a:gd name="connsiteY2" fmla="*/ 75094 h 91270"/>
                        <a:gd name="connsiteX3" fmla="*/ 135203 w 181864"/>
                        <a:gd name="connsiteY3" fmla="*/ 71867 h 91270"/>
                        <a:gd name="connsiteX4" fmla="*/ 122545 w 181864"/>
                        <a:gd name="connsiteY4" fmla="*/ 65414 h 91270"/>
                        <a:gd name="connsiteX5" fmla="*/ 92265 w 181864"/>
                        <a:gd name="connsiteY5" fmla="*/ 54494 h 91270"/>
                        <a:gd name="connsiteX6" fmla="*/ 60744 w 181864"/>
                        <a:gd name="connsiteY6" fmla="*/ 49033 h 91270"/>
                        <a:gd name="connsiteX7" fmla="*/ 46596 w 181864"/>
                        <a:gd name="connsiteY7" fmla="*/ 48289 h 91270"/>
                        <a:gd name="connsiteX8" fmla="*/ 39895 w 181864"/>
                        <a:gd name="connsiteY8" fmla="*/ 48040 h 91270"/>
                        <a:gd name="connsiteX9" fmla="*/ 33690 w 181864"/>
                        <a:gd name="connsiteY9" fmla="*/ 48289 h 91270"/>
                        <a:gd name="connsiteX10" fmla="*/ 1176 w 181864"/>
                        <a:gd name="connsiteY10" fmla="*/ 43821 h 91270"/>
                        <a:gd name="connsiteX11" fmla="*/ 2913 w 181864"/>
                        <a:gd name="connsiteY11" fmla="*/ 30915 h 91270"/>
                        <a:gd name="connsiteX12" fmla="*/ 5892 w 181864"/>
                        <a:gd name="connsiteY12" fmla="*/ 26447 h 91270"/>
                        <a:gd name="connsiteX13" fmla="*/ 10111 w 181864"/>
                        <a:gd name="connsiteY13" fmla="*/ 22228 h 91270"/>
                        <a:gd name="connsiteX14" fmla="*/ 22025 w 181864"/>
                        <a:gd name="connsiteY14" fmla="*/ 13292 h 91270"/>
                        <a:gd name="connsiteX15" fmla="*/ 29719 w 181864"/>
                        <a:gd name="connsiteY15" fmla="*/ 9073 h 91270"/>
                        <a:gd name="connsiteX16" fmla="*/ 38406 w 181864"/>
                        <a:gd name="connsiteY16" fmla="*/ 5598 h 91270"/>
                        <a:gd name="connsiteX17" fmla="*/ 58510 w 181864"/>
                        <a:gd name="connsiteY17" fmla="*/ 882 h 91270"/>
                        <a:gd name="connsiteX18" fmla="*/ 105668 w 181864"/>
                        <a:gd name="connsiteY18" fmla="*/ 3861 h 91270"/>
                        <a:gd name="connsiteX19" fmla="*/ 148109 w 181864"/>
                        <a:gd name="connsiteY19" fmla="*/ 24461 h 91270"/>
                        <a:gd name="connsiteX20" fmla="*/ 163250 w 181864"/>
                        <a:gd name="connsiteY20" fmla="*/ 38609 h 91270"/>
                        <a:gd name="connsiteX21" fmla="*/ 169206 w 181864"/>
                        <a:gd name="connsiteY21" fmla="*/ 45807 h 91270"/>
                        <a:gd name="connsiteX22" fmla="*/ 173922 w 181864"/>
                        <a:gd name="connsiteY22" fmla="*/ 53253 h 91270"/>
                        <a:gd name="connsiteX23" fmla="*/ 179879 w 181864"/>
                        <a:gd name="connsiteY23" fmla="*/ 66903 h 91270"/>
                        <a:gd name="connsiteX24" fmla="*/ 181368 w 181864"/>
                        <a:gd name="connsiteY24" fmla="*/ 72860 h 91270"/>
                        <a:gd name="connsiteX25" fmla="*/ 181865 w 181864"/>
                        <a:gd name="connsiteY25" fmla="*/ 78321 h 91270"/>
                        <a:gd name="connsiteX26" fmla="*/ 176901 w 181864"/>
                        <a:gd name="connsiteY26" fmla="*/ 90482 h 91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81864" h="91270">
                          <a:moveTo>
                            <a:pt x="176901" y="90482"/>
                          </a:moveTo>
                          <a:cubicBezTo>
                            <a:pt x="169951" y="93709"/>
                            <a:pt x="160023" y="86511"/>
                            <a:pt x="146372" y="78321"/>
                          </a:cubicBezTo>
                          <a:cubicBezTo>
                            <a:pt x="144635" y="77328"/>
                            <a:pt x="142898" y="76335"/>
                            <a:pt x="141160" y="75094"/>
                          </a:cubicBezTo>
                          <a:cubicBezTo>
                            <a:pt x="139422" y="74101"/>
                            <a:pt x="137189" y="73108"/>
                            <a:pt x="135203" y="71867"/>
                          </a:cubicBezTo>
                          <a:cubicBezTo>
                            <a:pt x="131480" y="69634"/>
                            <a:pt x="126765" y="67648"/>
                            <a:pt x="122545" y="65414"/>
                          </a:cubicBezTo>
                          <a:cubicBezTo>
                            <a:pt x="113362" y="61443"/>
                            <a:pt x="103434" y="57472"/>
                            <a:pt x="92265" y="54494"/>
                          </a:cubicBezTo>
                          <a:cubicBezTo>
                            <a:pt x="81344" y="51763"/>
                            <a:pt x="70672" y="50026"/>
                            <a:pt x="60744" y="49033"/>
                          </a:cubicBezTo>
                          <a:cubicBezTo>
                            <a:pt x="55780" y="48785"/>
                            <a:pt x="51064" y="48289"/>
                            <a:pt x="46596" y="48289"/>
                          </a:cubicBezTo>
                          <a:cubicBezTo>
                            <a:pt x="44363" y="48289"/>
                            <a:pt x="42129" y="48040"/>
                            <a:pt x="39895" y="48040"/>
                          </a:cubicBezTo>
                          <a:cubicBezTo>
                            <a:pt x="37909" y="48040"/>
                            <a:pt x="35676" y="48289"/>
                            <a:pt x="33690" y="48289"/>
                          </a:cubicBezTo>
                          <a:cubicBezTo>
                            <a:pt x="17805" y="48537"/>
                            <a:pt x="5395" y="49778"/>
                            <a:pt x="1176" y="43821"/>
                          </a:cubicBezTo>
                          <a:cubicBezTo>
                            <a:pt x="-810" y="40843"/>
                            <a:pt x="-313" y="36623"/>
                            <a:pt x="2913" y="30915"/>
                          </a:cubicBezTo>
                          <a:cubicBezTo>
                            <a:pt x="3658" y="29425"/>
                            <a:pt x="4651" y="27936"/>
                            <a:pt x="5892" y="26447"/>
                          </a:cubicBezTo>
                          <a:cubicBezTo>
                            <a:pt x="7133" y="24958"/>
                            <a:pt x="8622" y="23717"/>
                            <a:pt x="10111" y="22228"/>
                          </a:cubicBezTo>
                          <a:cubicBezTo>
                            <a:pt x="13338" y="19249"/>
                            <a:pt x="17309" y="15774"/>
                            <a:pt x="22025" y="13292"/>
                          </a:cubicBezTo>
                          <a:cubicBezTo>
                            <a:pt x="24507" y="12051"/>
                            <a:pt x="26989" y="10562"/>
                            <a:pt x="29719" y="9073"/>
                          </a:cubicBezTo>
                          <a:cubicBezTo>
                            <a:pt x="32449" y="7832"/>
                            <a:pt x="35427" y="6839"/>
                            <a:pt x="38406" y="5598"/>
                          </a:cubicBezTo>
                          <a:cubicBezTo>
                            <a:pt x="44611" y="3116"/>
                            <a:pt x="51312" y="2123"/>
                            <a:pt x="58510" y="882"/>
                          </a:cubicBezTo>
                          <a:cubicBezTo>
                            <a:pt x="72906" y="-855"/>
                            <a:pt x="89286" y="-110"/>
                            <a:pt x="105668" y="3861"/>
                          </a:cubicBezTo>
                          <a:cubicBezTo>
                            <a:pt x="121801" y="8328"/>
                            <a:pt x="136444" y="15774"/>
                            <a:pt x="148109" y="24461"/>
                          </a:cubicBezTo>
                          <a:cubicBezTo>
                            <a:pt x="153818" y="29177"/>
                            <a:pt x="159031" y="33645"/>
                            <a:pt x="163250" y="38609"/>
                          </a:cubicBezTo>
                          <a:cubicBezTo>
                            <a:pt x="165236" y="41091"/>
                            <a:pt x="167469" y="43325"/>
                            <a:pt x="169206" y="45807"/>
                          </a:cubicBezTo>
                          <a:cubicBezTo>
                            <a:pt x="170944" y="48289"/>
                            <a:pt x="172433" y="50771"/>
                            <a:pt x="173922" y="53253"/>
                          </a:cubicBezTo>
                          <a:cubicBezTo>
                            <a:pt x="176901" y="57720"/>
                            <a:pt x="178390" y="62684"/>
                            <a:pt x="179879" y="66903"/>
                          </a:cubicBezTo>
                          <a:cubicBezTo>
                            <a:pt x="180624" y="68889"/>
                            <a:pt x="181120" y="70875"/>
                            <a:pt x="181368" y="72860"/>
                          </a:cubicBezTo>
                          <a:cubicBezTo>
                            <a:pt x="181616" y="74846"/>
                            <a:pt x="181865" y="76583"/>
                            <a:pt x="181865" y="78321"/>
                          </a:cubicBezTo>
                          <a:cubicBezTo>
                            <a:pt x="181865" y="84774"/>
                            <a:pt x="180127" y="88993"/>
                            <a:pt x="176901" y="90482"/>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80" name="Freeform: Shape 79">
                      <a:extLst>
                        <a:ext uri="{FF2B5EF4-FFF2-40B4-BE49-F238E27FC236}">
                          <a16:creationId xmlns:a16="http://schemas.microsoft.com/office/drawing/2014/main" xmlns="" id="{A6851730-0F5C-DF39-5CDF-649A8732B188}"/>
                        </a:ext>
                      </a:extLst>
                    </p:cNvPr>
                    <p:cNvSpPr/>
                    <p:nvPr/>
                  </p:nvSpPr>
                  <p:spPr>
                    <a:xfrm>
                      <a:off x="10121718" y="2995524"/>
                      <a:ext cx="167626" cy="106766"/>
                    </a:xfrm>
                    <a:custGeom>
                      <a:avLst/>
                      <a:gdLst>
                        <a:gd name="connsiteX0" fmla="*/ 167379 w 167626"/>
                        <a:gd name="connsiteY0" fmla="*/ 24195 h 106766"/>
                        <a:gd name="connsiteX1" fmla="*/ 138836 w 167626"/>
                        <a:gd name="connsiteY1" fmla="*/ 39584 h 106766"/>
                        <a:gd name="connsiteX2" fmla="*/ 132879 w 167626"/>
                        <a:gd name="connsiteY2" fmla="*/ 41321 h 106766"/>
                        <a:gd name="connsiteX3" fmla="*/ 126674 w 167626"/>
                        <a:gd name="connsiteY3" fmla="*/ 43307 h 106766"/>
                        <a:gd name="connsiteX4" fmla="*/ 113272 w 167626"/>
                        <a:gd name="connsiteY4" fmla="*/ 47774 h 106766"/>
                        <a:gd name="connsiteX5" fmla="*/ 84232 w 167626"/>
                        <a:gd name="connsiteY5" fmla="*/ 60432 h 106766"/>
                        <a:gd name="connsiteX6" fmla="*/ 56931 w 167626"/>
                        <a:gd name="connsiteY6" fmla="*/ 76565 h 106766"/>
                        <a:gd name="connsiteX7" fmla="*/ 45514 w 167626"/>
                        <a:gd name="connsiteY7" fmla="*/ 84756 h 106766"/>
                        <a:gd name="connsiteX8" fmla="*/ 40053 w 167626"/>
                        <a:gd name="connsiteY8" fmla="*/ 88479 h 106766"/>
                        <a:gd name="connsiteX9" fmla="*/ 35089 w 167626"/>
                        <a:gd name="connsiteY9" fmla="*/ 92202 h 106766"/>
                        <a:gd name="connsiteX10" fmla="*/ 5802 w 167626"/>
                        <a:gd name="connsiteY10" fmla="*/ 106101 h 106766"/>
                        <a:gd name="connsiteX11" fmla="*/ 93 w 167626"/>
                        <a:gd name="connsiteY11" fmla="*/ 94684 h 106766"/>
                        <a:gd name="connsiteX12" fmla="*/ 838 w 167626"/>
                        <a:gd name="connsiteY12" fmla="*/ 84011 h 106766"/>
                        <a:gd name="connsiteX13" fmla="*/ 5057 w 167626"/>
                        <a:gd name="connsiteY13" fmla="*/ 70609 h 106766"/>
                        <a:gd name="connsiteX14" fmla="*/ 8532 w 167626"/>
                        <a:gd name="connsiteY14" fmla="*/ 63163 h 106766"/>
                        <a:gd name="connsiteX15" fmla="*/ 13000 w 167626"/>
                        <a:gd name="connsiteY15" fmla="*/ 55717 h 106766"/>
                        <a:gd name="connsiteX16" fmla="*/ 24913 w 167626"/>
                        <a:gd name="connsiteY16" fmla="*/ 40328 h 106766"/>
                        <a:gd name="connsiteX17" fmla="*/ 60405 w 167626"/>
                        <a:gd name="connsiteY17" fmla="*/ 13771 h 106766"/>
                        <a:gd name="connsiteX18" fmla="*/ 102847 w 167626"/>
                        <a:gd name="connsiteY18" fmla="*/ 865 h 106766"/>
                        <a:gd name="connsiteX19" fmla="*/ 122207 w 167626"/>
                        <a:gd name="connsiteY19" fmla="*/ 368 h 106766"/>
                        <a:gd name="connsiteX20" fmla="*/ 130894 w 167626"/>
                        <a:gd name="connsiteY20" fmla="*/ 1113 h 106766"/>
                        <a:gd name="connsiteX21" fmla="*/ 138836 w 167626"/>
                        <a:gd name="connsiteY21" fmla="*/ 2602 h 106766"/>
                        <a:gd name="connsiteX22" fmla="*/ 151991 w 167626"/>
                        <a:gd name="connsiteY22" fmla="*/ 7070 h 106766"/>
                        <a:gd name="connsiteX23" fmla="*/ 161174 w 167626"/>
                        <a:gd name="connsiteY23" fmla="*/ 12778 h 106766"/>
                        <a:gd name="connsiteX24" fmla="*/ 167379 w 167626"/>
                        <a:gd name="connsiteY24" fmla="*/ 24195 h 106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626" h="106766">
                          <a:moveTo>
                            <a:pt x="167379" y="24195"/>
                          </a:moveTo>
                          <a:cubicBezTo>
                            <a:pt x="165642" y="31393"/>
                            <a:pt x="153976" y="34868"/>
                            <a:pt x="138836" y="39584"/>
                          </a:cubicBezTo>
                          <a:cubicBezTo>
                            <a:pt x="136851" y="40080"/>
                            <a:pt x="134865" y="40825"/>
                            <a:pt x="132879" y="41321"/>
                          </a:cubicBezTo>
                          <a:cubicBezTo>
                            <a:pt x="130894" y="41818"/>
                            <a:pt x="128660" y="42810"/>
                            <a:pt x="126674" y="43307"/>
                          </a:cubicBezTo>
                          <a:cubicBezTo>
                            <a:pt x="122455" y="44548"/>
                            <a:pt x="117987" y="46285"/>
                            <a:pt x="113272" y="47774"/>
                          </a:cubicBezTo>
                          <a:cubicBezTo>
                            <a:pt x="104088" y="51249"/>
                            <a:pt x="94160" y="55468"/>
                            <a:pt x="84232" y="60432"/>
                          </a:cubicBezTo>
                          <a:cubicBezTo>
                            <a:pt x="74305" y="65645"/>
                            <a:pt x="65121" y="71105"/>
                            <a:pt x="56931" y="76565"/>
                          </a:cubicBezTo>
                          <a:cubicBezTo>
                            <a:pt x="52960" y="79544"/>
                            <a:pt x="48988" y="82026"/>
                            <a:pt x="45514" y="84756"/>
                          </a:cubicBezTo>
                          <a:cubicBezTo>
                            <a:pt x="43776" y="85997"/>
                            <a:pt x="41791" y="87238"/>
                            <a:pt x="40053" y="88479"/>
                          </a:cubicBezTo>
                          <a:cubicBezTo>
                            <a:pt x="38316" y="89720"/>
                            <a:pt x="36827" y="90961"/>
                            <a:pt x="35089" y="92202"/>
                          </a:cubicBezTo>
                          <a:cubicBezTo>
                            <a:pt x="22431" y="101633"/>
                            <a:pt x="12751" y="109079"/>
                            <a:pt x="5802" y="106101"/>
                          </a:cubicBezTo>
                          <a:cubicBezTo>
                            <a:pt x="2575" y="104612"/>
                            <a:pt x="590" y="100889"/>
                            <a:pt x="93" y="94684"/>
                          </a:cubicBezTo>
                          <a:cubicBezTo>
                            <a:pt x="-155" y="91457"/>
                            <a:pt x="93" y="87982"/>
                            <a:pt x="838" y="84011"/>
                          </a:cubicBezTo>
                          <a:cubicBezTo>
                            <a:pt x="1831" y="80040"/>
                            <a:pt x="2823" y="75324"/>
                            <a:pt x="5057" y="70609"/>
                          </a:cubicBezTo>
                          <a:cubicBezTo>
                            <a:pt x="6050" y="68127"/>
                            <a:pt x="7291" y="65893"/>
                            <a:pt x="8532" y="63163"/>
                          </a:cubicBezTo>
                          <a:cubicBezTo>
                            <a:pt x="9773" y="60681"/>
                            <a:pt x="11510" y="58199"/>
                            <a:pt x="13000" y="55717"/>
                          </a:cubicBezTo>
                          <a:cubicBezTo>
                            <a:pt x="16226" y="50504"/>
                            <a:pt x="20446" y="45541"/>
                            <a:pt x="24913" y="40328"/>
                          </a:cubicBezTo>
                          <a:cubicBezTo>
                            <a:pt x="34345" y="30400"/>
                            <a:pt x="46258" y="20969"/>
                            <a:pt x="60405" y="13771"/>
                          </a:cubicBezTo>
                          <a:cubicBezTo>
                            <a:pt x="74553" y="6573"/>
                            <a:pt x="89196" y="2602"/>
                            <a:pt x="102847" y="865"/>
                          </a:cubicBezTo>
                          <a:cubicBezTo>
                            <a:pt x="109797" y="120"/>
                            <a:pt x="116250" y="-376"/>
                            <a:pt x="122207" y="368"/>
                          </a:cubicBezTo>
                          <a:cubicBezTo>
                            <a:pt x="125185" y="616"/>
                            <a:pt x="128164" y="616"/>
                            <a:pt x="130894" y="1113"/>
                          </a:cubicBezTo>
                          <a:cubicBezTo>
                            <a:pt x="133624" y="1609"/>
                            <a:pt x="136354" y="2106"/>
                            <a:pt x="138836" y="2602"/>
                          </a:cubicBezTo>
                          <a:cubicBezTo>
                            <a:pt x="143800" y="3595"/>
                            <a:pt x="148268" y="5580"/>
                            <a:pt x="151991" y="7070"/>
                          </a:cubicBezTo>
                          <a:cubicBezTo>
                            <a:pt x="155714" y="8559"/>
                            <a:pt x="158940" y="10793"/>
                            <a:pt x="161174" y="12778"/>
                          </a:cubicBezTo>
                          <a:cubicBezTo>
                            <a:pt x="166386" y="16998"/>
                            <a:pt x="168372" y="20721"/>
                            <a:pt x="167379" y="2419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1" name="Graphic 4">
                  <a:extLst>
                    <a:ext uri="{FF2B5EF4-FFF2-40B4-BE49-F238E27FC236}">
                      <a16:creationId xmlns:a16="http://schemas.microsoft.com/office/drawing/2014/main" xmlns="" id="{A8FAD6CF-4AC3-2DF2-B20A-33A7B67C8B35}"/>
                    </a:ext>
                  </a:extLst>
                </p:cNvPr>
                <p:cNvGrpSpPr/>
                <p:nvPr/>
              </p:nvGrpSpPr>
              <p:grpSpPr>
                <a:xfrm>
                  <a:off x="10005654" y="3276357"/>
                  <a:ext cx="408535" cy="408535"/>
                  <a:chOff x="10005654" y="3276357"/>
                  <a:chExt cx="408535" cy="408535"/>
                </a:xfrm>
              </p:grpSpPr>
              <p:sp>
                <p:nvSpPr>
                  <p:cNvPr id="71" name="Freeform: Shape 70">
                    <a:extLst>
                      <a:ext uri="{FF2B5EF4-FFF2-40B4-BE49-F238E27FC236}">
                        <a16:creationId xmlns:a16="http://schemas.microsoft.com/office/drawing/2014/main" xmlns="" id="{D14015B4-2EF5-A7FA-62D5-DD14C0FBB795}"/>
                      </a:ext>
                    </a:extLst>
                  </p:cNvPr>
                  <p:cNvSpPr/>
                  <p:nvPr/>
                </p:nvSpPr>
                <p:spPr>
                  <a:xfrm>
                    <a:off x="10005654" y="3276357"/>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4" y="408535"/>
                          <a:pt x="0" y="317082"/>
                          <a:pt x="0" y="204268"/>
                        </a:cubicBezTo>
                        <a:cubicBezTo>
                          <a:pt x="0" y="91454"/>
                          <a:pt x="91453" y="0"/>
                          <a:pt x="204268" y="0"/>
                        </a:cubicBezTo>
                        <a:cubicBezTo>
                          <a:pt x="317081"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72" name="Graphic 4">
                    <a:extLst>
                      <a:ext uri="{FF2B5EF4-FFF2-40B4-BE49-F238E27FC236}">
                        <a16:creationId xmlns:a16="http://schemas.microsoft.com/office/drawing/2014/main" xmlns="" id="{2EB590BE-722B-C644-8EAB-C2F497DA974F}"/>
                      </a:ext>
                    </a:extLst>
                  </p:cNvPr>
                  <p:cNvGrpSpPr/>
                  <p:nvPr/>
                </p:nvGrpSpPr>
                <p:grpSpPr>
                  <a:xfrm>
                    <a:off x="10120136" y="3358194"/>
                    <a:ext cx="140329" cy="178839"/>
                    <a:chOff x="10120136" y="3358194"/>
                    <a:chExt cx="140329" cy="178839"/>
                  </a:xfrm>
                  <a:solidFill>
                    <a:srgbClr val="ED866D"/>
                  </a:solidFill>
                </p:grpSpPr>
                <p:sp>
                  <p:nvSpPr>
                    <p:cNvPr id="73" name="Freeform: Shape 72">
                      <a:extLst>
                        <a:ext uri="{FF2B5EF4-FFF2-40B4-BE49-F238E27FC236}">
                          <a16:creationId xmlns:a16="http://schemas.microsoft.com/office/drawing/2014/main" xmlns="" id="{09A52A54-3572-A7F2-6AE3-C5021A2414A5}"/>
                        </a:ext>
                      </a:extLst>
                    </p:cNvPr>
                    <p:cNvSpPr/>
                    <p:nvPr/>
                  </p:nvSpPr>
                  <p:spPr>
                    <a:xfrm>
                      <a:off x="10120136" y="3418412"/>
                      <a:ext cx="44055" cy="100073"/>
                    </a:xfrm>
                    <a:custGeom>
                      <a:avLst/>
                      <a:gdLst>
                        <a:gd name="connsiteX0" fmla="*/ 19049 w 44055"/>
                        <a:gd name="connsiteY0" fmla="*/ 8353 h 100073"/>
                        <a:gd name="connsiteX1" fmla="*/ 682 w 44055"/>
                        <a:gd name="connsiteY1" fmla="*/ 82813 h 100073"/>
                        <a:gd name="connsiteX2" fmla="*/ 1179 w 44055"/>
                        <a:gd name="connsiteY2" fmla="*/ 92741 h 100073"/>
                        <a:gd name="connsiteX3" fmla="*/ 8377 w 44055"/>
                        <a:gd name="connsiteY3" fmla="*/ 99442 h 100073"/>
                        <a:gd name="connsiteX4" fmla="*/ 25006 w 44055"/>
                        <a:gd name="connsiteY4" fmla="*/ 91748 h 100073"/>
                        <a:gd name="connsiteX5" fmla="*/ 43373 w 44055"/>
                        <a:gd name="connsiteY5" fmla="*/ 17289 h 100073"/>
                        <a:gd name="connsiteX6" fmla="*/ 42876 w 44055"/>
                        <a:gd name="connsiteY6" fmla="*/ 7361 h 100073"/>
                        <a:gd name="connsiteX7" fmla="*/ 35679 w 44055"/>
                        <a:gd name="connsiteY7" fmla="*/ 659 h 100073"/>
                        <a:gd name="connsiteX8" fmla="*/ 19049 w 44055"/>
                        <a:gd name="connsiteY8" fmla="*/ 8353 h 100073"/>
                        <a:gd name="connsiteX9" fmla="*/ 19049 w 44055"/>
                        <a:gd name="connsiteY9" fmla="*/ 8353 h 100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55" h="100073">
                          <a:moveTo>
                            <a:pt x="19049" y="8353"/>
                          </a:moveTo>
                          <a:cubicBezTo>
                            <a:pt x="12844" y="33173"/>
                            <a:pt x="6887" y="57993"/>
                            <a:pt x="682" y="82813"/>
                          </a:cubicBezTo>
                          <a:cubicBezTo>
                            <a:pt x="-62" y="86288"/>
                            <a:pt x="-559" y="89266"/>
                            <a:pt x="1179" y="92741"/>
                          </a:cubicBezTo>
                          <a:cubicBezTo>
                            <a:pt x="2420" y="95719"/>
                            <a:pt x="5398" y="98450"/>
                            <a:pt x="8377" y="99442"/>
                          </a:cubicBezTo>
                          <a:cubicBezTo>
                            <a:pt x="14333" y="101428"/>
                            <a:pt x="23269" y="98698"/>
                            <a:pt x="25006" y="91748"/>
                          </a:cubicBezTo>
                          <a:cubicBezTo>
                            <a:pt x="31211" y="66928"/>
                            <a:pt x="37168" y="42108"/>
                            <a:pt x="43373" y="17289"/>
                          </a:cubicBezTo>
                          <a:cubicBezTo>
                            <a:pt x="44117" y="13814"/>
                            <a:pt x="44614" y="10835"/>
                            <a:pt x="42876" y="7361"/>
                          </a:cubicBezTo>
                          <a:cubicBezTo>
                            <a:pt x="41635" y="4382"/>
                            <a:pt x="38657" y="1652"/>
                            <a:pt x="35679" y="659"/>
                          </a:cubicBezTo>
                          <a:cubicBezTo>
                            <a:pt x="29722" y="-1326"/>
                            <a:pt x="20787" y="1156"/>
                            <a:pt x="19049" y="8353"/>
                          </a:cubicBezTo>
                          <a:lnTo>
                            <a:pt x="19049" y="835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4" name="Freeform: Shape 73">
                      <a:extLst>
                        <a:ext uri="{FF2B5EF4-FFF2-40B4-BE49-F238E27FC236}">
                          <a16:creationId xmlns:a16="http://schemas.microsoft.com/office/drawing/2014/main" xmlns="" id="{5B554E98-906D-8B9D-96A3-26AB7B6F319F}"/>
                        </a:ext>
                      </a:extLst>
                    </p:cNvPr>
                    <p:cNvSpPr/>
                    <p:nvPr/>
                  </p:nvSpPr>
                  <p:spPr>
                    <a:xfrm>
                      <a:off x="10207777" y="3358194"/>
                      <a:ext cx="52688" cy="178839"/>
                    </a:xfrm>
                    <a:custGeom>
                      <a:avLst/>
                      <a:gdLst>
                        <a:gd name="connsiteX0" fmla="*/ 26717 w 52688"/>
                        <a:gd name="connsiteY0" fmla="*/ 11733 h 178839"/>
                        <a:gd name="connsiteX1" fmla="*/ 159 w 52688"/>
                        <a:gd name="connsiteY1" fmla="*/ 164624 h 178839"/>
                        <a:gd name="connsiteX2" fmla="*/ 11825 w 52688"/>
                        <a:gd name="connsiteY2" fmla="*/ 178771 h 178839"/>
                        <a:gd name="connsiteX3" fmla="*/ 25972 w 52688"/>
                        <a:gd name="connsiteY3" fmla="*/ 167106 h 178839"/>
                        <a:gd name="connsiteX4" fmla="*/ 52529 w 52688"/>
                        <a:gd name="connsiteY4" fmla="*/ 14215 h 178839"/>
                        <a:gd name="connsiteX5" fmla="*/ 40864 w 52688"/>
                        <a:gd name="connsiteY5" fmla="*/ 68 h 178839"/>
                        <a:gd name="connsiteX6" fmla="*/ 26717 w 52688"/>
                        <a:gd name="connsiteY6" fmla="*/ 11733 h 178839"/>
                        <a:gd name="connsiteX7" fmla="*/ 26717 w 52688"/>
                        <a:gd name="connsiteY7" fmla="*/ 11733 h 178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688" h="178839">
                          <a:moveTo>
                            <a:pt x="26717" y="11733"/>
                          </a:moveTo>
                          <a:cubicBezTo>
                            <a:pt x="17781" y="62614"/>
                            <a:pt x="9094" y="113743"/>
                            <a:pt x="159" y="164624"/>
                          </a:cubicBezTo>
                          <a:cubicBezTo>
                            <a:pt x="-1082" y="171573"/>
                            <a:pt x="5123" y="178027"/>
                            <a:pt x="11825" y="178771"/>
                          </a:cubicBezTo>
                          <a:cubicBezTo>
                            <a:pt x="19271" y="179516"/>
                            <a:pt x="24731" y="174055"/>
                            <a:pt x="25972" y="167106"/>
                          </a:cubicBezTo>
                          <a:cubicBezTo>
                            <a:pt x="34907" y="116225"/>
                            <a:pt x="43594" y="65096"/>
                            <a:pt x="52529" y="14215"/>
                          </a:cubicBezTo>
                          <a:cubicBezTo>
                            <a:pt x="53770" y="7266"/>
                            <a:pt x="47565" y="813"/>
                            <a:pt x="40864" y="68"/>
                          </a:cubicBezTo>
                          <a:cubicBezTo>
                            <a:pt x="33418" y="-677"/>
                            <a:pt x="27958" y="4784"/>
                            <a:pt x="26717" y="11733"/>
                          </a:cubicBezTo>
                          <a:lnTo>
                            <a:pt x="26717" y="11733"/>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grpSp>
              <p:nvGrpSpPr>
                <p:cNvPr id="62" name="Graphic 4">
                  <a:extLst>
                    <a:ext uri="{FF2B5EF4-FFF2-40B4-BE49-F238E27FC236}">
                      <a16:creationId xmlns:a16="http://schemas.microsoft.com/office/drawing/2014/main" xmlns="" id="{F08796AA-D082-221F-A620-8FF172F9DD76}"/>
                    </a:ext>
                  </a:extLst>
                </p:cNvPr>
                <p:cNvGrpSpPr/>
                <p:nvPr/>
              </p:nvGrpSpPr>
              <p:grpSpPr>
                <a:xfrm>
                  <a:off x="10905127" y="3090208"/>
                  <a:ext cx="408535" cy="408535"/>
                  <a:chOff x="10905127" y="3090208"/>
                  <a:chExt cx="408535" cy="408535"/>
                </a:xfrm>
              </p:grpSpPr>
              <p:sp>
                <p:nvSpPr>
                  <p:cNvPr id="67" name="Freeform: Shape 66">
                    <a:extLst>
                      <a:ext uri="{FF2B5EF4-FFF2-40B4-BE49-F238E27FC236}">
                        <a16:creationId xmlns:a16="http://schemas.microsoft.com/office/drawing/2014/main" xmlns="" id="{B9F6F0B4-CDC4-F1B7-D5B7-4743A51031D7}"/>
                      </a:ext>
                    </a:extLst>
                  </p:cNvPr>
                  <p:cNvSpPr/>
                  <p:nvPr/>
                </p:nvSpPr>
                <p:spPr>
                  <a:xfrm>
                    <a:off x="10905127" y="3090208"/>
                    <a:ext cx="408535" cy="408535"/>
                  </a:xfrm>
                  <a:custGeom>
                    <a:avLst/>
                    <a:gdLst>
                      <a:gd name="connsiteX0" fmla="*/ 408535 w 408535"/>
                      <a:gd name="connsiteY0" fmla="*/ 204268 h 408535"/>
                      <a:gd name="connsiteX1" fmla="*/ 204268 w 408535"/>
                      <a:gd name="connsiteY1" fmla="*/ 408535 h 408535"/>
                      <a:gd name="connsiteX2" fmla="*/ 0 w 408535"/>
                      <a:gd name="connsiteY2" fmla="*/ 204268 h 408535"/>
                      <a:gd name="connsiteX3" fmla="*/ 204268 w 408535"/>
                      <a:gd name="connsiteY3" fmla="*/ 0 h 408535"/>
                      <a:gd name="connsiteX4" fmla="*/ 408535 w 408535"/>
                      <a:gd name="connsiteY4" fmla="*/ 204268 h 4085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08535" h="408535">
                        <a:moveTo>
                          <a:pt x="408535" y="204268"/>
                        </a:moveTo>
                        <a:cubicBezTo>
                          <a:pt x="408535" y="317082"/>
                          <a:pt x="317082" y="408535"/>
                          <a:pt x="204268" y="408535"/>
                        </a:cubicBezTo>
                        <a:cubicBezTo>
                          <a:pt x="91453" y="408535"/>
                          <a:pt x="0" y="317081"/>
                          <a:pt x="0" y="204268"/>
                        </a:cubicBezTo>
                        <a:cubicBezTo>
                          <a:pt x="0" y="91454"/>
                          <a:pt x="91453" y="0"/>
                          <a:pt x="204268" y="0"/>
                        </a:cubicBezTo>
                        <a:cubicBezTo>
                          <a:pt x="317082" y="0"/>
                          <a:pt x="408535" y="91454"/>
                          <a:pt x="408535" y="204268"/>
                        </a:cubicBezTo>
                        <a:close/>
                      </a:path>
                    </a:pathLst>
                  </a:custGeom>
                  <a:solidFill>
                    <a:srgbClr val="FAB9AF"/>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8" name="Graphic 4">
                    <a:extLst>
                      <a:ext uri="{FF2B5EF4-FFF2-40B4-BE49-F238E27FC236}">
                        <a16:creationId xmlns:a16="http://schemas.microsoft.com/office/drawing/2014/main" xmlns="" id="{213E30F6-DB05-31D0-52E5-FA353FBFAED9}"/>
                      </a:ext>
                    </a:extLst>
                  </p:cNvPr>
                  <p:cNvGrpSpPr/>
                  <p:nvPr/>
                </p:nvGrpSpPr>
                <p:grpSpPr>
                  <a:xfrm>
                    <a:off x="11031599" y="3210302"/>
                    <a:ext cx="143478" cy="146291"/>
                    <a:chOff x="11031599" y="3210302"/>
                    <a:chExt cx="143478" cy="146291"/>
                  </a:xfrm>
                  <a:solidFill>
                    <a:srgbClr val="ED866D"/>
                  </a:solidFill>
                </p:grpSpPr>
                <p:sp>
                  <p:nvSpPr>
                    <p:cNvPr id="69" name="Freeform: Shape 68">
                      <a:extLst>
                        <a:ext uri="{FF2B5EF4-FFF2-40B4-BE49-F238E27FC236}">
                          <a16:creationId xmlns:a16="http://schemas.microsoft.com/office/drawing/2014/main" xmlns="" id="{9958E124-F897-3392-B5C3-35A1A925739F}"/>
                        </a:ext>
                      </a:extLst>
                    </p:cNvPr>
                    <p:cNvSpPr/>
                    <p:nvPr/>
                  </p:nvSpPr>
                  <p:spPr>
                    <a:xfrm>
                      <a:off x="11031599" y="3216758"/>
                      <a:ext cx="43900" cy="139835"/>
                    </a:xfrm>
                    <a:custGeom>
                      <a:avLst/>
                      <a:gdLst>
                        <a:gd name="connsiteX0" fmla="*/ 17979 w 43900"/>
                        <a:gd name="connsiteY0" fmla="*/ 11697 h 139835"/>
                        <a:gd name="connsiteX1" fmla="*/ 109 w 43900"/>
                        <a:gd name="connsiteY1" fmla="*/ 125620 h 139835"/>
                        <a:gd name="connsiteX2" fmla="*/ 11774 w 43900"/>
                        <a:gd name="connsiteY2" fmla="*/ 139767 h 139835"/>
                        <a:gd name="connsiteX3" fmla="*/ 25922 w 43900"/>
                        <a:gd name="connsiteY3" fmla="*/ 128102 h 139835"/>
                        <a:gd name="connsiteX4" fmla="*/ 43792 w 43900"/>
                        <a:gd name="connsiteY4" fmla="*/ 14179 h 139835"/>
                        <a:gd name="connsiteX5" fmla="*/ 32127 w 43900"/>
                        <a:gd name="connsiteY5" fmla="*/ 31 h 139835"/>
                        <a:gd name="connsiteX6" fmla="*/ 17979 w 43900"/>
                        <a:gd name="connsiteY6" fmla="*/ 11697 h 139835"/>
                        <a:gd name="connsiteX7" fmla="*/ 17979 w 43900"/>
                        <a:gd name="connsiteY7" fmla="*/ 11697 h 139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900" h="139835">
                          <a:moveTo>
                            <a:pt x="17979" y="11697"/>
                          </a:moveTo>
                          <a:cubicBezTo>
                            <a:pt x="12022" y="49671"/>
                            <a:pt x="6066" y="87646"/>
                            <a:pt x="109" y="125620"/>
                          </a:cubicBezTo>
                          <a:cubicBezTo>
                            <a:pt x="-884" y="132570"/>
                            <a:pt x="5073" y="139023"/>
                            <a:pt x="11774" y="139767"/>
                          </a:cubicBezTo>
                          <a:cubicBezTo>
                            <a:pt x="18972" y="140512"/>
                            <a:pt x="24681" y="135052"/>
                            <a:pt x="25922" y="128102"/>
                          </a:cubicBezTo>
                          <a:cubicBezTo>
                            <a:pt x="31878" y="90128"/>
                            <a:pt x="37835" y="52153"/>
                            <a:pt x="43792" y="14179"/>
                          </a:cubicBezTo>
                          <a:cubicBezTo>
                            <a:pt x="44784" y="7229"/>
                            <a:pt x="38828" y="776"/>
                            <a:pt x="32127" y="31"/>
                          </a:cubicBezTo>
                          <a:cubicBezTo>
                            <a:pt x="24929" y="-465"/>
                            <a:pt x="19220" y="4995"/>
                            <a:pt x="17979" y="11697"/>
                          </a:cubicBezTo>
                          <a:lnTo>
                            <a:pt x="17979" y="11697"/>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70" name="Freeform: Shape 69">
                      <a:extLst>
                        <a:ext uri="{FF2B5EF4-FFF2-40B4-BE49-F238E27FC236}">
                          <a16:creationId xmlns:a16="http://schemas.microsoft.com/office/drawing/2014/main" xmlns="" id="{AB7C75C5-662A-95D3-EE64-F16218C0E2E0}"/>
                        </a:ext>
                      </a:extLst>
                    </p:cNvPr>
                    <p:cNvSpPr/>
                    <p:nvPr/>
                  </p:nvSpPr>
                  <p:spPr>
                    <a:xfrm>
                      <a:off x="11135792" y="3210302"/>
                      <a:ext cx="39285" cy="102326"/>
                    </a:xfrm>
                    <a:custGeom>
                      <a:avLst/>
                      <a:gdLst>
                        <a:gd name="connsiteX0" fmla="*/ 13314 w 39285"/>
                        <a:gd name="connsiteY0" fmla="*/ 11699 h 102326"/>
                        <a:gd name="connsiteX1" fmla="*/ 159 w 39285"/>
                        <a:gd name="connsiteY1" fmla="*/ 88145 h 102326"/>
                        <a:gd name="connsiteX2" fmla="*/ 11825 w 39285"/>
                        <a:gd name="connsiteY2" fmla="*/ 102292 h 102326"/>
                        <a:gd name="connsiteX3" fmla="*/ 25972 w 39285"/>
                        <a:gd name="connsiteY3" fmla="*/ 90627 h 102326"/>
                        <a:gd name="connsiteX4" fmla="*/ 39126 w 39285"/>
                        <a:gd name="connsiteY4" fmla="*/ 14181 h 102326"/>
                        <a:gd name="connsiteX5" fmla="*/ 27461 w 39285"/>
                        <a:gd name="connsiteY5" fmla="*/ 34 h 102326"/>
                        <a:gd name="connsiteX6" fmla="*/ 13314 w 39285"/>
                        <a:gd name="connsiteY6" fmla="*/ 11699 h 102326"/>
                        <a:gd name="connsiteX7" fmla="*/ 13314 w 39285"/>
                        <a:gd name="connsiteY7" fmla="*/ 11699 h 102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85" h="102326">
                          <a:moveTo>
                            <a:pt x="13314" y="11699"/>
                          </a:moveTo>
                          <a:cubicBezTo>
                            <a:pt x="8846" y="37264"/>
                            <a:pt x="4627" y="62828"/>
                            <a:pt x="159" y="88145"/>
                          </a:cubicBezTo>
                          <a:cubicBezTo>
                            <a:pt x="-1082" y="94846"/>
                            <a:pt x="5123" y="101796"/>
                            <a:pt x="11825" y="102292"/>
                          </a:cubicBezTo>
                          <a:cubicBezTo>
                            <a:pt x="19271" y="102788"/>
                            <a:pt x="24731" y="97824"/>
                            <a:pt x="25972" y="90627"/>
                          </a:cubicBezTo>
                          <a:cubicBezTo>
                            <a:pt x="30440" y="65062"/>
                            <a:pt x="34659" y="39498"/>
                            <a:pt x="39126" y="14181"/>
                          </a:cubicBezTo>
                          <a:cubicBezTo>
                            <a:pt x="40367" y="7480"/>
                            <a:pt x="34163" y="530"/>
                            <a:pt x="27461" y="34"/>
                          </a:cubicBezTo>
                          <a:cubicBezTo>
                            <a:pt x="20015" y="-462"/>
                            <a:pt x="14555" y="4502"/>
                            <a:pt x="13314" y="11699"/>
                          </a:cubicBezTo>
                          <a:lnTo>
                            <a:pt x="13314" y="11699"/>
                          </a:lnTo>
                          <a:close/>
                        </a:path>
                      </a:pathLst>
                    </a:custGeom>
                    <a:solidFill>
                      <a:srgbClr val="ED866D"/>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63" name="Freeform: Shape 62">
                  <a:extLst>
                    <a:ext uri="{FF2B5EF4-FFF2-40B4-BE49-F238E27FC236}">
                      <a16:creationId xmlns:a16="http://schemas.microsoft.com/office/drawing/2014/main" xmlns="" id="{4C425DC4-0D65-11C2-C0AB-781F224C03DC}"/>
                    </a:ext>
                  </a:extLst>
                </p:cNvPr>
                <p:cNvSpPr/>
                <p:nvPr/>
              </p:nvSpPr>
              <p:spPr>
                <a:xfrm>
                  <a:off x="10541465" y="3186211"/>
                  <a:ext cx="96026" cy="69612"/>
                </a:xfrm>
                <a:custGeom>
                  <a:avLst/>
                  <a:gdLst>
                    <a:gd name="connsiteX0" fmla="*/ 1292 w 96026"/>
                    <a:gd name="connsiteY0" fmla="*/ 9233 h 69612"/>
                    <a:gd name="connsiteX1" fmla="*/ 51 w 96026"/>
                    <a:gd name="connsiteY1" fmla="*/ 15438 h 69612"/>
                    <a:gd name="connsiteX2" fmla="*/ 32813 w 96026"/>
                    <a:gd name="connsiteY2" fmla="*/ 66567 h 69612"/>
                    <a:gd name="connsiteX3" fmla="*/ 94118 w 96026"/>
                    <a:gd name="connsiteY3" fmla="*/ 44725 h 69612"/>
                    <a:gd name="connsiteX4" fmla="*/ 91884 w 96026"/>
                    <a:gd name="connsiteY4" fmla="*/ 29585 h 69612"/>
                    <a:gd name="connsiteX5" fmla="*/ 76744 w 96026"/>
                    <a:gd name="connsiteY5" fmla="*/ 31819 h 69612"/>
                    <a:gd name="connsiteX6" fmla="*/ 73021 w 96026"/>
                    <a:gd name="connsiteY6" fmla="*/ 37279 h 69612"/>
                    <a:gd name="connsiteX7" fmla="*/ 42493 w 96026"/>
                    <a:gd name="connsiteY7" fmla="*/ 40258 h 69612"/>
                    <a:gd name="connsiteX8" fmla="*/ 24871 w 96026"/>
                    <a:gd name="connsiteY8" fmla="*/ 21147 h 69612"/>
                    <a:gd name="connsiteX9" fmla="*/ 21148 w 96026"/>
                    <a:gd name="connsiteY9" fmla="*/ 4021 h 69612"/>
                    <a:gd name="connsiteX10" fmla="*/ 7000 w 96026"/>
                    <a:gd name="connsiteY10" fmla="*/ 1787 h 69612"/>
                    <a:gd name="connsiteX11" fmla="*/ 1292 w 96026"/>
                    <a:gd name="connsiteY11" fmla="*/ 9233 h 69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6026" h="69612">
                      <a:moveTo>
                        <a:pt x="1292" y="9233"/>
                      </a:moveTo>
                      <a:cubicBezTo>
                        <a:pt x="547" y="11219"/>
                        <a:pt x="51" y="13204"/>
                        <a:pt x="51" y="15438"/>
                      </a:cubicBezTo>
                      <a:cubicBezTo>
                        <a:pt x="-942" y="36783"/>
                        <a:pt x="12709" y="59121"/>
                        <a:pt x="32813" y="66567"/>
                      </a:cubicBezTo>
                      <a:cubicBezTo>
                        <a:pt x="54903" y="75006"/>
                        <a:pt x="82701" y="65326"/>
                        <a:pt x="94118" y="44725"/>
                      </a:cubicBezTo>
                      <a:cubicBezTo>
                        <a:pt x="96848" y="39513"/>
                        <a:pt x="97097" y="33308"/>
                        <a:pt x="91884" y="29585"/>
                      </a:cubicBezTo>
                      <a:cubicBezTo>
                        <a:pt x="87665" y="26359"/>
                        <a:pt x="79723" y="26607"/>
                        <a:pt x="76744" y="31819"/>
                      </a:cubicBezTo>
                      <a:cubicBezTo>
                        <a:pt x="75751" y="33805"/>
                        <a:pt x="74510" y="35542"/>
                        <a:pt x="73021" y="37279"/>
                      </a:cubicBezTo>
                      <a:cubicBezTo>
                        <a:pt x="64334" y="47456"/>
                        <a:pt x="55151" y="45222"/>
                        <a:pt x="42493" y="40258"/>
                      </a:cubicBezTo>
                      <a:cubicBezTo>
                        <a:pt x="32068" y="36287"/>
                        <a:pt x="26856" y="28841"/>
                        <a:pt x="24871" y="21147"/>
                      </a:cubicBezTo>
                      <a:cubicBezTo>
                        <a:pt x="23133" y="14445"/>
                        <a:pt x="24871" y="9978"/>
                        <a:pt x="21148" y="4021"/>
                      </a:cubicBezTo>
                      <a:cubicBezTo>
                        <a:pt x="18169" y="-447"/>
                        <a:pt x="11468" y="-1191"/>
                        <a:pt x="7000" y="1787"/>
                      </a:cubicBezTo>
                      <a:cubicBezTo>
                        <a:pt x="4270" y="3276"/>
                        <a:pt x="2285" y="6006"/>
                        <a:pt x="1292" y="923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64" name="Graphic 4">
                  <a:extLst>
                    <a:ext uri="{FF2B5EF4-FFF2-40B4-BE49-F238E27FC236}">
                      <a16:creationId xmlns:a16="http://schemas.microsoft.com/office/drawing/2014/main" xmlns="" id="{40047EC0-7DE9-889E-A6CA-7F9CC028C109}"/>
                    </a:ext>
                  </a:extLst>
                </p:cNvPr>
                <p:cNvGrpSpPr/>
                <p:nvPr/>
              </p:nvGrpSpPr>
              <p:grpSpPr>
                <a:xfrm>
                  <a:off x="10444022" y="3251788"/>
                  <a:ext cx="347239" cy="279569"/>
                  <a:chOff x="10444022" y="3251788"/>
                  <a:chExt cx="347239" cy="279569"/>
                </a:xfrm>
              </p:grpSpPr>
              <p:sp>
                <p:nvSpPr>
                  <p:cNvPr id="65" name="Freeform: Shape 64">
                    <a:extLst>
                      <a:ext uri="{FF2B5EF4-FFF2-40B4-BE49-F238E27FC236}">
                        <a16:creationId xmlns:a16="http://schemas.microsoft.com/office/drawing/2014/main" xmlns="" id="{51DF8EC6-7C13-A62A-31A6-5E554AC7BE2A}"/>
                      </a:ext>
                    </a:extLst>
                  </p:cNvPr>
                  <p:cNvSpPr/>
                  <p:nvPr/>
                </p:nvSpPr>
                <p:spPr>
                  <a:xfrm>
                    <a:off x="10449167" y="3267670"/>
                    <a:ext cx="331623" cy="262281"/>
                  </a:xfrm>
                  <a:custGeom>
                    <a:avLst/>
                    <a:gdLst>
                      <a:gd name="connsiteX0" fmla="*/ 321436 w 331623"/>
                      <a:gd name="connsiteY0" fmla="*/ 155372 h 262281"/>
                      <a:gd name="connsiteX1" fmla="*/ 302822 w 331623"/>
                      <a:gd name="connsiteY1" fmla="*/ 0 h 262281"/>
                      <a:gd name="connsiteX2" fmla="*/ 2501 w 331623"/>
                      <a:gd name="connsiteY2" fmla="*/ 66766 h 262281"/>
                      <a:gd name="connsiteX3" fmla="*/ 98058 w 331623"/>
                      <a:gd name="connsiteY3" fmla="*/ 248447 h 262281"/>
                      <a:gd name="connsiteX4" fmla="*/ 293638 w 331623"/>
                      <a:gd name="connsiteY4" fmla="*/ 204019 h 262281"/>
                      <a:gd name="connsiteX5" fmla="*/ 321436 w 331623"/>
                      <a:gd name="connsiteY5" fmla="*/ 155372 h 2622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1623" h="262281">
                        <a:moveTo>
                          <a:pt x="321436" y="155372"/>
                        </a:moveTo>
                        <a:cubicBezTo>
                          <a:pt x="339555" y="104988"/>
                          <a:pt x="333598" y="44179"/>
                          <a:pt x="302822" y="0"/>
                        </a:cubicBezTo>
                        <a:cubicBezTo>
                          <a:pt x="202549" y="21841"/>
                          <a:pt x="102773" y="45172"/>
                          <a:pt x="2501" y="66766"/>
                        </a:cubicBezTo>
                        <a:cubicBezTo>
                          <a:pt x="-10902" y="139488"/>
                          <a:pt x="30796" y="218167"/>
                          <a:pt x="98058" y="248447"/>
                        </a:cubicBezTo>
                        <a:cubicBezTo>
                          <a:pt x="163582" y="277983"/>
                          <a:pt x="247473" y="258871"/>
                          <a:pt x="293638" y="204019"/>
                        </a:cubicBezTo>
                        <a:cubicBezTo>
                          <a:pt x="305800" y="189872"/>
                          <a:pt x="314983" y="173243"/>
                          <a:pt x="321436" y="155372"/>
                        </a:cubicBezTo>
                        <a:close/>
                      </a:path>
                    </a:pathLst>
                  </a:custGeom>
                  <a:solidFill>
                    <a:srgbClr val="E8797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66" name="Freeform: Shape 65">
                    <a:extLst>
                      <a:ext uri="{FF2B5EF4-FFF2-40B4-BE49-F238E27FC236}">
                        <a16:creationId xmlns:a16="http://schemas.microsoft.com/office/drawing/2014/main" xmlns="" id="{BF3B4137-84D2-B596-2B20-794855A94CC5}"/>
                      </a:ext>
                    </a:extLst>
                  </p:cNvPr>
                  <p:cNvSpPr/>
                  <p:nvPr/>
                </p:nvSpPr>
                <p:spPr>
                  <a:xfrm>
                    <a:off x="10444022" y="3251788"/>
                    <a:ext cx="347239" cy="279569"/>
                  </a:xfrm>
                  <a:custGeom>
                    <a:avLst/>
                    <a:gdLst>
                      <a:gd name="connsiteX0" fmla="*/ 328071 w 347239"/>
                      <a:gd name="connsiteY0" fmla="*/ 42687 h 279569"/>
                      <a:gd name="connsiteX1" fmla="*/ 300521 w 347239"/>
                      <a:gd name="connsiteY1" fmla="*/ 57331 h 279569"/>
                      <a:gd name="connsiteX2" fmla="*/ 253859 w 347239"/>
                      <a:gd name="connsiteY2" fmla="*/ 229333 h 279569"/>
                      <a:gd name="connsiteX3" fmla="*/ 67462 w 347239"/>
                      <a:gd name="connsiteY3" fmla="*/ 193840 h 279569"/>
                      <a:gd name="connsiteX4" fmla="*/ 31473 w 347239"/>
                      <a:gd name="connsiteY4" fmla="*/ 93816 h 279569"/>
                      <a:gd name="connsiteX5" fmla="*/ 302258 w 347239"/>
                      <a:gd name="connsiteY5" fmla="*/ 30774 h 279569"/>
                      <a:gd name="connsiteX6" fmla="*/ 295557 w 347239"/>
                      <a:gd name="connsiteY6" fmla="*/ 493 h 279569"/>
                      <a:gd name="connsiteX7" fmla="*/ 11617 w 347239"/>
                      <a:gd name="connsiteY7" fmla="*/ 66514 h 279569"/>
                      <a:gd name="connsiteX8" fmla="*/ 448 w 347239"/>
                      <a:gd name="connsiteY8" fmla="*/ 85129 h 279569"/>
                      <a:gd name="connsiteX9" fmla="*/ 133731 w 347239"/>
                      <a:gd name="connsiteY9" fmla="*/ 273512 h 279569"/>
                      <a:gd name="connsiteX10" fmla="*/ 337254 w 347239"/>
                      <a:gd name="connsiteY10" fmla="*/ 173736 h 279569"/>
                      <a:gd name="connsiteX11" fmla="*/ 328071 w 347239"/>
                      <a:gd name="connsiteY11" fmla="*/ 42687 h 27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7239" h="279569">
                        <a:moveTo>
                          <a:pt x="328071" y="42687"/>
                        </a:moveTo>
                        <a:cubicBezTo>
                          <a:pt x="318391" y="25313"/>
                          <a:pt x="290841" y="39709"/>
                          <a:pt x="300521" y="57331"/>
                        </a:cubicBezTo>
                        <a:cubicBezTo>
                          <a:pt x="333035" y="115906"/>
                          <a:pt x="311938" y="195578"/>
                          <a:pt x="253859" y="229333"/>
                        </a:cubicBezTo>
                        <a:cubicBezTo>
                          <a:pt x="191810" y="265570"/>
                          <a:pt x="112138" y="248941"/>
                          <a:pt x="67462" y="193840"/>
                        </a:cubicBezTo>
                        <a:cubicBezTo>
                          <a:pt x="44628" y="165546"/>
                          <a:pt x="32218" y="129805"/>
                          <a:pt x="31473" y="93816"/>
                        </a:cubicBezTo>
                        <a:cubicBezTo>
                          <a:pt x="121818" y="72719"/>
                          <a:pt x="211914" y="51871"/>
                          <a:pt x="302258" y="30774"/>
                        </a:cubicBezTo>
                        <a:cubicBezTo>
                          <a:pt x="321618" y="26306"/>
                          <a:pt x="314916" y="-4222"/>
                          <a:pt x="295557" y="493"/>
                        </a:cubicBezTo>
                        <a:cubicBezTo>
                          <a:pt x="200993" y="22583"/>
                          <a:pt x="106181" y="44673"/>
                          <a:pt x="11617" y="66514"/>
                        </a:cubicBezTo>
                        <a:cubicBezTo>
                          <a:pt x="1937" y="68748"/>
                          <a:pt x="-1289" y="77683"/>
                          <a:pt x="448" y="85129"/>
                        </a:cubicBezTo>
                        <a:cubicBezTo>
                          <a:pt x="-1289" y="168276"/>
                          <a:pt x="51329" y="251422"/>
                          <a:pt x="133731" y="273512"/>
                        </a:cubicBezTo>
                        <a:cubicBezTo>
                          <a:pt x="216629" y="295602"/>
                          <a:pt x="307222" y="256138"/>
                          <a:pt x="337254" y="173736"/>
                        </a:cubicBezTo>
                        <a:cubicBezTo>
                          <a:pt x="352891" y="131046"/>
                          <a:pt x="350409" y="82399"/>
                          <a:pt x="328071" y="426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grpSp>
          <p:sp>
            <p:nvSpPr>
              <p:cNvPr id="34" name="Freeform: Shape 33">
                <a:extLst>
                  <a:ext uri="{FF2B5EF4-FFF2-40B4-BE49-F238E27FC236}">
                    <a16:creationId xmlns:a16="http://schemas.microsoft.com/office/drawing/2014/main" xmlns="" id="{BEF7D239-1DA5-58D8-5A59-38D274DBE99A}"/>
                  </a:ext>
                </a:extLst>
              </p:cNvPr>
              <p:cNvSpPr/>
              <p:nvPr/>
            </p:nvSpPr>
            <p:spPr>
              <a:xfrm>
                <a:off x="9601091" y="2013028"/>
                <a:ext cx="1398042" cy="1171860"/>
              </a:xfrm>
              <a:custGeom>
                <a:avLst/>
                <a:gdLst>
                  <a:gd name="connsiteX0" fmla="*/ 50632 w 1398042"/>
                  <a:gd name="connsiteY0" fmla="*/ 740871 h 1171860"/>
                  <a:gd name="connsiteX1" fmla="*/ 110945 w 1398042"/>
                  <a:gd name="connsiteY1" fmla="*/ 494409 h 1171860"/>
                  <a:gd name="connsiteX2" fmla="*/ 543059 w 1398042"/>
                  <a:gd name="connsiteY2" fmla="*/ 47155 h 1171860"/>
                  <a:gd name="connsiteX3" fmla="*/ 1142459 w 1398042"/>
                  <a:gd name="connsiteY3" fmla="*/ 90590 h 1171860"/>
                  <a:gd name="connsiteX4" fmla="*/ 1352683 w 1398042"/>
                  <a:gd name="connsiteY4" fmla="*/ 296347 h 1171860"/>
                  <a:gd name="connsiteX5" fmla="*/ 1376014 w 1398042"/>
                  <a:gd name="connsiteY5" fmla="*/ 593689 h 1171860"/>
                  <a:gd name="connsiteX6" fmla="*/ 667655 w 1398042"/>
                  <a:gd name="connsiteY6" fmla="*/ 606843 h 1171860"/>
                  <a:gd name="connsiteX7" fmla="*/ 480265 w 1398042"/>
                  <a:gd name="connsiteY7" fmla="*/ 919574 h 1171860"/>
                  <a:gd name="connsiteX8" fmla="*/ 236781 w 1398042"/>
                  <a:gd name="connsiteY8" fmla="*/ 1146179 h 1171860"/>
                  <a:gd name="connsiteX9" fmla="*/ 0 w 1398042"/>
                  <a:gd name="connsiteY9" fmla="*/ 1138237 h 1171860"/>
                  <a:gd name="connsiteX10" fmla="*/ 29287 w 1398042"/>
                  <a:gd name="connsiteY10" fmla="*/ 915354 h 1171860"/>
                  <a:gd name="connsiteX11" fmla="*/ 50632 w 1398042"/>
                  <a:gd name="connsiteY11" fmla="*/ 740871 h 11718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398042" h="1171860">
                    <a:moveTo>
                      <a:pt x="50632" y="740871"/>
                    </a:moveTo>
                    <a:cubicBezTo>
                      <a:pt x="63291" y="656483"/>
                      <a:pt x="80913" y="573336"/>
                      <a:pt x="110945" y="494409"/>
                    </a:cubicBezTo>
                    <a:cubicBezTo>
                      <a:pt x="188383" y="289645"/>
                      <a:pt x="349464" y="122856"/>
                      <a:pt x="543059" y="47155"/>
                    </a:cubicBezTo>
                    <a:cubicBezTo>
                      <a:pt x="736654" y="-28546"/>
                      <a:pt x="960033" y="-12413"/>
                      <a:pt x="1142459" y="90590"/>
                    </a:cubicBezTo>
                    <a:cubicBezTo>
                      <a:pt x="1227591" y="138740"/>
                      <a:pt x="1305277" y="206747"/>
                      <a:pt x="1352683" y="296347"/>
                    </a:cubicBezTo>
                    <a:cubicBezTo>
                      <a:pt x="1400337" y="385946"/>
                      <a:pt x="1414237" y="499125"/>
                      <a:pt x="1376014" y="593689"/>
                    </a:cubicBezTo>
                    <a:cubicBezTo>
                      <a:pt x="1188624" y="394881"/>
                      <a:pt x="848840" y="402576"/>
                      <a:pt x="667655" y="606843"/>
                    </a:cubicBezTo>
                    <a:cubicBezTo>
                      <a:pt x="587735" y="696939"/>
                      <a:pt x="540081" y="813096"/>
                      <a:pt x="480265" y="919574"/>
                    </a:cubicBezTo>
                    <a:cubicBezTo>
                      <a:pt x="420697" y="1026051"/>
                      <a:pt x="347975" y="1110439"/>
                      <a:pt x="236781" y="1146179"/>
                    </a:cubicBezTo>
                    <a:cubicBezTo>
                      <a:pt x="161577" y="1170255"/>
                      <a:pt x="56341" y="1192592"/>
                      <a:pt x="0" y="1138237"/>
                    </a:cubicBezTo>
                    <a:cubicBezTo>
                      <a:pt x="6949" y="1071968"/>
                      <a:pt x="22338" y="981623"/>
                      <a:pt x="29287" y="915354"/>
                    </a:cubicBezTo>
                    <a:cubicBezTo>
                      <a:pt x="35740" y="857276"/>
                      <a:pt x="41945" y="798701"/>
                      <a:pt x="50632" y="740871"/>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5" name="Freeform: Shape 34">
                <a:extLst>
                  <a:ext uri="{FF2B5EF4-FFF2-40B4-BE49-F238E27FC236}">
                    <a16:creationId xmlns:a16="http://schemas.microsoft.com/office/drawing/2014/main" xmlns="" id="{54A6810A-E3A1-E916-854C-32334200FAB4}"/>
                  </a:ext>
                </a:extLst>
              </p:cNvPr>
              <p:cNvSpPr/>
              <p:nvPr/>
            </p:nvSpPr>
            <p:spPr>
              <a:xfrm>
                <a:off x="10687705" y="2091912"/>
                <a:ext cx="798520" cy="1364801"/>
              </a:xfrm>
              <a:custGeom>
                <a:avLst/>
                <a:gdLst>
                  <a:gd name="connsiteX0" fmla="*/ 0 w 798520"/>
                  <a:gd name="connsiteY0" fmla="*/ 65068 h 1364801"/>
                  <a:gd name="connsiteX1" fmla="*/ 364604 w 798520"/>
                  <a:gd name="connsiteY1" fmla="*/ 47694 h 1364801"/>
                  <a:gd name="connsiteX2" fmla="*/ 614044 w 798520"/>
                  <a:gd name="connsiteY2" fmla="*/ 323443 h 1364801"/>
                  <a:gd name="connsiteX3" fmla="*/ 797959 w 798520"/>
                  <a:gd name="connsiteY3" fmla="*/ 894797 h 1364801"/>
                  <a:gd name="connsiteX4" fmla="*/ 769168 w 798520"/>
                  <a:gd name="connsiteY4" fmla="*/ 1349001 h 1364801"/>
                  <a:gd name="connsiteX5" fmla="*/ 601634 w 798520"/>
                  <a:gd name="connsiteY5" fmla="*/ 740914 h 1364801"/>
                  <a:gd name="connsiteX6" fmla="*/ 369320 w 798520"/>
                  <a:gd name="connsiteY6" fmla="*/ 646598 h 1364801"/>
                  <a:gd name="connsiteX7" fmla="*/ 82402 w 798520"/>
                  <a:gd name="connsiteY7" fmla="*/ 356702 h 1364801"/>
                  <a:gd name="connsiteX8" fmla="*/ 0 w 798520"/>
                  <a:gd name="connsiteY8" fmla="*/ 65068 h 136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8520" h="1364801">
                    <a:moveTo>
                      <a:pt x="0" y="65068"/>
                    </a:moveTo>
                    <a:cubicBezTo>
                      <a:pt x="89848" y="-22049"/>
                      <a:pt x="256638" y="-15348"/>
                      <a:pt x="364604" y="47694"/>
                    </a:cubicBezTo>
                    <a:cubicBezTo>
                      <a:pt x="472571" y="110737"/>
                      <a:pt x="546782" y="217711"/>
                      <a:pt x="614044" y="323443"/>
                    </a:cubicBezTo>
                    <a:cubicBezTo>
                      <a:pt x="723003" y="494700"/>
                      <a:pt x="791258" y="680105"/>
                      <a:pt x="797959" y="894797"/>
                    </a:cubicBezTo>
                    <a:cubicBezTo>
                      <a:pt x="803420" y="1065558"/>
                      <a:pt x="767182" y="1446791"/>
                      <a:pt x="769168" y="1349001"/>
                    </a:cubicBezTo>
                    <a:lnTo>
                      <a:pt x="601634" y="740914"/>
                    </a:lnTo>
                    <a:cubicBezTo>
                      <a:pt x="601634" y="740914"/>
                      <a:pt x="444772" y="682835"/>
                      <a:pt x="369320" y="646598"/>
                    </a:cubicBezTo>
                    <a:cubicBezTo>
                      <a:pt x="210969" y="570649"/>
                      <a:pt x="82402" y="356702"/>
                      <a:pt x="82402" y="356702"/>
                    </a:cubicBezTo>
                    <a:lnTo>
                      <a:pt x="0" y="65068"/>
                    </a:ln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6" name="Freeform: Shape 35">
                <a:extLst>
                  <a:ext uri="{FF2B5EF4-FFF2-40B4-BE49-F238E27FC236}">
                    <a16:creationId xmlns:a16="http://schemas.microsoft.com/office/drawing/2014/main" xmlns="" id="{A57F08F7-AF30-E4CC-D044-585A0684DB93}"/>
                  </a:ext>
                </a:extLst>
              </p:cNvPr>
              <p:cNvSpPr/>
              <p:nvPr/>
            </p:nvSpPr>
            <p:spPr>
              <a:xfrm>
                <a:off x="9734008" y="2408385"/>
                <a:ext cx="1075313" cy="1458932"/>
              </a:xfrm>
              <a:custGeom>
                <a:avLst/>
                <a:gdLst>
                  <a:gd name="connsiteX0" fmla="*/ 4833 w 1075313"/>
                  <a:gd name="connsiteY0" fmla="*/ 516274 h 1458932"/>
                  <a:gd name="connsiteX1" fmla="*/ 232679 w 1075313"/>
                  <a:gd name="connsiteY1" fmla="*/ 1458933 h 1458932"/>
                  <a:gd name="connsiteX2" fmla="*/ 299196 w 1075313"/>
                  <a:gd name="connsiteY2" fmla="*/ 653776 h 1458932"/>
                  <a:gd name="connsiteX3" fmla="*/ 385321 w 1075313"/>
                  <a:gd name="connsiteY3" fmla="*/ 550525 h 1458932"/>
                  <a:gd name="connsiteX4" fmla="*/ 635506 w 1075313"/>
                  <a:gd name="connsiteY4" fmla="*/ 187907 h 1458932"/>
                  <a:gd name="connsiteX5" fmla="*/ 1075314 w 1075313"/>
                  <a:gd name="connsiteY5" fmla="*/ 44448 h 1458932"/>
                  <a:gd name="connsiteX6" fmla="*/ 630790 w 1075313"/>
                  <a:gd name="connsiteY6" fmla="*/ 5481 h 1458932"/>
                  <a:gd name="connsiteX7" fmla="*/ 4833 w 1075313"/>
                  <a:gd name="connsiteY7" fmla="*/ 516274 h 14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5313" h="1458932">
                    <a:moveTo>
                      <a:pt x="4833" y="516274"/>
                    </a:moveTo>
                    <a:cubicBezTo>
                      <a:pt x="-29419" y="854569"/>
                      <a:pt x="125953" y="1145706"/>
                      <a:pt x="232679" y="1458933"/>
                    </a:cubicBezTo>
                    <a:cubicBezTo>
                      <a:pt x="215305" y="1189141"/>
                      <a:pt x="238139" y="917115"/>
                      <a:pt x="299196" y="653776"/>
                    </a:cubicBezTo>
                    <a:cubicBezTo>
                      <a:pt x="331462" y="622255"/>
                      <a:pt x="360501" y="586762"/>
                      <a:pt x="385321" y="550525"/>
                    </a:cubicBezTo>
                    <a:cubicBezTo>
                      <a:pt x="468964" y="429404"/>
                      <a:pt x="528780" y="289420"/>
                      <a:pt x="635506" y="187907"/>
                    </a:cubicBezTo>
                    <a:cubicBezTo>
                      <a:pt x="750918" y="77955"/>
                      <a:pt x="917211" y="23847"/>
                      <a:pt x="1075314" y="44448"/>
                    </a:cubicBezTo>
                    <a:cubicBezTo>
                      <a:pt x="1075314" y="44448"/>
                      <a:pt x="787155" y="-18595"/>
                      <a:pt x="630790" y="5481"/>
                    </a:cubicBezTo>
                    <a:cubicBezTo>
                      <a:pt x="474425" y="29804"/>
                      <a:pt x="4833" y="516274"/>
                      <a:pt x="4833" y="516274"/>
                    </a:cubicBezTo>
                    <a:close/>
                  </a:path>
                </a:pathLst>
              </a:custGeom>
              <a:solidFill>
                <a:srgbClr val="8F5F42"/>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7" name="Freeform: Shape 36">
                <a:extLst>
                  <a:ext uri="{FF2B5EF4-FFF2-40B4-BE49-F238E27FC236}">
                    <a16:creationId xmlns:a16="http://schemas.microsoft.com/office/drawing/2014/main" xmlns="" id="{F74CE43E-36F2-ECAC-3336-48F7D7FE536F}"/>
                  </a:ext>
                </a:extLst>
              </p:cNvPr>
              <p:cNvSpPr/>
              <p:nvPr/>
            </p:nvSpPr>
            <p:spPr>
              <a:xfrm>
                <a:off x="11340404" y="2720912"/>
                <a:ext cx="93283" cy="358188"/>
              </a:xfrm>
              <a:custGeom>
                <a:avLst/>
                <a:gdLst>
                  <a:gd name="connsiteX0" fmla="*/ 31088 w 93283"/>
                  <a:gd name="connsiteY0" fmla="*/ 8166 h 358188"/>
                  <a:gd name="connsiteX1" fmla="*/ 8006 w 93283"/>
                  <a:gd name="connsiteY1" fmla="*/ 2209 h 358188"/>
                  <a:gd name="connsiteX2" fmla="*/ 2049 w 93283"/>
                  <a:gd name="connsiteY2" fmla="*/ 25292 h 358188"/>
                  <a:gd name="connsiteX3" fmla="*/ 58887 w 93283"/>
                  <a:gd name="connsiteY3" fmla="*/ 341994 h 358188"/>
                  <a:gd name="connsiteX4" fmla="*/ 92641 w 93283"/>
                  <a:gd name="connsiteY4" fmla="*/ 341994 h 358188"/>
                  <a:gd name="connsiteX5" fmla="*/ 31088 w 93283"/>
                  <a:gd name="connsiteY5" fmla="*/ 8166 h 35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3283" h="358188">
                    <a:moveTo>
                      <a:pt x="31088" y="8166"/>
                    </a:moveTo>
                    <a:cubicBezTo>
                      <a:pt x="27613" y="-273"/>
                      <a:pt x="15203" y="-2010"/>
                      <a:pt x="8006" y="2209"/>
                    </a:cubicBezTo>
                    <a:cubicBezTo>
                      <a:pt x="-681" y="7173"/>
                      <a:pt x="-1674" y="16853"/>
                      <a:pt x="2049" y="25292"/>
                    </a:cubicBezTo>
                    <a:cubicBezTo>
                      <a:pt x="44491" y="125068"/>
                      <a:pt x="63602" y="233779"/>
                      <a:pt x="58887" y="341994"/>
                    </a:cubicBezTo>
                    <a:cubicBezTo>
                      <a:pt x="57893" y="363587"/>
                      <a:pt x="91649" y="363587"/>
                      <a:pt x="92641" y="341994"/>
                    </a:cubicBezTo>
                    <a:cubicBezTo>
                      <a:pt x="97357" y="227078"/>
                      <a:pt x="76012" y="113403"/>
                      <a:pt x="31088" y="816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8" name="Freeform: Shape 37">
                <a:extLst>
                  <a:ext uri="{FF2B5EF4-FFF2-40B4-BE49-F238E27FC236}">
                    <a16:creationId xmlns:a16="http://schemas.microsoft.com/office/drawing/2014/main" xmlns="" id="{F7B322BD-B6F8-6823-D3F6-D5A165DF7EC3}"/>
                  </a:ext>
                </a:extLst>
              </p:cNvPr>
              <p:cNvSpPr/>
              <p:nvPr/>
            </p:nvSpPr>
            <p:spPr>
              <a:xfrm>
                <a:off x="10891771" y="2271971"/>
                <a:ext cx="259449" cy="202433"/>
              </a:xfrm>
              <a:custGeom>
                <a:avLst/>
                <a:gdLst>
                  <a:gd name="connsiteX0" fmla="*/ 256839 w 259449"/>
                  <a:gd name="connsiteY0" fmla="*/ 177387 h 202433"/>
                  <a:gd name="connsiteX1" fmla="*/ 20801 w 259449"/>
                  <a:gd name="connsiteY1" fmla="*/ 669 h 202433"/>
                  <a:gd name="connsiteX2" fmla="*/ 11867 w 259449"/>
                  <a:gd name="connsiteY2" fmla="*/ 33184 h 202433"/>
                  <a:gd name="connsiteX3" fmla="*/ 227800 w 259449"/>
                  <a:gd name="connsiteY3" fmla="*/ 194513 h 202433"/>
                  <a:gd name="connsiteX4" fmla="*/ 256839 w 259449"/>
                  <a:gd name="connsiteY4" fmla="*/ 177387 h 202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449" h="202433">
                    <a:moveTo>
                      <a:pt x="256839" y="177387"/>
                    </a:moveTo>
                    <a:cubicBezTo>
                      <a:pt x="203972" y="91014"/>
                      <a:pt x="118592" y="26979"/>
                      <a:pt x="20801" y="669"/>
                    </a:cubicBezTo>
                    <a:cubicBezTo>
                      <a:pt x="-47" y="-5039"/>
                      <a:pt x="-8982" y="27475"/>
                      <a:pt x="11867" y="33184"/>
                    </a:cubicBezTo>
                    <a:cubicBezTo>
                      <a:pt x="101466" y="57259"/>
                      <a:pt x="179401" y="115337"/>
                      <a:pt x="227800" y="194513"/>
                    </a:cubicBezTo>
                    <a:cubicBezTo>
                      <a:pt x="239216" y="212879"/>
                      <a:pt x="268255" y="196002"/>
                      <a:pt x="256839" y="177387"/>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39" name="Freeform: Shape 38">
                <a:extLst>
                  <a:ext uri="{FF2B5EF4-FFF2-40B4-BE49-F238E27FC236}">
                    <a16:creationId xmlns:a16="http://schemas.microsoft.com/office/drawing/2014/main" xmlns="" id="{AADC2193-C68A-338C-84FB-7F037EBE9E8B}"/>
                  </a:ext>
                </a:extLst>
              </p:cNvPr>
              <p:cNvSpPr/>
              <p:nvPr/>
            </p:nvSpPr>
            <p:spPr>
              <a:xfrm>
                <a:off x="10628716" y="1992570"/>
                <a:ext cx="150160" cy="133636"/>
              </a:xfrm>
              <a:custGeom>
                <a:avLst/>
                <a:gdLst>
                  <a:gd name="connsiteX0" fmla="*/ 118060 w 150160"/>
                  <a:gd name="connsiteY0" fmla="*/ 29886 h 133636"/>
                  <a:gd name="connsiteX1" fmla="*/ 92247 w 150160"/>
                  <a:gd name="connsiteY1" fmla="*/ 98389 h 133636"/>
                  <a:gd name="connsiteX2" fmla="*/ 28212 w 150160"/>
                  <a:gd name="connsiteY2" fmla="*/ 4074 h 133636"/>
                  <a:gd name="connsiteX3" fmla="*/ 5378 w 150160"/>
                  <a:gd name="connsiteY3" fmla="*/ 26908 h 133636"/>
                  <a:gd name="connsiteX4" fmla="*/ 65690 w 150160"/>
                  <a:gd name="connsiteY4" fmla="*/ 122216 h 133636"/>
                  <a:gd name="connsiteX5" fmla="*/ 95722 w 150160"/>
                  <a:gd name="connsiteY5" fmla="*/ 124946 h 133636"/>
                  <a:gd name="connsiteX6" fmla="*/ 120046 w 150160"/>
                  <a:gd name="connsiteY6" fmla="*/ 116011 h 133636"/>
                  <a:gd name="connsiteX7" fmla="*/ 149085 w 150160"/>
                  <a:gd name="connsiteY7" fmla="*/ 38325 h 133636"/>
                  <a:gd name="connsiteX8" fmla="*/ 118060 w 150160"/>
                  <a:gd name="connsiteY8" fmla="*/ 29886 h 133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160" h="133636">
                    <a:moveTo>
                      <a:pt x="118060" y="29886"/>
                    </a:moveTo>
                    <a:cubicBezTo>
                      <a:pt x="109373" y="52721"/>
                      <a:pt x="100934" y="75555"/>
                      <a:pt x="92247" y="98389"/>
                    </a:cubicBezTo>
                    <a:cubicBezTo>
                      <a:pt x="79837" y="61904"/>
                      <a:pt x="57748" y="29142"/>
                      <a:pt x="28212" y="4074"/>
                    </a:cubicBezTo>
                    <a:cubicBezTo>
                      <a:pt x="12328" y="-9329"/>
                      <a:pt x="-10507" y="13505"/>
                      <a:pt x="5378" y="26908"/>
                    </a:cubicBezTo>
                    <a:cubicBezTo>
                      <a:pt x="35162" y="51976"/>
                      <a:pt x="56010" y="84490"/>
                      <a:pt x="65690" y="122216"/>
                    </a:cubicBezTo>
                    <a:cubicBezTo>
                      <a:pt x="69661" y="137853"/>
                      <a:pt x="89517" y="136115"/>
                      <a:pt x="95722" y="124946"/>
                    </a:cubicBezTo>
                    <a:cubicBezTo>
                      <a:pt x="103913" y="128918"/>
                      <a:pt x="115826" y="126932"/>
                      <a:pt x="120046" y="116011"/>
                    </a:cubicBezTo>
                    <a:cubicBezTo>
                      <a:pt x="129726" y="90199"/>
                      <a:pt x="139405" y="64138"/>
                      <a:pt x="149085" y="38325"/>
                    </a:cubicBezTo>
                    <a:cubicBezTo>
                      <a:pt x="156283" y="19214"/>
                      <a:pt x="125258" y="10775"/>
                      <a:pt x="118060" y="2988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0" name="Freeform: Shape 39">
                <a:extLst>
                  <a:ext uri="{FF2B5EF4-FFF2-40B4-BE49-F238E27FC236}">
                    <a16:creationId xmlns:a16="http://schemas.microsoft.com/office/drawing/2014/main" xmlns="" id="{947BA60A-9BCF-54B2-FE3A-79B12209B001}"/>
                  </a:ext>
                </a:extLst>
              </p:cNvPr>
              <p:cNvSpPr/>
              <p:nvPr/>
            </p:nvSpPr>
            <p:spPr>
              <a:xfrm>
                <a:off x="9766606" y="2155228"/>
                <a:ext cx="1006303" cy="547190"/>
              </a:xfrm>
              <a:custGeom>
                <a:avLst/>
                <a:gdLst>
                  <a:gd name="connsiteX0" fmla="*/ 994070 w 1006303"/>
                  <a:gd name="connsiteY0" fmla="*/ 66781 h 547190"/>
                  <a:gd name="connsiteX1" fmla="*/ 513805 w 1006303"/>
                  <a:gd name="connsiteY1" fmla="*/ 34515 h 547190"/>
                  <a:gd name="connsiteX2" fmla="*/ 332372 w 1006303"/>
                  <a:gd name="connsiteY2" fmla="*/ 174251 h 547190"/>
                  <a:gd name="connsiteX3" fmla="*/ 198592 w 1006303"/>
                  <a:gd name="connsiteY3" fmla="*/ 357918 h 547190"/>
                  <a:gd name="connsiteX4" fmla="*/ 10954 w 1006303"/>
                  <a:gd name="connsiteY4" fmla="*/ 515028 h 547190"/>
                  <a:gd name="connsiteX5" fmla="*/ 19641 w 1006303"/>
                  <a:gd name="connsiteY5" fmla="*/ 546053 h 547190"/>
                  <a:gd name="connsiteX6" fmla="*/ 323685 w 1006303"/>
                  <a:gd name="connsiteY6" fmla="*/ 237790 h 547190"/>
                  <a:gd name="connsiteX7" fmla="*/ 486503 w 1006303"/>
                  <a:gd name="connsiteY7" fmla="*/ 83162 h 547190"/>
                  <a:gd name="connsiteX8" fmla="*/ 711371 w 1006303"/>
                  <a:gd name="connsiteY8" fmla="*/ 32281 h 547190"/>
                  <a:gd name="connsiteX9" fmla="*/ 985879 w 1006303"/>
                  <a:gd name="connsiteY9" fmla="*/ 98054 h 547190"/>
                  <a:gd name="connsiteX10" fmla="*/ 1005735 w 1006303"/>
                  <a:gd name="connsiteY10" fmla="*/ 86885 h 547190"/>
                  <a:gd name="connsiteX11" fmla="*/ 994070 w 1006303"/>
                  <a:gd name="connsiteY11" fmla="*/ 66781 h 5471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06303" h="547190">
                    <a:moveTo>
                      <a:pt x="994070" y="66781"/>
                    </a:moveTo>
                    <a:cubicBezTo>
                      <a:pt x="843909" y="3490"/>
                      <a:pt x="669674" y="-29272"/>
                      <a:pt x="513805" y="34515"/>
                    </a:cubicBezTo>
                    <a:cubicBezTo>
                      <a:pt x="441083" y="64299"/>
                      <a:pt x="382011" y="113938"/>
                      <a:pt x="332372" y="174251"/>
                    </a:cubicBezTo>
                    <a:cubicBezTo>
                      <a:pt x="284221" y="232826"/>
                      <a:pt x="244509" y="297606"/>
                      <a:pt x="198592" y="357918"/>
                    </a:cubicBezTo>
                    <a:cubicBezTo>
                      <a:pt x="148953" y="422946"/>
                      <a:pt x="89137" y="485492"/>
                      <a:pt x="10954" y="515028"/>
                    </a:cubicBezTo>
                    <a:cubicBezTo>
                      <a:pt x="-8405" y="522226"/>
                      <a:pt x="33" y="553499"/>
                      <a:pt x="19641" y="546053"/>
                    </a:cubicBezTo>
                    <a:cubicBezTo>
                      <a:pt x="162356" y="492193"/>
                      <a:pt x="238056" y="353947"/>
                      <a:pt x="323685" y="237790"/>
                    </a:cubicBezTo>
                    <a:cubicBezTo>
                      <a:pt x="368361" y="176981"/>
                      <a:pt x="419489" y="119647"/>
                      <a:pt x="486503" y="83162"/>
                    </a:cubicBezTo>
                    <a:cubicBezTo>
                      <a:pt x="554758" y="45684"/>
                      <a:pt x="633933" y="30544"/>
                      <a:pt x="711371" y="32281"/>
                    </a:cubicBezTo>
                    <a:cubicBezTo>
                      <a:pt x="806431" y="34267"/>
                      <a:pt x="898761" y="61320"/>
                      <a:pt x="985879" y="98054"/>
                    </a:cubicBezTo>
                    <a:cubicBezTo>
                      <a:pt x="994070" y="101529"/>
                      <a:pt x="1003501" y="94331"/>
                      <a:pt x="1005735" y="86885"/>
                    </a:cubicBezTo>
                    <a:cubicBezTo>
                      <a:pt x="1008217" y="77205"/>
                      <a:pt x="1002260" y="70007"/>
                      <a:pt x="994070" y="66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1" name="Freeform: Shape 40">
                <a:extLst>
                  <a:ext uri="{FF2B5EF4-FFF2-40B4-BE49-F238E27FC236}">
                    <a16:creationId xmlns:a16="http://schemas.microsoft.com/office/drawing/2014/main" xmlns="" id="{C25A87DE-5863-25F0-37DC-3979F0798441}"/>
                  </a:ext>
                </a:extLst>
              </p:cNvPr>
              <p:cNvSpPr/>
              <p:nvPr/>
            </p:nvSpPr>
            <p:spPr>
              <a:xfrm>
                <a:off x="10490715" y="2296659"/>
                <a:ext cx="304756" cy="62193"/>
              </a:xfrm>
              <a:custGeom>
                <a:avLst/>
                <a:gdLst>
                  <a:gd name="connsiteX0" fmla="*/ 293787 w 304756"/>
                  <a:gd name="connsiteY0" fmla="*/ 22643 h 62193"/>
                  <a:gd name="connsiteX1" fmla="*/ 8359 w 304756"/>
                  <a:gd name="connsiteY1" fmla="*/ 32819 h 62193"/>
                  <a:gd name="connsiteX2" fmla="*/ 24740 w 304756"/>
                  <a:gd name="connsiteY2" fmla="*/ 60618 h 62193"/>
                  <a:gd name="connsiteX3" fmla="*/ 285348 w 304756"/>
                  <a:gd name="connsiteY3" fmla="*/ 53668 h 62193"/>
                  <a:gd name="connsiteX4" fmla="*/ 293787 w 304756"/>
                  <a:gd name="connsiteY4" fmla="*/ 22643 h 621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756" h="62193">
                    <a:moveTo>
                      <a:pt x="293787" y="22643"/>
                    </a:moveTo>
                    <a:cubicBezTo>
                      <a:pt x="201209" y="-11112"/>
                      <a:pt x="98455" y="-6644"/>
                      <a:pt x="8359" y="32819"/>
                    </a:cubicBezTo>
                    <a:cubicBezTo>
                      <a:pt x="-10505" y="41258"/>
                      <a:pt x="5877" y="69056"/>
                      <a:pt x="24740" y="60618"/>
                    </a:cubicBezTo>
                    <a:cubicBezTo>
                      <a:pt x="106894" y="24629"/>
                      <a:pt x="201209" y="22891"/>
                      <a:pt x="285348" y="53668"/>
                    </a:cubicBezTo>
                    <a:cubicBezTo>
                      <a:pt x="304708" y="60866"/>
                      <a:pt x="313146" y="29593"/>
                      <a:pt x="293787" y="2264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2" name="Freeform: Shape 41">
                <a:extLst>
                  <a:ext uri="{FF2B5EF4-FFF2-40B4-BE49-F238E27FC236}">
                    <a16:creationId xmlns:a16="http://schemas.microsoft.com/office/drawing/2014/main" xmlns="" id="{56662765-389B-B316-1175-985E6F118A5F}"/>
                  </a:ext>
                </a:extLst>
              </p:cNvPr>
              <p:cNvSpPr/>
              <p:nvPr/>
            </p:nvSpPr>
            <p:spPr>
              <a:xfrm>
                <a:off x="9579252" y="2005716"/>
                <a:ext cx="1708636" cy="1925375"/>
              </a:xfrm>
              <a:custGeom>
                <a:avLst/>
                <a:gdLst>
                  <a:gd name="connsiteX0" fmla="*/ 1696932 w 1708636"/>
                  <a:gd name="connsiteY0" fmla="*/ 819912 h 1925375"/>
                  <a:gd name="connsiteX1" fmla="*/ 1314210 w 1708636"/>
                  <a:gd name="connsiteY1" fmla="*/ 569479 h 1925375"/>
                  <a:gd name="connsiteX2" fmla="*/ 1235531 w 1708636"/>
                  <a:gd name="connsiteY2" fmla="*/ 462754 h 1925375"/>
                  <a:gd name="connsiteX3" fmla="*/ 1213193 w 1708636"/>
                  <a:gd name="connsiteY3" fmla="*/ 457045 h 1925375"/>
                  <a:gd name="connsiteX4" fmla="*/ 1202769 w 1708636"/>
                  <a:gd name="connsiteY4" fmla="*/ 446869 h 1925375"/>
                  <a:gd name="connsiteX5" fmla="*/ 831960 w 1708636"/>
                  <a:gd name="connsiteY5" fmla="*/ 543170 h 1925375"/>
                  <a:gd name="connsiteX6" fmla="*/ 574081 w 1708636"/>
                  <a:gd name="connsiteY6" fmla="*/ 896853 h 1925375"/>
                  <a:gd name="connsiteX7" fmla="*/ 397116 w 1708636"/>
                  <a:gd name="connsiteY7" fmla="*/ 1037334 h 1925375"/>
                  <a:gd name="connsiteX8" fmla="*/ 393641 w 1708636"/>
                  <a:gd name="connsiteY8" fmla="*/ 1036838 h 1925375"/>
                  <a:gd name="connsiteX9" fmla="*/ 442784 w 1708636"/>
                  <a:gd name="connsiteY9" fmla="*/ 971561 h 1925375"/>
                  <a:gd name="connsiteX10" fmla="*/ 414986 w 1708636"/>
                  <a:gd name="connsiteY10" fmla="*/ 955180 h 1925375"/>
                  <a:gd name="connsiteX11" fmla="*/ 245962 w 1708636"/>
                  <a:gd name="connsiteY11" fmla="*/ 1124204 h 1925375"/>
                  <a:gd name="connsiteX12" fmla="*/ 181927 w 1708636"/>
                  <a:gd name="connsiteY12" fmla="*/ 1146790 h 1925375"/>
                  <a:gd name="connsiteX13" fmla="*/ 157356 w 1708636"/>
                  <a:gd name="connsiteY13" fmla="*/ 1151009 h 1925375"/>
                  <a:gd name="connsiteX14" fmla="*/ 35242 w 1708636"/>
                  <a:gd name="connsiteY14" fmla="*/ 1139592 h 1925375"/>
                  <a:gd name="connsiteX15" fmla="*/ 93320 w 1708636"/>
                  <a:gd name="connsiteY15" fmla="*/ 773995 h 1925375"/>
                  <a:gd name="connsiteX16" fmla="*/ 197067 w 1708636"/>
                  <a:gd name="connsiteY16" fmla="*/ 433218 h 1925375"/>
                  <a:gd name="connsiteX17" fmla="*/ 686515 w 1708636"/>
                  <a:gd name="connsiteY17" fmla="*/ 51985 h 1925375"/>
                  <a:gd name="connsiteX18" fmla="*/ 1078917 w 1708636"/>
                  <a:gd name="connsiteY18" fmla="*/ 68614 h 1925375"/>
                  <a:gd name="connsiteX19" fmla="*/ 1087853 w 1708636"/>
                  <a:gd name="connsiteY19" fmla="*/ 36100 h 1925375"/>
                  <a:gd name="connsiteX20" fmla="*/ 411759 w 1708636"/>
                  <a:gd name="connsiteY20" fmla="*/ 138110 h 1925375"/>
                  <a:gd name="connsiteX21" fmla="*/ 193096 w 1708636"/>
                  <a:gd name="connsiteY21" fmla="*/ 371168 h 1925375"/>
                  <a:gd name="connsiteX22" fmla="*/ 71230 w 1708636"/>
                  <a:gd name="connsiteY22" fmla="*/ 710208 h 1925375"/>
                  <a:gd name="connsiteX23" fmla="*/ 246 w 1708636"/>
                  <a:gd name="connsiteY23" fmla="*/ 1147038 h 1925375"/>
                  <a:gd name="connsiteX24" fmla="*/ 18116 w 1708636"/>
                  <a:gd name="connsiteY24" fmla="*/ 1168135 h 1925375"/>
                  <a:gd name="connsiteX25" fmla="*/ 159341 w 1708636"/>
                  <a:gd name="connsiteY25" fmla="*/ 1183275 h 1925375"/>
                  <a:gd name="connsiteX26" fmla="*/ 205506 w 1708636"/>
                  <a:gd name="connsiteY26" fmla="*/ 1364460 h 1925375"/>
                  <a:gd name="connsiteX27" fmla="*/ 196819 w 1708636"/>
                  <a:gd name="connsiteY27" fmla="*/ 1364460 h 1925375"/>
                  <a:gd name="connsiteX28" fmla="*/ 78925 w 1708636"/>
                  <a:gd name="connsiteY28" fmla="*/ 1425765 h 1925375"/>
                  <a:gd name="connsiteX29" fmla="*/ 64033 w 1708636"/>
                  <a:gd name="connsiteY29" fmla="*/ 1559048 h 1925375"/>
                  <a:gd name="connsiteX30" fmla="*/ 264577 w 1708636"/>
                  <a:gd name="connsiteY30" fmla="*/ 1741474 h 1925375"/>
                  <a:gd name="connsiteX31" fmla="*/ 335562 w 1708636"/>
                  <a:gd name="connsiteY31" fmla="*/ 1750409 h 1925375"/>
                  <a:gd name="connsiteX32" fmla="*/ 384457 w 1708636"/>
                  <a:gd name="connsiteY32" fmla="*/ 1869545 h 1925375"/>
                  <a:gd name="connsiteX33" fmla="*/ 412256 w 1708636"/>
                  <a:gd name="connsiteY33" fmla="*/ 1853163 h 1925375"/>
                  <a:gd name="connsiteX34" fmla="*/ 400590 w 1708636"/>
                  <a:gd name="connsiteY34" fmla="*/ 1827847 h 1925375"/>
                  <a:gd name="connsiteX35" fmla="*/ 411015 w 1708636"/>
                  <a:gd name="connsiteY35" fmla="*/ 1808984 h 1925375"/>
                  <a:gd name="connsiteX36" fmla="*/ 394137 w 1708636"/>
                  <a:gd name="connsiteY36" fmla="*/ 1744949 h 1925375"/>
                  <a:gd name="connsiteX37" fmla="*/ 430622 w 1708636"/>
                  <a:gd name="connsiteY37" fmla="*/ 1735269 h 1925375"/>
                  <a:gd name="connsiteX38" fmla="*/ 758245 w 1708636"/>
                  <a:gd name="connsiteY38" fmla="*/ 1925141 h 1925375"/>
                  <a:gd name="connsiteX39" fmla="*/ 766932 w 1708636"/>
                  <a:gd name="connsiteY39" fmla="*/ 1894116 h 1925375"/>
                  <a:gd name="connsiteX40" fmla="*/ 447500 w 1708636"/>
                  <a:gd name="connsiteY40" fmla="*/ 1704989 h 1925375"/>
                  <a:gd name="connsiteX41" fmla="*/ 431863 w 1708636"/>
                  <a:gd name="connsiteY41" fmla="*/ 1700770 h 1925375"/>
                  <a:gd name="connsiteX42" fmla="*/ 387684 w 1708636"/>
                  <a:gd name="connsiteY42" fmla="*/ 1713179 h 1925375"/>
                  <a:gd name="connsiteX43" fmla="*/ 398605 w 1708636"/>
                  <a:gd name="connsiteY43" fmla="*/ 1274612 h 1925375"/>
                  <a:gd name="connsiteX44" fmla="*/ 446507 w 1708636"/>
                  <a:gd name="connsiteY44" fmla="*/ 1128423 h 1925375"/>
                  <a:gd name="connsiteX45" fmla="*/ 435338 w 1708636"/>
                  <a:gd name="connsiteY45" fmla="*/ 1108567 h 1925375"/>
                  <a:gd name="connsiteX46" fmla="*/ 415482 w 1708636"/>
                  <a:gd name="connsiteY46" fmla="*/ 1119736 h 1925375"/>
                  <a:gd name="connsiteX47" fmla="*/ 346731 w 1708636"/>
                  <a:gd name="connsiteY47" fmla="*/ 1663043 h 1925375"/>
                  <a:gd name="connsiteX48" fmla="*/ 351447 w 1708636"/>
                  <a:gd name="connsiteY48" fmla="*/ 1693324 h 1925375"/>
                  <a:gd name="connsiteX49" fmla="*/ 307764 w 1708636"/>
                  <a:gd name="connsiteY49" fmla="*/ 1380096 h 1925375"/>
                  <a:gd name="connsiteX50" fmla="*/ 317940 w 1708636"/>
                  <a:gd name="connsiteY50" fmla="*/ 1241353 h 1925375"/>
                  <a:gd name="connsiteX51" fmla="*/ 306771 w 1708636"/>
                  <a:gd name="connsiteY51" fmla="*/ 1221498 h 1925375"/>
                  <a:gd name="connsiteX52" fmla="*/ 286915 w 1708636"/>
                  <a:gd name="connsiteY52" fmla="*/ 1232666 h 1925375"/>
                  <a:gd name="connsiteX53" fmla="*/ 281207 w 1708636"/>
                  <a:gd name="connsiteY53" fmla="*/ 1496998 h 1925375"/>
                  <a:gd name="connsiteX54" fmla="*/ 191855 w 1708636"/>
                  <a:gd name="connsiteY54" fmla="*/ 1177814 h 1925375"/>
                  <a:gd name="connsiteX55" fmla="*/ 259117 w 1708636"/>
                  <a:gd name="connsiteY55" fmla="*/ 1153987 h 1925375"/>
                  <a:gd name="connsiteX56" fmla="*/ 377756 w 1708636"/>
                  <a:gd name="connsiteY56" fmla="*/ 1056693 h 1925375"/>
                  <a:gd name="connsiteX57" fmla="*/ 388925 w 1708636"/>
                  <a:gd name="connsiteY57" fmla="*/ 1068607 h 1925375"/>
                  <a:gd name="connsiteX58" fmla="*/ 564402 w 1708636"/>
                  <a:gd name="connsiteY58" fmla="*/ 972554 h 1925375"/>
                  <a:gd name="connsiteX59" fmla="*/ 680062 w 1708636"/>
                  <a:gd name="connsiteY59" fmla="*/ 784419 h 1925375"/>
                  <a:gd name="connsiteX60" fmla="*/ 978397 w 1708636"/>
                  <a:gd name="connsiteY60" fmla="*/ 491048 h 1925375"/>
                  <a:gd name="connsiteX61" fmla="*/ 1194578 w 1708636"/>
                  <a:gd name="connsiteY61" fmla="*/ 478142 h 1925375"/>
                  <a:gd name="connsiteX62" fmla="*/ 1205499 w 1708636"/>
                  <a:gd name="connsiteY62" fmla="*/ 477894 h 1925375"/>
                  <a:gd name="connsiteX63" fmla="*/ 1206740 w 1708636"/>
                  <a:gd name="connsiteY63" fmla="*/ 480128 h 1925375"/>
                  <a:gd name="connsiteX64" fmla="*/ 1560672 w 1708636"/>
                  <a:gd name="connsiteY64" fmla="*/ 801793 h 1925375"/>
                  <a:gd name="connsiteX65" fmla="*/ 1688245 w 1708636"/>
                  <a:gd name="connsiteY65" fmla="*/ 852674 h 1925375"/>
                  <a:gd name="connsiteX66" fmla="*/ 1696932 w 1708636"/>
                  <a:gd name="connsiteY66" fmla="*/ 819912 h 1925375"/>
                  <a:gd name="connsiteX67" fmla="*/ 295106 w 1708636"/>
                  <a:gd name="connsiteY67" fmla="*/ 1595781 h 1925375"/>
                  <a:gd name="connsiteX68" fmla="*/ 325138 w 1708636"/>
                  <a:gd name="connsiteY68" fmla="*/ 1716654 h 1925375"/>
                  <a:gd name="connsiteX69" fmla="*/ 181431 w 1708636"/>
                  <a:gd name="connsiteY69" fmla="*/ 1665029 h 1925375"/>
                  <a:gd name="connsiteX70" fmla="*/ 105978 w 1708636"/>
                  <a:gd name="connsiteY70" fmla="*/ 1574436 h 1925375"/>
                  <a:gd name="connsiteX71" fmla="*/ 95802 w 1708636"/>
                  <a:gd name="connsiteY71" fmla="*/ 1458527 h 1925375"/>
                  <a:gd name="connsiteX72" fmla="*/ 206002 w 1708636"/>
                  <a:gd name="connsiteY72" fmla="*/ 1394740 h 1925375"/>
                  <a:gd name="connsiteX73" fmla="*/ 213697 w 1708636"/>
                  <a:gd name="connsiteY73" fmla="*/ 1390273 h 1925375"/>
                  <a:gd name="connsiteX74" fmla="*/ 277980 w 1708636"/>
                  <a:gd name="connsiteY74" fmla="*/ 1584860 h 1925375"/>
                  <a:gd name="connsiteX75" fmla="*/ 295106 w 1708636"/>
                  <a:gd name="connsiteY75" fmla="*/ 1595781 h 1925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708636" h="1925375">
                    <a:moveTo>
                      <a:pt x="1696932" y="819912"/>
                    </a:moveTo>
                    <a:cubicBezTo>
                      <a:pt x="1549254" y="773995"/>
                      <a:pt x="1415972" y="686133"/>
                      <a:pt x="1314210" y="569479"/>
                    </a:cubicBezTo>
                    <a:cubicBezTo>
                      <a:pt x="1285171" y="535972"/>
                      <a:pt x="1258862" y="500232"/>
                      <a:pt x="1235531" y="462754"/>
                    </a:cubicBezTo>
                    <a:cubicBezTo>
                      <a:pt x="1230071" y="453819"/>
                      <a:pt x="1220391" y="453322"/>
                      <a:pt x="1213193" y="457045"/>
                    </a:cubicBezTo>
                    <a:cubicBezTo>
                      <a:pt x="1211704" y="452578"/>
                      <a:pt x="1208477" y="448606"/>
                      <a:pt x="1202769" y="446869"/>
                    </a:cubicBezTo>
                    <a:cubicBezTo>
                      <a:pt x="1072216" y="403931"/>
                      <a:pt x="932977" y="458783"/>
                      <a:pt x="831960" y="543170"/>
                    </a:cubicBezTo>
                    <a:cubicBezTo>
                      <a:pt x="718781" y="637734"/>
                      <a:pt x="649782" y="773250"/>
                      <a:pt x="574081" y="896853"/>
                    </a:cubicBezTo>
                    <a:cubicBezTo>
                      <a:pt x="537844" y="955925"/>
                      <a:pt x="482992" y="1060665"/>
                      <a:pt x="397116" y="1037334"/>
                    </a:cubicBezTo>
                    <a:cubicBezTo>
                      <a:pt x="395875" y="1037086"/>
                      <a:pt x="394882" y="1036838"/>
                      <a:pt x="393641" y="1036838"/>
                    </a:cubicBezTo>
                    <a:cubicBezTo>
                      <a:pt x="410766" y="1015492"/>
                      <a:pt x="426899" y="993403"/>
                      <a:pt x="442784" y="971561"/>
                    </a:cubicBezTo>
                    <a:cubicBezTo>
                      <a:pt x="454946" y="954684"/>
                      <a:pt x="426899" y="938551"/>
                      <a:pt x="414986" y="955180"/>
                    </a:cubicBezTo>
                    <a:cubicBezTo>
                      <a:pt x="368325" y="1019712"/>
                      <a:pt x="318933" y="1087222"/>
                      <a:pt x="245962" y="1124204"/>
                    </a:cubicBezTo>
                    <a:cubicBezTo>
                      <a:pt x="225610" y="1134628"/>
                      <a:pt x="204017" y="1142074"/>
                      <a:pt x="181927" y="1146790"/>
                    </a:cubicBezTo>
                    <a:cubicBezTo>
                      <a:pt x="174978" y="1140585"/>
                      <a:pt x="162816" y="1143067"/>
                      <a:pt x="157356" y="1151009"/>
                    </a:cubicBezTo>
                    <a:cubicBezTo>
                      <a:pt x="116651" y="1156221"/>
                      <a:pt x="74705" y="1152250"/>
                      <a:pt x="35242" y="1139592"/>
                    </a:cubicBezTo>
                    <a:cubicBezTo>
                      <a:pt x="54105" y="1017726"/>
                      <a:pt x="71479" y="895364"/>
                      <a:pt x="93320" y="773995"/>
                    </a:cubicBezTo>
                    <a:cubicBezTo>
                      <a:pt x="114417" y="657093"/>
                      <a:pt x="142464" y="539447"/>
                      <a:pt x="197067" y="433218"/>
                    </a:cubicBezTo>
                    <a:cubicBezTo>
                      <a:pt x="295354" y="242353"/>
                      <a:pt x="477035" y="99887"/>
                      <a:pt x="686515" y="51985"/>
                    </a:cubicBezTo>
                    <a:cubicBezTo>
                      <a:pt x="816075" y="22201"/>
                      <a:pt x="952336" y="28158"/>
                      <a:pt x="1078917" y="68614"/>
                    </a:cubicBezTo>
                    <a:cubicBezTo>
                      <a:pt x="1099518" y="75315"/>
                      <a:pt x="1108453" y="42801"/>
                      <a:pt x="1087853" y="36100"/>
                    </a:cubicBezTo>
                    <a:cubicBezTo>
                      <a:pt x="861247" y="-36126"/>
                      <a:pt x="606347" y="1104"/>
                      <a:pt x="411759" y="138110"/>
                    </a:cubicBezTo>
                    <a:cubicBezTo>
                      <a:pt x="323897" y="199911"/>
                      <a:pt x="248941" y="279335"/>
                      <a:pt x="193096" y="371168"/>
                    </a:cubicBezTo>
                    <a:cubicBezTo>
                      <a:pt x="130302" y="474667"/>
                      <a:pt x="95058" y="592065"/>
                      <a:pt x="71230" y="710208"/>
                    </a:cubicBezTo>
                    <a:cubicBezTo>
                      <a:pt x="41943" y="854660"/>
                      <a:pt x="22832" y="1001345"/>
                      <a:pt x="246" y="1147038"/>
                    </a:cubicBezTo>
                    <a:cubicBezTo>
                      <a:pt x="-1740" y="1159448"/>
                      <a:pt x="8684" y="1167638"/>
                      <a:pt x="18116" y="1168135"/>
                    </a:cubicBezTo>
                    <a:cubicBezTo>
                      <a:pt x="63288" y="1184268"/>
                      <a:pt x="111935" y="1188983"/>
                      <a:pt x="159341" y="1183275"/>
                    </a:cubicBezTo>
                    <a:cubicBezTo>
                      <a:pt x="172992" y="1244084"/>
                      <a:pt x="188380" y="1304396"/>
                      <a:pt x="205506" y="1364460"/>
                    </a:cubicBezTo>
                    <a:cubicBezTo>
                      <a:pt x="203024" y="1363715"/>
                      <a:pt x="200046" y="1363715"/>
                      <a:pt x="196819" y="1364460"/>
                    </a:cubicBezTo>
                    <a:cubicBezTo>
                      <a:pt x="154129" y="1375629"/>
                      <a:pt x="107468" y="1389528"/>
                      <a:pt x="78925" y="1425765"/>
                    </a:cubicBezTo>
                    <a:cubicBezTo>
                      <a:pt x="49141" y="1463739"/>
                      <a:pt x="49141" y="1514869"/>
                      <a:pt x="64033" y="1559048"/>
                    </a:cubicBezTo>
                    <a:cubicBezTo>
                      <a:pt x="94065" y="1648151"/>
                      <a:pt x="173985" y="1718640"/>
                      <a:pt x="264577" y="1741474"/>
                    </a:cubicBezTo>
                    <a:cubicBezTo>
                      <a:pt x="287660" y="1747431"/>
                      <a:pt x="311735" y="1750161"/>
                      <a:pt x="335562" y="1750409"/>
                    </a:cubicBezTo>
                    <a:cubicBezTo>
                      <a:pt x="349461" y="1791114"/>
                      <a:pt x="366091" y="1830825"/>
                      <a:pt x="384457" y="1869545"/>
                    </a:cubicBezTo>
                    <a:cubicBezTo>
                      <a:pt x="393393" y="1888160"/>
                      <a:pt x="421191" y="1872027"/>
                      <a:pt x="412256" y="1853163"/>
                    </a:cubicBezTo>
                    <a:cubicBezTo>
                      <a:pt x="408284" y="1844725"/>
                      <a:pt x="404313" y="1836286"/>
                      <a:pt x="400590" y="1827847"/>
                    </a:cubicBezTo>
                    <a:cubicBezTo>
                      <a:pt x="408036" y="1825365"/>
                      <a:pt x="413745" y="1818415"/>
                      <a:pt x="411015" y="1808984"/>
                    </a:cubicBezTo>
                    <a:cubicBezTo>
                      <a:pt x="404810" y="1787887"/>
                      <a:pt x="399101" y="1766294"/>
                      <a:pt x="394137" y="1744949"/>
                    </a:cubicBezTo>
                    <a:cubicBezTo>
                      <a:pt x="406547" y="1742467"/>
                      <a:pt x="418709" y="1739240"/>
                      <a:pt x="430622" y="1735269"/>
                    </a:cubicBezTo>
                    <a:cubicBezTo>
                      <a:pt x="512032" y="1835541"/>
                      <a:pt x="630671" y="1904293"/>
                      <a:pt x="758245" y="1925141"/>
                    </a:cubicBezTo>
                    <a:cubicBezTo>
                      <a:pt x="778597" y="1928368"/>
                      <a:pt x="787284" y="1897343"/>
                      <a:pt x="766932" y="1894116"/>
                    </a:cubicBezTo>
                    <a:cubicBezTo>
                      <a:pt x="640847" y="1873516"/>
                      <a:pt x="526179" y="1805509"/>
                      <a:pt x="447500" y="1704989"/>
                    </a:cubicBezTo>
                    <a:cubicBezTo>
                      <a:pt x="444273" y="1701018"/>
                      <a:pt x="436579" y="1699032"/>
                      <a:pt x="431863" y="1700770"/>
                    </a:cubicBezTo>
                    <a:cubicBezTo>
                      <a:pt x="417468" y="1706230"/>
                      <a:pt x="402576" y="1710449"/>
                      <a:pt x="387684" y="1713179"/>
                    </a:cubicBezTo>
                    <a:cubicBezTo>
                      <a:pt x="359638" y="1568479"/>
                      <a:pt x="363112" y="1418071"/>
                      <a:pt x="398605" y="1274612"/>
                    </a:cubicBezTo>
                    <a:cubicBezTo>
                      <a:pt x="411015" y="1224724"/>
                      <a:pt x="426899" y="1176077"/>
                      <a:pt x="446507" y="1128423"/>
                    </a:cubicBezTo>
                    <a:cubicBezTo>
                      <a:pt x="449982" y="1120232"/>
                      <a:pt x="442784" y="1110801"/>
                      <a:pt x="435338" y="1108567"/>
                    </a:cubicBezTo>
                    <a:cubicBezTo>
                      <a:pt x="426155" y="1105837"/>
                      <a:pt x="418709" y="1111794"/>
                      <a:pt x="415482" y="1119736"/>
                    </a:cubicBezTo>
                    <a:cubicBezTo>
                      <a:pt x="344746" y="1290745"/>
                      <a:pt x="321663" y="1479872"/>
                      <a:pt x="346731" y="1663043"/>
                    </a:cubicBezTo>
                    <a:cubicBezTo>
                      <a:pt x="348220" y="1673219"/>
                      <a:pt x="349710" y="1683396"/>
                      <a:pt x="351447" y="1693324"/>
                    </a:cubicBezTo>
                    <a:cubicBezTo>
                      <a:pt x="321663" y="1591810"/>
                      <a:pt x="306771" y="1486077"/>
                      <a:pt x="307764" y="1380096"/>
                    </a:cubicBezTo>
                    <a:cubicBezTo>
                      <a:pt x="308012" y="1333683"/>
                      <a:pt x="311487" y="1287270"/>
                      <a:pt x="317940" y="1241353"/>
                    </a:cubicBezTo>
                    <a:cubicBezTo>
                      <a:pt x="319181" y="1232666"/>
                      <a:pt x="315706" y="1224228"/>
                      <a:pt x="306771" y="1221498"/>
                    </a:cubicBezTo>
                    <a:cubicBezTo>
                      <a:pt x="299325" y="1219264"/>
                      <a:pt x="288156" y="1224228"/>
                      <a:pt x="286915" y="1232666"/>
                    </a:cubicBezTo>
                    <a:cubicBezTo>
                      <a:pt x="274505" y="1320281"/>
                      <a:pt x="272768" y="1409136"/>
                      <a:pt x="281207" y="1496998"/>
                    </a:cubicBezTo>
                    <a:cubicBezTo>
                      <a:pt x="245962" y="1392258"/>
                      <a:pt x="216179" y="1285533"/>
                      <a:pt x="191855" y="1177814"/>
                    </a:cubicBezTo>
                    <a:cubicBezTo>
                      <a:pt x="215186" y="1172602"/>
                      <a:pt x="237772" y="1164660"/>
                      <a:pt x="259117" y="1153987"/>
                    </a:cubicBezTo>
                    <a:cubicBezTo>
                      <a:pt x="306027" y="1131153"/>
                      <a:pt x="344001" y="1095909"/>
                      <a:pt x="377756" y="1056693"/>
                    </a:cubicBezTo>
                    <a:cubicBezTo>
                      <a:pt x="378749" y="1061906"/>
                      <a:pt x="382224" y="1066870"/>
                      <a:pt x="388925" y="1068607"/>
                    </a:cubicBezTo>
                    <a:cubicBezTo>
                      <a:pt x="464874" y="1089208"/>
                      <a:pt x="525434" y="1030136"/>
                      <a:pt x="564402" y="972554"/>
                    </a:cubicBezTo>
                    <a:cubicBezTo>
                      <a:pt x="605602" y="911497"/>
                      <a:pt x="641343" y="846965"/>
                      <a:pt x="680062" y="784419"/>
                    </a:cubicBezTo>
                    <a:cubicBezTo>
                      <a:pt x="754274" y="664539"/>
                      <a:pt x="843377" y="545652"/>
                      <a:pt x="978397" y="491048"/>
                    </a:cubicBezTo>
                    <a:cubicBezTo>
                      <a:pt x="1047396" y="463002"/>
                      <a:pt x="1123097" y="454563"/>
                      <a:pt x="1194578" y="478142"/>
                    </a:cubicBezTo>
                    <a:cubicBezTo>
                      <a:pt x="1198798" y="479631"/>
                      <a:pt x="1202521" y="479135"/>
                      <a:pt x="1205499" y="477894"/>
                    </a:cubicBezTo>
                    <a:cubicBezTo>
                      <a:pt x="1205747" y="478638"/>
                      <a:pt x="1206244" y="479383"/>
                      <a:pt x="1206740" y="480128"/>
                    </a:cubicBezTo>
                    <a:cubicBezTo>
                      <a:pt x="1291872" y="617382"/>
                      <a:pt x="1415723" y="730064"/>
                      <a:pt x="1560672" y="801793"/>
                    </a:cubicBezTo>
                    <a:cubicBezTo>
                      <a:pt x="1601624" y="822146"/>
                      <a:pt x="1644314" y="839271"/>
                      <a:pt x="1688245" y="852674"/>
                    </a:cubicBezTo>
                    <a:cubicBezTo>
                      <a:pt x="1708598" y="858879"/>
                      <a:pt x="1717533" y="826365"/>
                      <a:pt x="1696932" y="819912"/>
                    </a:cubicBezTo>
                    <a:close/>
                    <a:moveTo>
                      <a:pt x="295106" y="1595781"/>
                    </a:moveTo>
                    <a:cubicBezTo>
                      <a:pt x="302800" y="1636486"/>
                      <a:pt x="312728" y="1676942"/>
                      <a:pt x="325138" y="1716654"/>
                    </a:cubicBezTo>
                    <a:cubicBezTo>
                      <a:pt x="273761" y="1714172"/>
                      <a:pt x="223624" y="1697047"/>
                      <a:pt x="181431" y="1665029"/>
                    </a:cubicBezTo>
                    <a:cubicBezTo>
                      <a:pt x="149910" y="1640953"/>
                      <a:pt x="123849" y="1609680"/>
                      <a:pt x="105978" y="1574436"/>
                    </a:cubicBezTo>
                    <a:cubicBezTo>
                      <a:pt x="88604" y="1540185"/>
                      <a:pt x="77435" y="1494764"/>
                      <a:pt x="95802" y="1458527"/>
                    </a:cubicBezTo>
                    <a:cubicBezTo>
                      <a:pt x="116403" y="1417823"/>
                      <a:pt x="165546" y="1405413"/>
                      <a:pt x="206002" y="1394740"/>
                    </a:cubicBezTo>
                    <a:cubicBezTo>
                      <a:pt x="209477" y="1393747"/>
                      <a:pt x="211959" y="1392258"/>
                      <a:pt x="213697" y="1390273"/>
                    </a:cubicBezTo>
                    <a:cubicBezTo>
                      <a:pt x="233056" y="1455797"/>
                      <a:pt x="254401" y="1520577"/>
                      <a:pt x="277980" y="1584860"/>
                    </a:cubicBezTo>
                    <a:cubicBezTo>
                      <a:pt x="280958" y="1593051"/>
                      <a:pt x="288156" y="1596278"/>
                      <a:pt x="295106" y="1595781"/>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3" name="Freeform: Shape 42">
                <a:extLst>
                  <a:ext uri="{FF2B5EF4-FFF2-40B4-BE49-F238E27FC236}">
                    <a16:creationId xmlns:a16="http://schemas.microsoft.com/office/drawing/2014/main" xmlns="" id="{CEE3CDFA-5EA0-0F85-E963-227C4035BC41}"/>
                  </a:ext>
                </a:extLst>
              </p:cNvPr>
              <p:cNvSpPr/>
              <p:nvPr/>
            </p:nvSpPr>
            <p:spPr>
              <a:xfrm>
                <a:off x="10397809" y="3928658"/>
                <a:ext cx="30528" cy="204136"/>
              </a:xfrm>
              <a:custGeom>
                <a:avLst/>
                <a:gdLst>
                  <a:gd name="connsiteX0" fmla="*/ 0 w 30528"/>
                  <a:gd name="connsiteY0" fmla="*/ 14609 h 204136"/>
                  <a:gd name="connsiteX1" fmla="*/ 0 w 30528"/>
                  <a:gd name="connsiteY1" fmla="*/ 187604 h 204136"/>
                  <a:gd name="connsiteX2" fmla="*/ 30528 w 30528"/>
                  <a:gd name="connsiteY2" fmla="*/ 189341 h 204136"/>
                  <a:gd name="connsiteX3" fmla="*/ 30528 w 30528"/>
                  <a:gd name="connsiteY3" fmla="*/ 16347 h 204136"/>
                  <a:gd name="connsiteX4" fmla="*/ 0 w 30528"/>
                  <a:gd name="connsiteY4" fmla="*/ 14609 h 2041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528" h="204136">
                    <a:moveTo>
                      <a:pt x="0" y="14609"/>
                    </a:moveTo>
                    <a:lnTo>
                      <a:pt x="0" y="187604"/>
                    </a:lnTo>
                    <a:cubicBezTo>
                      <a:pt x="0" y="208453"/>
                      <a:pt x="30528" y="210190"/>
                      <a:pt x="30528" y="189341"/>
                    </a:cubicBezTo>
                    <a:lnTo>
                      <a:pt x="30528" y="16347"/>
                    </a:lnTo>
                    <a:cubicBezTo>
                      <a:pt x="30528" y="-4254"/>
                      <a:pt x="0" y="-5991"/>
                      <a:pt x="0" y="1460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4" name="Freeform: Shape 43">
                <a:extLst>
                  <a:ext uri="{FF2B5EF4-FFF2-40B4-BE49-F238E27FC236}">
                    <a16:creationId xmlns:a16="http://schemas.microsoft.com/office/drawing/2014/main" xmlns="" id="{B73655E5-71A1-B29F-5503-D2692335B47A}"/>
                  </a:ext>
                </a:extLst>
              </p:cNvPr>
              <p:cNvSpPr/>
              <p:nvPr/>
            </p:nvSpPr>
            <p:spPr>
              <a:xfrm>
                <a:off x="10398608" y="4137575"/>
                <a:ext cx="523644" cy="1045101"/>
              </a:xfrm>
              <a:custGeom>
                <a:avLst/>
                <a:gdLst>
                  <a:gd name="connsiteX0" fmla="*/ 490882 w 523644"/>
                  <a:gd name="connsiteY0" fmla="*/ 15668 h 1045101"/>
                  <a:gd name="connsiteX1" fmla="*/ 490385 w 523644"/>
                  <a:gd name="connsiteY1" fmla="*/ 45948 h 1045101"/>
                  <a:gd name="connsiteX2" fmla="*/ 487407 w 523644"/>
                  <a:gd name="connsiteY2" fmla="*/ 54387 h 1045101"/>
                  <a:gd name="connsiteX3" fmla="*/ 334765 w 523644"/>
                  <a:gd name="connsiteY3" fmla="*/ 243514 h 1045101"/>
                  <a:gd name="connsiteX4" fmla="*/ 92523 w 523644"/>
                  <a:gd name="connsiteY4" fmla="*/ 167069 h 1045101"/>
                  <a:gd name="connsiteX5" fmla="*/ 40153 w 523644"/>
                  <a:gd name="connsiteY5" fmla="*/ 44955 h 1045101"/>
                  <a:gd name="connsiteX6" fmla="*/ 8632 w 523644"/>
                  <a:gd name="connsiteY6" fmla="*/ 28326 h 1045101"/>
                  <a:gd name="connsiteX7" fmla="*/ 16326 w 523644"/>
                  <a:gd name="connsiteY7" fmla="*/ 700200 h 1045101"/>
                  <a:gd name="connsiteX8" fmla="*/ 51570 w 523644"/>
                  <a:gd name="connsiteY8" fmla="*/ 865749 h 1045101"/>
                  <a:gd name="connsiteX9" fmla="*/ 105677 w 523644"/>
                  <a:gd name="connsiteY9" fmla="*/ 983643 h 1045101"/>
                  <a:gd name="connsiteX10" fmla="*/ 215629 w 523644"/>
                  <a:gd name="connsiteY10" fmla="*/ 1044948 h 1045101"/>
                  <a:gd name="connsiteX11" fmla="*/ 342956 w 523644"/>
                  <a:gd name="connsiteY11" fmla="*/ 993075 h 1045101"/>
                  <a:gd name="connsiteX12" fmla="*/ 484925 w 523644"/>
                  <a:gd name="connsiteY12" fmla="*/ 677614 h 1045101"/>
                  <a:gd name="connsiteX13" fmla="*/ 457127 w 523644"/>
                  <a:gd name="connsiteY13" fmla="*/ 661233 h 1045101"/>
                  <a:gd name="connsiteX14" fmla="*/ 348664 w 523644"/>
                  <a:gd name="connsiteY14" fmla="*/ 935989 h 1045101"/>
                  <a:gd name="connsiteX15" fmla="*/ 239456 w 523644"/>
                  <a:gd name="connsiteY15" fmla="*/ 1011193 h 1045101"/>
                  <a:gd name="connsiteX16" fmla="*/ 135461 w 523644"/>
                  <a:gd name="connsiteY16" fmla="*/ 969248 h 1045101"/>
                  <a:gd name="connsiteX17" fmla="*/ 83588 w 523644"/>
                  <a:gd name="connsiteY17" fmla="*/ 859295 h 1045101"/>
                  <a:gd name="connsiteX18" fmla="*/ 49833 w 523644"/>
                  <a:gd name="connsiteY18" fmla="*/ 705164 h 1045101"/>
                  <a:gd name="connsiteX19" fmla="*/ 30473 w 523644"/>
                  <a:gd name="connsiteY19" fmla="*/ 384987 h 1045101"/>
                  <a:gd name="connsiteX20" fmla="*/ 42138 w 523644"/>
                  <a:gd name="connsiteY20" fmla="*/ 144979 h 1045101"/>
                  <a:gd name="connsiteX21" fmla="*/ 171698 w 523644"/>
                  <a:gd name="connsiteY21" fmla="*/ 266597 h 1045101"/>
                  <a:gd name="connsiteX22" fmla="*/ 453652 w 523644"/>
                  <a:gd name="connsiteY22" fmla="*/ 203802 h 1045101"/>
                  <a:gd name="connsiteX23" fmla="*/ 489144 w 523644"/>
                  <a:gd name="connsiteY23" fmla="*/ 153914 h 1045101"/>
                  <a:gd name="connsiteX24" fmla="*/ 482939 w 523644"/>
                  <a:gd name="connsiteY24" fmla="*/ 564932 h 1045101"/>
                  <a:gd name="connsiteX25" fmla="*/ 515205 w 523644"/>
                  <a:gd name="connsiteY25" fmla="*/ 564932 h 1045101"/>
                  <a:gd name="connsiteX26" fmla="*/ 523644 w 523644"/>
                  <a:gd name="connsiteY26" fmla="*/ 15419 h 1045101"/>
                  <a:gd name="connsiteX27" fmla="*/ 490882 w 523644"/>
                  <a:gd name="connsiteY27" fmla="*/ 15668 h 10451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3644" h="1045101">
                    <a:moveTo>
                      <a:pt x="490882" y="15668"/>
                    </a:moveTo>
                    <a:cubicBezTo>
                      <a:pt x="490634" y="25844"/>
                      <a:pt x="490634" y="35772"/>
                      <a:pt x="490385" y="45948"/>
                    </a:cubicBezTo>
                    <a:cubicBezTo>
                      <a:pt x="488648" y="48182"/>
                      <a:pt x="487656" y="50912"/>
                      <a:pt x="487407" y="54387"/>
                    </a:cubicBezTo>
                    <a:cubicBezTo>
                      <a:pt x="478969" y="140015"/>
                      <a:pt x="417415" y="217950"/>
                      <a:pt x="334765" y="243514"/>
                    </a:cubicBezTo>
                    <a:cubicBezTo>
                      <a:pt x="247151" y="270568"/>
                      <a:pt x="147871" y="241032"/>
                      <a:pt x="92523" y="167069"/>
                    </a:cubicBezTo>
                    <a:cubicBezTo>
                      <a:pt x="68696" y="135051"/>
                      <a:pt x="44869" y="84419"/>
                      <a:pt x="40153" y="44955"/>
                    </a:cubicBezTo>
                    <a:cubicBezTo>
                      <a:pt x="40153" y="6236"/>
                      <a:pt x="8632" y="279"/>
                      <a:pt x="8632" y="28326"/>
                    </a:cubicBezTo>
                    <a:cubicBezTo>
                      <a:pt x="8632" y="38750"/>
                      <a:pt x="-15195" y="487742"/>
                      <a:pt x="16326" y="700200"/>
                    </a:cubicBezTo>
                    <a:cubicBezTo>
                      <a:pt x="24516" y="756045"/>
                      <a:pt x="36182" y="811393"/>
                      <a:pt x="51570" y="865749"/>
                    </a:cubicBezTo>
                    <a:cubicBezTo>
                      <a:pt x="63483" y="907198"/>
                      <a:pt x="79120" y="949143"/>
                      <a:pt x="105677" y="983643"/>
                    </a:cubicBezTo>
                    <a:cubicBezTo>
                      <a:pt x="132483" y="1018639"/>
                      <a:pt x="170706" y="1042714"/>
                      <a:pt x="215629" y="1044948"/>
                    </a:cubicBezTo>
                    <a:cubicBezTo>
                      <a:pt x="262787" y="1047182"/>
                      <a:pt x="309200" y="1024844"/>
                      <a:pt x="342956" y="993075"/>
                    </a:cubicBezTo>
                    <a:cubicBezTo>
                      <a:pt x="430570" y="909928"/>
                      <a:pt x="454645" y="786821"/>
                      <a:pt x="484925" y="677614"/>
                    </a:cubicBezTo>
                    <a:cubicBezTo>
                      <a:pt x="490385" y="657510"/>
                      <a:pt x="461346" y="640880"/>
                      <a:pt x="457127" y="661233"/>
                    </a:cubicBezTo>
                    <a:cubicBezTo>
                      <a:pt x="432803" y="776397"/>
                      <a:pt x="404509" y="853339"/>
                      <a:pt x="348664" y="935989"/>
                    </a:cubicBezTo>
                    <a:cubicBezTo>
                      <a:pt x="323347" y="973467"/>
                      <a:pt x="285125" y="1003995"/>
                      <a:pt x="239456" y="1011193"/>
                    </a:cubicBezTo>
                    <a:cubicBezTo>
                      <a:pt x="198504" y="1017646"/>
                      <a:pt x="161522" y="1000272"/>
                      <a:pt x="135461" y="969248"/>
                    </a:cubicBezTo>
                    <a:cubicBezTo>
                      <a:pt x="109152" y="938223"/>
                      <a:pt x="94757" y="897766"/>
                      <a:pt x="83588" y="859295"/>
                    </a:cubicBezTo>
                    <a:cubicBezTo>
                      <a:pt x="68944" y="808663"/>
                      <a:pt x="58023" y="757286"/>
                      <a:pt x="49833" y="705164"/>
                    </a:cubicBezTo>
                    <a:cubicBezTo>
                      <a:pt x="33203" y="599431"/>
                      <a:pt x="28736" y="491961"/>
                      <a:pt x="30473" y="384987"/>
                    </a:cubicBezTo>
                    <a:cubicBezTo>
                      <a:pt x="31714" y="304819"/>
                      <a:pt x="36430" y="224899"/>
                      <a:pt x="42138" y="144979"/>
                    </a:cubicBezTo>
                    <a:cubicBezTo>
                      <a:pt x="69192" y="198838"/>
                      <a:pt x="114613" y="243266"/>
                      <a:pt x="171698" y="266597"/>
                    </a:cubicBezTo>
                    <a:cubicBezTo>
                      <a:pt x="268247" y="306060"/>
                      <a:pt x="383412" y="281489"/>
                      <a:pt x="453652" y="203802"/>
                    </a:cubicBezTo>
                    <a:cubicBezTo>
                      <a:pt x="467551" y="188414"/>
                      <a:pt x="479465" y="171785"/>
                      <a:pt x="489144" y="153914"/>
                    </a:cubicBezTo>
                    <a:cubicBezTo>
                      <a:pt x="487159" y="290920"/>
                      <a:pt x="484925" y="427926"/>
                      <a:pt x="482939" y="564932"/>
                    </a:cubicBezTo>
                    <a:cubicBezTo>
                      <a:pt x="482692" y="585780"/>
                      <a:pt x="514957" y="585780"/>
                      <a:pt x="515205" y="564932"/>
                    </a:cubicBezTo>
                    <a:cubicBezTo>
                      <a:pt x="517936" y="381761"/>
                      <a:pt x="520914" y="198590"/>
                      <a:pt x="523644" y="15419"/>
                    </a:cubicBezTo>
                    <a:cubicBezTo>
                      <a:pt x="523396" y="-5181"/>
                      <a:pt x="491130" y="-5181"/>
                      <a:pt x="490882" y="1566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5" name="Graphic 4">
                <a:extLst>
                  <a:ext uri="{FF2B5EF4-FFF2-40B4-BE49-F238E27FC236}">
                    <a16:creationId xmlns:a16="http://schemas.microsoft.com/office/drawing/2014/main" xmlns="" id="{8A52C846-1B0D-DAF5-531C-07E7F5060CE6}"/>
                  </a:ext>
                </a:extLst>
              </p:cNvPr>
              <p:cNvGrpSpPr/>
              <p:nvPr/>
            </p:nvGrpSpPr>
            <p:grpSpPr>
              <a:xfrm>
                <a:off x="10359780" y="4436934"/>
                <a:ext cx="1039758" cy="1174386"/>
                <a:chOff x="10359780" y="4436934"/>
                <a:chExt cx="1039758" cy="1174386"/>
              </a:xfrm>
            </p:grpSpPr>
            <p:sp>
              <p:nvSpPr>
                <p:cNvPr id="57" name="Freeform: Shape 56">
                  <a:extLst>
                    <a:ext uri="{FF2B5EF4-FFF2-40B4-BE49-F238E27FC236}">
                      <a16:creationId xmlns:a16="http://schemas.microsoft.com/office/drawing/2014/main" xmlns="" id="{0453A844-FD11-9099-C62A-49F889B8EF51}"/>
                    </a:ext>
                  </a:extLst>
                </p:cNvPr>
                <p:cNvSpPr/>
                <p:nvPr/>
              </p:nvSpPr>
              <p:spPr>
                <a:xfrm rot="-1778638">
                  <a:off x="10527982" y="4634421"/>
                  <a:ext cx="689980" cy="862723"/>
                </a:xfrm>
                <a:custGeom>
                  <a:avLst/>
                  <a:gdLst>
                    <a:gd name="connsiteX0" fmla="*/ 0 w 689980"/>
                    <a:gd name="connsiteY0" fmla="*/ 0 h 862723"/>
                    <a:gd name="connsiteX1" fmla="*/ 689980 w 689980"/>
                    <a:gd name="connsiteY1" fmla="*/ 0 h 862723"/>
                    <a:gd name="connsiteX2" fmla="*/ 689980 w 689980"/>
                    <a:gd name="connsiteY2" fmla="*/ 862723 h 862723"/>
                    <a:gd name="connsiteX3" fmla="*/ 0 w 689980"/>
                    <a:gd name="connsiteY3" fmla="*/ 862723 h 862723"/>
                  </a:gdLst>
                  <a:ahLst/>
                  <a:cxnLst>
                    <a:cxn ang="0">
                      <a:pos x="connsiteX0" y="connsiteY0"/>
                    </a:cxn>
                    <a:cxn ang="0">
                      <a:pos x="connsiteX1" y="connsiteY1"/>
                    </a:cxn>
                    <a:cxn ang="0">
                      <a:pos x="connsiteX2" y="connsiteY2"/>
                    </a:cxn>
                    <a:cxn ang="0">
                      <a:pos x="connsiteX3" y="connsiteY3"/>
                    </a:cxn>
                  </a:cxnLst>
                  <a:rect l="l" t="t" r="r" b="b"/>
                  <a:pathLst>
                    <a:path w="689980" h="862723">
                      <a:moveTo>
                        <a:pt x="0" y="0"/>
                      </a:moveTo>
                      <a:lnTo>
                        <a:pt x="689980" y="0"/>
                      </a:lnTo>
                      <a:lnTo>
                        <a:pt x="689980" y="862723"/>
                      </a:lnTo>
                      <a:lnTo>
                        <a:pt x="0" y="862723"/>
                      </a:lnTo>
                      <a:close/>
                    </a:path>
                  </a:pathLst>
                </a:custGeom>
                <a:solidFill>
                  <a:srgbClr val="F46B6B"/>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8" name="Freeform: Shape 57">
                  <a:extLst>
                    <a:ext uri="{FF2B5EF4-FFF2-40B4-BE49-F238E27FC236}">
                      <a16:creationId xmlns:a16="http://schemas.microsoft.com/office/drawing/2014/main" xmlns="" id="{763928D8-197C-8911-DCD0-CF13D4EBC054}"/>
                    </a:ext>
                  </a:extLst>
                </p:cNvPr>
                <p:cNvSpPr/>
                <p:nvPr/>
              </p:nvSpPr>
              <p:spPr>
                <a:xfrm>
                  <a:off x="10959483" y="4436934"/>
                  <a:ext cx="440055" cy="832955"/>
                </a:xfrm>
                <a:custGeom>
                  <a:avLst/>
                  <a:gdLst>
                    <a:gd name="connsiteX0" fmla="*/ 0 w 440055"/>
                    <a:gd name="connsiteY0" fmla="*/ 83147 h 832955"/>
                    <a:gd name="connsiteX1" fmla="*/ 18615 w 440055"/>
                    <a:gd name="connsiteY1" fmla="*/ 0 h 832955"/>
                    <a:gd name="connsiteX2" fmla="*/ 440056 w 440055"/>
                    <a:gd name="connsiteY2" fmla="*/ 735165 h 832955"/>
                    <a:gd name="connsiteX3" fmla="*/ 426653 w 440055"/>
                    <a:gd name="connsiteY3" fmla="*/ 832955 h 832955"/>
                  </a:gdLst>
                  <a:ahLst/>
                  <a:cxnLst>
                    <a:cxn ang="0">
                      <a:pos x="connsiteX0" y="connsiteY0"/>
                    </a:cxn>
                    <a:cxn ang="0">
                      <a:pos x="connsiteX1" y="connsiteY1"/>
                    </a:cxn>
                    <a:cxn ang="0">
                      <a:pos x="connsiteX2" y="connsiteY2"/>
                    </a:cxn>
                    <a:cxn ang="0">
                      <a:pos x="connsiteX3" y="connsiteY3"/>
                    </a:cxn>
                  </a:cxnLst>
                  <a:rect l="l" t="t" r="r" b="b"/>
                  <a:pathLst>
                    <a:path w="440055" h="832955">
                      <a:moveTo>
                        <a:pt x="0" y="83147"/>
                      </a:moveTo>
                      <a:lnTo>
                        <a:pt x="18615" y="0"/>
                      </a:lnTo>
                      <a:lnTo>
                        <a:pt x="440056" y="735165"/>
                      </a:lnTo>
                      <a:lnTo>
                        <a:pt x="426653" y="832955"/>
                      </a:lnTo>
                      <a:close/>
                    </a:path>
                  </a:pathLst>
                </a:custGeom>
                <a:solidFill>
                  <a:srgbClr val="B75050"/>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9" name="Freeform: Shape 58">
                  <a:extLst>
                    <a:ext uri="{FF2B5EF4-FFF2-40B4-BE49-F238E27FC236}">
                      <a16:creationId xmlns:a16="http://schemas.microsoft.com/office/drawing/2014/main" xmlns="" id="{295E7340-B374-9C9B-8203-F75BB74441B9}"/>
                    </a:ext>
                  </a:extLst>
                </p:cNvPr>
                <p:cNvSpPr/>
                <p:nvPr/>
              </p:nvSpPr>
              <p:spPr>
                <a:xfrm>
                  <a:off x="10360082" y="4436934"/>
                  <a:ext cx="618015" cy="424419"/>
                </a:xfrm>
                <a:custGeom>
                  <a:avLst/>
                  <a:gdLst>
                    <a:gd name="connsiteX0" fmla="*/ 618015 w 618015"/>
                    <a:gd name="connsiteY0" fmla="*/ 0 h 424419"/>
                    <a:gd name="connsiteX1" fmla="*/ 29784 w 618015"/>
                    <a:gd name="connsiteY1" fmla="*/ 329608 h 424419"/>
                    <a:gd name="connsiteX2" fmla="*/ 0 w 618015"/>
                    <a:gd name="connsiteY2" fmla="*/ 424420 h 424419"/>
                    <a:gd name="connsiteX3" fmla="*/ 599400 w 618015"/>
                    <a:gd name="connsiteY3" fmla="*/ 83147 h 424419"/>
                  </a:gdLst>
                  <a:ahLst/>
                  <a:cxnLst>
                    <a:cxn ang="0">
                      <a:pos x="connsiteX0" y="connsiteY0"/>
                    </a:cxn>
                    <a:cxn ang="0">
                      <a:pos x="connsiteX1" y="connsiteY1"/>
                    </a:cxn>
                    <a:cxn ang="0">
                      <a:pos x="connsiteX2" y="connsiteY2"/>
                    </a:cxn>
                    <a:cxn ang="0">
                      <a:pos x="connsiteX3" y="connsiteY3"/>
                    </a:cxn>
                  </a:cxnLst>
                  <a:rect l="l" t="t" r="r" b="b"/>
                  <a:pathLst>
                    <a:path w="618015" h="424419">
                      <a:moveTo>
                        <a:pt x="618015" y="0"/>
                      </a:moveTo>
                      <a:lnTo>
                        <a:pt x="29784" y="329608"/>
                      </a:lnTo>
                      <a:lnTo>
                        <a:pt x="0" y="424420"/>
                      </a:lnTo>
                      <a:lnTo>
                        <a:pt x="599400" y="83147"/>
                      </a:lnTo>
                      <a:close/>
                    </a:path>
                  </a:pathLst>
                </a:custGeom>
                <a:solidFill>
                  <a:srgbClr val="E6E6E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6" name="Freeform: Shape 45">
                <a:extLst>
                  <a:ext uri="{FF2B5EF4-FFF2-40B4-BE49-F238E27FC236}">
                    <a16:creationId xmlns:a16="http://schemas.microsoft.com/office/drawing/2014/main" xmlns="" id="{4CA6E189-379C-D41E-1BE8-FFEDF09CCF7E}"/>
                  </a:ext>
                </a:extLst>
              </p:cNvPr>
              <p:cNvSpPr/>
              <p:nvPr/>
            </p:nvSpPr>
            <p:spPr>
              <a:xfrm>
                <a:off x="10970476" y="4119494"/>
                <a:ext cx="731067" cy="1007824"/>
              </a:xfrm>
              <a:custGeom>
                <a:avLst/>
                <a:gdLst>
                  <a:gd name="connsiteX0" fmla="*/ 1913 w 731067"/>
                  <a:gd name="connsiteY0" fmla="*/ 23076 h 1007824"/>
                  <a:gd name="connsiteX1" fmla="*/ 350880 w 731067"/>
                  <a:gd name="connsiteY1" fmla="*/ 141467 h 1007824"/>
                  <a:gd name="connsiteX2" fmla="*/ 728887 w 731067"/>
                  <a:gd name="connsiteY2" fmla="*/ 901452 h 1007824"/>
                  <a:gd name="connsiteX3" fmla="*/ 399031 w 731067"/>
                  <a:gd name="connsiteY3" fmla="*/ 919570 h 1007824"/>
                  <a:gd name="connsiteX4" fmla="*/ 94242 w 731067"/>
                  <a:gd name="connsiteY4" fmla="*/ 449233 h 1007824"/>
                  <a:gd name="connsiteX5" fmla="*/ 1913 w 731067"/>
                  <a:gd name="connsiteY5" fmla="*/ 23076 h 1007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31067" h="1007824">
                    <a:moveTo>
                      <a:pt x="1913" y="23076"/>
                    </a:moveTo>
                    <a:cubicBezTo>
                      <a:pt x="19287" y="-39718"/>
                      <a:pt x="283618" y="34245"/>
                      <a:pt x="350880" y="141467"/>
                    </a:cubicBezTo>
                    <a:cubicBezTo>
                      <a:pt x="418390" y="249185"/>
                      <a:pt x="691905" y="729202"/>
                      <a:pt x="728887" y="901452"/>
                    </a:cubicBezTo>
                    <a:cubicBezTo>
                      <a:pt x="755444" y="1024807"/>
                      <a:pt x="533306" y="1053598"/>
                      <a:pt x="399031" y="919570"/>
                    </a:cubicBezTo>
                    <a:cubicBezTo>
                      <a:pt x="344675" y="865215"/>
                      <a:pt x="94242" y="449233"/>
                      <a:pt x="94242" y="449233"/>
                    </a:cubicBezTo>
                    <a:cubicBezTo>
                      <a:pt x="94242" y="449233"/>
                      <a:pt x="-15710" y="85871"/>
                      <a:pt x="1913" y="23076"/>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nvGrpSpPr>
              <p:cNvPr id="47" name="Graphic 4">
                <a:extLst>
                  <a:ext uri="{FF2B5EF4-FFF2-40B4-BE49-F238E27FC236}">
                    <a16:creationId xmlns:a16="http://schemas.microsoft.com/office/drawing/2014/main" xmlns="" id="{40C0E46D-250D-97BA-4676-98EF2E00E868}"/>
                  </a:ext>
                </a:extLst>
              </p:cNvPr>
              <p:cNvGrpSpPr/>
              <p:nvPr/>
            </p:nvGrpSpPr>
            <p:grpSpPr>
              <a:xfrm>
                <a:off x="10426167" y="4902574"/>
                <a:ext cx="1283977" cy="728388"/>
                <a:chOff x="10426167" y="4902574"/>
                <a:chExt cx="1283977" cy="728388"/>
              </a:xfrm>
            </p:grpSpPr>
            <p:grpSp>
              <p:nvGrpSpPr>
                <p:cNvPr id="53" name="Graphic 4">
                  <a:extLst>
                    <a:ext uri="{FF2B5EF4-FFF2-40B4-BE49-F238E27FC236}">
                      <a16:creationId xmlns:a16="http://schemas.microsoft.com/office/drawing/2014/main" xmlns="" id="{03DDF401-9027-7A0C-C0F7-4C7EDF4FA12D}"/>
                    </a:ext>
                  </a:extLst>
                </p:cNvPr>
                <p:cNvGrpSpPr/>
                <p:nvPr/>
              </p:nvGrpSpPr>
              <p:grpSpPr>
                <a:xfrm>
                  <a:off x="10426167" y="5056265"/>
                  <a:ext cx="515768" cy="574697"/>
                  <a:chOff x="10426167" y="5056265"/>
                  <a:chExt cx="515768" cy="574697"/>
                </a:xfrm>
              </p:grpSpPr>
              <p:sp>
                <p:nvSpPr>
                  <p:cNvPr id="55" name="Freeform: Shape 54">
                    <a:extLst>
                      <a:ext uri="{FF2B5EF4-FFF2-40B4-BE49-F238E27FC236}">
                        <a16:creationId xmlns:a16="http://schemas.microsoft.com/office/drawing/2014/main" xmlns="" id="{4A77A0B0-0912-5995-A3C9-8CDFC0435FCF}"/>
                      </a:ext>
                    </a:extLst>
                  </p:cNvPr>
                  <p:cNvSpPr/>
                  <p:nvPr/>
                </p:nvSpPr>
                <p:spPr>
                  <a:xfrm>
                    <a:off x="10447975" y="5069214"/>
                    <a:ext cx="475876" cy="444521"/>
                  </a:xfrm>
                  <a:custGeom>
                    <a:avLst/>
                    <a:gdLst>
                      <a:gd name="connsiteX0" fmla="*/ 439033 w 475876"/>
                      <a:gd name="connsiteY0" fmla="*/ 142597 h 444521"/>
                      <a:gd name="connsiteX1" fmla="*/ 344966 w 475876"/>
                      <a:gd name="connsiteY1" fmla="*/ 80547 h 444521"/>
                      <a:gd name="connsiteX2" fmla="*/ 283412 w 475876"/>
                      <a:gd name="connsiteY2" fmla="*/ 45799 h 444521"/>
                      <a:gd name="connsiteX3" fmla="*/ 253381 w 475876"/>
                      <a:gd name="connsiteY3" fmla="*/ 25199 h 444521"/>
                      <a:gd name="connsiteX4" fmla="*/ 224837 w 475876"/>
                      <a:gd name="connsiteY4" fmla="*/ 5591 h 444521"/>
                      <a:gd name="connsiteX5" fmla="*/ 193564 w 475876"/>
                      <a:gd name="connsiteY5" fmla="*/ 1620 h 444521"/>
                      <a:gd name="connsiteX6" fmla="*/ 172964 w 475876"/>
                      <a:gd name="connsiteY6" fmla="*/ 22469 h 444521"/>
                      <a:gd name="connsiteX7" fmla="*/ 194557 w 475876"/>
                      <a:gd name="connsiteY7" fmla="*/ 85015 h 444521"/>
                      <a:gd name="connsiteX8" fmla="*/ 212427 w 475876"/>
                      <a:gd name="connsiteY8" fmla="*/ 133910 h 444521"/>
                      <a:gd name="connsiteX9" fmla="*/ 172468 w 475876"/>
                      <a:gd name="connsiteY9" fmla="*/ 167168 h 444521"/>
                      <a:gd name="connsiteX10" fmla="*/ 42908 w 475876"/>
                      <a:gd name="connsiteY10" fmla="*/ 230707 h 444521"/>
                      <a:gd name="connsiteX11" fmla="*/ 5926 w 475876"/>
                      <a:gd name="connsiteY11" fmla="*/ 259250 h 444521"/>
                      <a:gd name="connsiteX12" fmla="*/ 3196 w 475876"/>
                      <a:gd name="connsiteY12" fmla="*/ 295735 h 444521"/>
                      <a:gd name="connsiteX13" fmla="*/ 25286 w 475876"/>
                      <a:gd name="connsiteY13" fmla="*/ 321300 h 444521"/>
                      <a:gd name="connsiteX14" fmla="*/ 18584 w 475876"/>
                      <a:gd name="connsiteY14" fmla="*/ 339418 h 444521"/>
                      <a:gd name="connsiteX15" fmla="*/ 44645 w 475876"/>
                      <a:gd name="connsiteY15" fmla="*/ 369699 h 444521"/>
                      <a:gd name="connsiteX16" fmla="*/ 92299 w 475876"/>
                      <a:gd name="connsiteY16" fmla="*/ 367465 h 444521"/>
                      <a:gd name="connsiteX17" fmla="*/ 88080 w 475876"/>
                      <a:gd name="connsiteY17" fmla="*/ 391292 h 444521"/>
                      <a:gd name="connsiteX18" fmla="*/ 133749 w 475876"/>
                      <a:gd name="connsiteY18" fmla="*/ 409162 h 444521"/>
                      <a:gd name="connsiteX19" fmla="*/ 150130 w 475876"/>
                      <a:gd name="connsiteY19" fmla="*/ 403702 h 444521"/>
                      <a:gd name="connsiteX20" fmla="*/ 137968 w 475876"/>
                      <a:gd name="connsiteY20" fmla="*/ 424551 h 444521"/>
                      <a:gd name="connsiteX21" fmla="*/ 143180 w 475876"/>
                      <a:gd name="connsiteY21" fmla="*/ 439194 h 444521"/>
                      <a:gd name="connsiteX22" fmla="*/ 200514 w 475876"/>
                      <a:gd name="connsiteY22" fmla="*/ 435223 h 444521"/>
                      <a:gd name="connsiteX23" fmla="*/ 271499 w 475876"/>
                      <a:gd name="connsiteY23" fmla="*/ 408666 h 444521"/>
                      <a:gd name="connsiteX24" fmla="*/ 414461 w 475876"/>
                      <a:gd name="connsiteY24" fmla="*/ 355055 h 444521"/>
                      <a:gd name="connsiteX25" fmla="*/ 466335 w 475876"/>
                      <a:gd name="connsiteY25" fmla="*/ 318073 h 444521"/>
                      <a:gd name="connsiteX26" fmla="*/ 475519 w 475876"/>
                      <a:gd name="connsiteY26" fmla="*/ 266944 h 444521"/>
                      <a:gd name="connsiteX27" fmla="*/ 464597 w 475876"/>
                      <a:gd name="connsiteY27" fmla="*/ 211100 h 444521"/>
                      <a:gd name="connsiteX28" fmla="*/ 439033 w 475876"/>
                      <a:gd name="connsiteY28" fmla="*/ 142597 h 44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5876" h="444521">
                        <a:moveTo>
                          <a:pt x="439033" y="142597"/>
                        </a:moveTo>
                        <a:cubicBezTo>
                          <a:pt x="420170" y="107849"/>
                          <a:pt x="384926" y="79802"/>
                          <a:pt x="344966" y="80547"/>
                        </a:cubicBezTo>
                        <a:cubicBezTo>
                          <a:pt x="323869" y="69875"/>
                          <a:pt x="303268" y="58457"/>
                          <a:pt x="283412" y="45799"/>
                        </a:cubicBezTo>
                        <a:cubicBezTo>
                          <a:pt x="273236" y="39346"/>
                          <a:pt x="263060" y="32397"/>
                          <a:pt x="253381" y="25199"/>
                        </a:cubicBezTo>
                        <a:cubicBezTo>
                          <a:pt x="243949" y="18497"/>
                          <a:pt x="235014" y="10803"/>
                          <a:pt x="224837" y="5591"/>
                        </a:cubicBezTo>
                        <a:cubicBezTo>
                          <a:pt x="215158" y="627"/>
                          <a:pt x="204237" y="-1855"/>
                          <a:pt x="193564" y="1620"/>
                        </a:cubicBezTo>
                        <a:cubicBezTo>
                          <a:pt x="183636" y="4847"/>
                          <a:pt x="176191" y="13037"/>
                          <a:pt x="172964" y="22469"/>
                        </a:cubicBezTo>
                        <a:cubicBezTo>
                          <a:pt x="164277" y="46792"/>
                          <a:pt x="178176" y="67889"/>
                          <a:pt x="194557" y="85015"/>
                        </a:cubicBezTo>
                        <a:cubicBezTo>
                          <a:pt x="207215" y="98169"/>
                          <a:pt x="226823" y="115791"/>
                          <a:pt x="212427" y="133910"/>
                        </a:cubicBezTo>
                        <a:cubicBezTo>
                          <a:pt x="200762" y="148553"/>
                          <a:pt x="188849" y="159722"/>
                          <a:pt x="172468" y="167168"/>
                        </a:cubicBezTo>
                        <a:cubicBezTo>
                          <a:pt x="130522" y="186776"/>
                          <a:pt x="84109" y="204647"/>
                          <a:pt x="42908" y="230707"/>
                        </a:cubicBezTo>
                        <a:cubicBezTo>
                          <a:pt x="31739" y="237657"/>
                          <a:pt x="14117" y="249074"/>
                          <a:pt x="5926" y="259250"/>
                        </a:cubicBezTo>
                        <a:cubicBezTo>
                          <a:pt x="-2761" y="269923"/>
                          <a:pt x="-279" y="281588"/>
                          <a:pt x="3196" y="295735"/>
                        </a:cubicBezTo>
                        <a:cubicBezTo>
                          <a:pt x="5926" y="306904"/>
                          <a:pt x="14861" y="316336"/>
                          <a:pt x="25286" y="321300"/>
                        </a:cubicBezTo>
                        <a:cubicBezTo>
                          <a:pt x="23796" y="324775"/>
                          <a:pt x="19081" y="335447"/>
                          <a:pt x="18584" y="339418"/>
                        </a:cubicBezTo>
                        <a:cubicBezTo>
                          <a:pt x="16102" y="356048"/>
                          <a:pt x="29009" y="363990"/>
                          <a:pt x="44645" y="369699"/>
                        </a:cubicBezTo>
                        <a:cubicBezTo>
                          <a:pt x="60282" y="375407"/>
                          <a:pt x="76663" y="371436"/>
                          <a:pt x="92299" y="367465"/>
                        </a:cubicBezTo>
                        <a:cubicBezTo>
                          <a:pt x="87832" y="374414"/>
                          <a:pt x="85598" y="382357"/>
                          <a:pt x="88080" y="391292"/>
                        </a:cubicBezTo>
                        <a:cubicBezTo>
                          <a:pt x="93540" y="411396"/>
                          <a:pt x="116871" y="414126"/>
                          <a:pt x="133749" y="409162"/>
                        </a:cubicBezTo>
                        <a:cubicBezTo>
                          <a:pt x="139209" y="407425"/>
                          <a:pt x="144669" y="405688"/>
                          <a:pt x="150130" y="403702"/>
                        </a:cubicBezTo>
                        <a:cubicBezTo>
                          <a:pt x="145166" y="409907"/>
                          <a:pt x="140946" y="416608"/>
                          <a:pt x="137968" y="424551"/>
                        </a:cubicBezTo>
                        <a:cubicBezTo>
                          <a:pt x="135734" y="430508"/>
                          <a:pt x="137720" y="435968"/>
                          <a:pt x="143180" y="439194"/>
                        </a:cubicBezTo>
                        <a:cubicBezTo>
                          <a:pt x="161299" y="450115"/>
                          <a:pt x="182644" y="441925"/>
                          <a:pt x="200514" y="435223"/>
                        </a:cubicBezTo>
                        <a:cubicBezTo>
                          <a:pt x="224093" y="426288"/>
                          <a:pt x="247920" y="417353"/>
                          <a:pt x="271499" y="408666"/>
                        </a:cubicBezTo>
                        <a:cubicBezTo>
                          <a:pt x="319153" y="390796"/>
                          <a:pt x="366807" y="372925"/>
                          <a:pt x="414461" y="355055"/>
                        </a:cubicBezTo>
                        <a:cubicBezTo>
                          <a:pt x="435062" y="347361"/>
                          <a:pt x="454918" y="337929"/>
                          <a:pt x="466335" y="318073"/>
                        </a:cubicBezTo>
                        <a:cubicBezTo>
                          <a:pt x="475022" y="302685"/>
                          <a:pt x="476759" y="284070"/>
                          <a:pt x="475519" y="266944"/>
                        </a:cubicBezTo>
                        <a:cubicBezTo>
                          <a:pt x="474278" y="248081"/>
                          <a:pt x="469314" y="229466"/>
                          <a:pt x="464597" y="211100"/>
                        </a:cubicBezTo>
                        <a:cubicBezTo>
                          <a:pt x="457896" y="187273"/>
                          <a:pt x="450699" y="164190"/>
                          <a:pt x="439033" y="142597"/>
                        </a:cubicBezTo>
                        <a:close/>
                      </a:path>
                    </a:pathLst>
                  </a:custGeom>
                  <a:solidFill>
                    <a:srgbClr val="FAE3D5"/>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6" name="Freeform: Shape 55">
                    <a:extLst>
                      <a:ext uri="{FF2B5EF4-FFF2-40B4-BE49-F238E27FC236}">
                        <a16:creationId xmlns:a16="http://schemas.microsoft.com/office/drawing/2014/main" xmlns="" id="{D0F47DAD-7B9E-58B3-CCE8-51979A517B92}"/>
                      </a:ext>
                    </a:extLst>
                  </p:cNvPr>
                  <p:cNvSpPr/>
                  <p:nvPr/>
                </p:nvSpPr>
                <p:spPr>
                  <a:xfrm>
                    <a:off x="10426167" y="5056265"/>
                    <a:ext cx="515768" cy="574697"/>
                  </a:xfrm>
                  <a:custGeom>
                    <a:avLst/>
                    <a:gdLst>
                      <a:gd name="connsiteX0" fmla="*/ 514949 w 515768"/>
                      <a:gd name="connsiteY0" fmla="*/ 256315 h 574697"/>
                      <a:gd name="connsiteX1" fmla="*/ 467543 w 515768"/>
                      <a:gd name="connsiteY1" fmla="*/ 128740 h 574697"/>
                      <a:gd name="connsiteX2" fmla="*/ 452155 w 515768"/>
                      <a:gd name="connsiteY2" fmla="*/ 126010 h 574697"/>
                      <a:gd name="connsiteX3" fmla="*/ 449425 w 515768"/>
                      <a:gd name="connsiteY3" fmla="*/ 141399 h 574697"/>
                      <a:gd name="connsiteX4" fmla="*/ 489881 w 515768"/>
                      <a:gd name="connsiteY4" fmla="*/ 237948 h 574697"/>
                      <a:gd name="connsiteX5" fmla="*/ 492860 w 515768"/>
                      <a:gd name="connsiteY5" fmla="*/ 289077 h 574697"/>
                      <a:gd name="connsiteX6" fmla="*/ 475486 w 515768"/>
                      <a:gd name="connsiteY6" fmla="*/ 330278 h 574697"/>
                      <a:gd name="connsiteX7" fmla="*/ 452899 w 515768"/>
                      <a:gd name="connsiteY7" fmla="*/ 343432 h 574697"/>
                      <a:gd name="connsiteX8" fmla="*/ 425101 w 515768"/>
                      <a:gd name="connsiteY8" fmla="*/ 355594 h 574697"/>
                      <a:gd name="connsiteX9" fmla="*/ 368512 w 515768"/>
                      <a:gd name="connsiteY9" fmla="*/ 378925 h 574697"/>
                      <a:gd name="connsiteX10" fmla="*/ 254340 w 515768"/>
                      <a:gd name="connsiteY10" fmla="*/ 420126 h 574697"/>
                      <a:gd name="connsiteX11" fmla="*/ 222074 w 515768"/>
                      <a:gd name="connsiteY11" fmla="*/ 430302 h 574697"/>
                      <a:gd name="connsiteX12" fmla="*/ 191546 w 515768"/>
                      <a:gd name="connsiteY12" fmla="*/ 439237 h 574697"/>
                      <a:gd name="connsiteX13" fmla="*/ 173428 w 515768"/>
                      <a:gd name="connsiteY13" fmla="*/ 435762 h 574697"/>
                      <a:gd name="connsiteX14" fmla="*/ 183107 w 515768"/>
                      <a:gd name="connsiteY14" fmla="*/ 419381 h 574697"/>
                      <a:gd name="connsiteX15" fmla="*/ 193035 w 515768"/>
                      <a:gd name="connsiteY15" fmla="*/ 416651 h 574697"/>
                      <a:gd name="connsiteX16" fmla="*/ 256078 w 515768"/>
                      <a:gd name="connsiteY16" fmla="*/ 397540 h 574697"/>
                      <a:gd name="connsiteX17" fmla="*/ 326566 w 515768"/>
                      <a:gd name="connsiteY17" fmla="*/ 372968 h 574697"/>
                      <a:gd name="connsiteX18" fmla="*/ 319120 w 515768"/>
                      <a:gd name="connsiteY18" fmla="*/ 352119 h 574697"/>
                      <a:gd name="connsiteX19" fmla="*/ 211898 w 515768"/>
                      <a:gd name="connsiteY19" fmla="*/ 388108 h 574697"/>
                      <a:gd name="connsiteX20" fmla="*/ 178888 w 515768"/>
                      <a:gd name="connsiteY20" fmla="*/ 397540 h 574697"/>
                      <a:gd name="connsiteX21" fmla="*/ 172683 w 515768"/>
                      <a:gd name="connsiteY21" fmla="*/ 399277 h 574697"/>
                      <a:gd name="connsiteX22" fmla="*/ 158039 w 515768"/>
                      <a:gd name="connsiteY22" fmla="*/ 403248 h 574697"/>
                      <a:gd name="connsiteX23" fmla="*/ 120065 w 515768"/>
                      <a:gd name="connsiteY23" fmla="*/ 400022 h 574697"/>
                      <a:gd name="connsiteX24" fmla="*/ 121802 w 515768"/>
                      <a:gd name="connsiteY24" fmla="*/ 388108 h 574697"/>
                      <a:gd name="connsiteX25" fmla="*/ 135205 w 515768"/>
                      <a:gd name="connsiteY25" fmla="*/ 376195 h 574697"/>
                      <a:gd name="connsiteX26" fmla="*/ 180377 w 515768"/>
                      <a:gd name="connsiteY26" fmla="*/ 359814 h 574697"/>
                      <a:gd name="connsiteX27" fmla="*/ 317631 w 515768"/>
                      <a:gd name="connsiteY27" fmla="*/ 310174 h 574697"/>
                      <a:gd name="connsiteX28" fmla="*/ 310185 w 515768"/>
                      <a:gd name="connsiteY28" fmla="*/ 289325 h 574697"/>
                      <a:gd name="connsiteX29" fmla="*/ 197006 w 515768"/>
                      <a:gd name="connsiteY29" fmla="*/ 330278 h 574697"/>
                      <a:gd name="connsiteX30" fmla="*/ 140914 w 515768"/>
                      <a:gd name="connsiteY30" fmla="*/ 350630 h 574697"/>
                      <a:gd name="connsiteX31" fmla="*/ 128752 w 515768"/>
                      <a:gd name="connsiteY31" fmla="*/ 355098 h 574697"/>
                      <a:gd name="connsiteX32" fmla="*/ 125773 w 515768"/>
                      <a:gd name="connsiteY32" fmla="*/ 356339 h 574697"/>
                      <a:gd name="connsiteX33" fmla="*/ 85069 w 515768"/>
                      <a:gd name="connsiteY33" fmla="*/ 370982 h 574697"/>
                      <a:gd name="connsiteX34" fmla="*/ 44861 w 515768"/>
                      <a:gd name="connsiteY34" fmla="*/ 367756 h 574697"/>
                      <a:gd name="connsiteX35" fmla="*/ 50569 w 515768"/>
                      <a:gd name="connsiteY35" fmla="*/ 336235 h 574697"/>
                      <a:gd name="connsiteX36" fmla="*/ 98968 w 515768"/>
                      <a:gd name="connsiteY36" fmla="*/ 315138 h 574697"/>
                      <a:gd name="connsiteX37" fmla="*/ 153323 w 515768"/>
                      <a:gd name="connsiteY37" fmla="*/ 294537 h 574697"/>
                      <a:gd name="connsiteX38" fmla="*/ 272459 w 515768"/>
                      <a:gd name="connsiteY38" fmla="*/ 234970 h 574697"/>
                      <a:gd name="connsiteX39" fmla="*/ 275189 w 515768"/>
                      <a:gd name="connsiteY39" fmla="*/ 219581 h 574697"/>
                      <a:gd name="connsiteX40" fmla="*/ 259801 w 515768"/>
                      <a:gd name="connsiteY40" fmla="*/ 216851 h 574697"/>
                      <a:gd name="connsiteX41" fmla="*/ 146870 w 515768"/>
                      <a:gd name="connsiteY41" fmla="*/ 273192 h 574697"/>
                      <a:gd name="connsiteX42" fmla="*/ 88544 w 515768"/>
                      <a:gd name="connsiteY42" fmla="*/ 295282 h 574697"/>
                      <a:gd name="connsiteX43" fmla="*/ 34933 w 515768"/>
                      <a:gd name="connsiteY43" fmla="*/ 320846 h 574697"/>
                      <a:gd name="connsiteX44" fmla="*/ 23019 w 515768"/>
                      <a:gd name="connsiteY44" fmla="*/ 305458 h 574697"/>
                      <a:gd name="connsiteX45" fmla="*/ 25005 w 515768"/>
                      <a:gd name="connsiteY45" fmla="*/ 283368 h 574697"/>
                      <a:gd name="connsiteX46" fmla="*/ 75389 w 515768"/>
                      <a:gd name="connsiteY46" fmla="*/ 244649 h 574697"/>
                      <a:gd name="connsiteX47" fmla="*/ 150097 w 515768"/>
                      <a:gd name="connsiteY47" fmla="*/ 208909 h 574697"/>
                      <a:gd name="connsiteX48" fmla="*/ 188319 w 515768"/>
                      <a:gd name="connsiteY48" fmla="*/ 190542 h 574697"/>
                      <a:gd name="connsiteX49" fmla="*/ 218848 w 515768"/>
                      <a:gd name="connsiteY49" fmla="*/ 172920 h 574697"/>
                      <a:gd name="connsiteX50" fmla="*/ 240193 w 515768"/>
                      <a:gd name="connsiteY50" fmla="*/ 108140 h 574697"/>
                      <a:gd name="connsiteX51" fmla="*/ 202219 w 515768"/>
                      <a:gd name="connsiteY51" fmla="*/ 49069 h 574697"/>
                      <a:gd name="connsiteX52" fmla="*/ 208920 w 515768"/>
                      <a:gd name="connsiteY52" fmla="*/ 26731 h 574697"/>
                      <a:gd name="connsiteX53" fmla="*/ 236222 w 515768"/>
                      <a:gd name="connsiteY53" fmla="*/ 23256 h 574697"/>
                      <a:gd name="connsiteX54" fmla="*/ 293060 w 515768"/>
                      <a:gd name="connsiteY54" fmla="*/ 55026 h 574697"/>
                      <a:gd name="connsiteX55" fmla="*/ 423364 w 515768"/>
                      <a:gd name="connsiteY55" fmla="*/ 117572 h 574697"/>
                      <a:gd name="connsiteX56" fmla="*/ 436270 w 515768"/>
                      <a:gd name="connsiteY56" fmla="*/ 108885 h 574697"/>
                      <a:gd name="connsiteX57" fmla="*/ 427583 w 515768"/>
                      <a:gd name="connsiteY57" fmla="*/ 95978 h 574697"/>
                      <a:gd name="connsiteX58" fmla="*/ 308696 w 515768"/>
                      <a:gd name="connsiteY58" fmla="*/ 39141 h 574697"/>
                      <a:gd name="connsiteX59" fmla="*/ 245405 w 515768"/>
                      <a:gd name="connsiteY59" fmla="*/ 3152 h 574697"/>
                      <a:gd name="connsiteX60" fmla="*/ 183107 w 515768"/>
                      <a:gd name="connsiteY60" fmla="*/ 26483 h 574697"/>
                      <a:gd name="connsiteX61" fmla="*/ 201226 w 515768"/>
                      <a:gd name="connsiteY61" fmla="*/ 95234 h 574697"/>
                      <a:gd name="connsiteX62" fmla="*/ 213884 w 515768"/>
                      <a:gd name="connsiteY62" fmla="*/ 109877 h 574697"/>
                      <a:gd name="connsiteX63" fmla="*/ 223812 w 515768"/>
                      <a:gd name="connsiteY63" fmla="*/ 126010 h 574697"/>
                      <a:gd name="connsiteX64" fmla="*/ 210161 w 515768"/>
                      <a:gd name="connsiteY64" fmla="*/ 151327 h 574697"/>
                      <a:gd name="connsiteX65" fmla="*/ 179136 w 515768"/>
                      <a:gd name="connsiteY65" fmla="*/ 170438 h 574697"/>
                      <a:gd name="connsiteX66" fmla="*/ 140665 w 515768"/>
                      <a:gd name="connsiteY66" fmla="*/ 189053 h 574697"/>
                      <a:gd name="connsiteX67" fmla="*/ 61242 w 515768"/>
                      <a:gd name="connsiteY67" fmla="*/ 227027 h 574697"/>
                      <a:gd name="connsiteX68" fmla="*/ 2170 w 515768"/>
                      <a:gd name="connsiteY68" fmla="*/ 281631 h 574697"/>
                      <a:gd name="connsiteX69" fmla="*/ 22026 w 515768"/>
                      <a:gd name="connsiteY69" fmla="*/ 338965 h 574697"/>
                      <a:gd name="connsiteX70" fmla="*/ 20289 w 515768"/>
                      <a:gd name="connsiteY70" fmla="*/ 369245 h 574697"/>
                      <a:gd name="connsiteX71" fmla="*/ 59753 w 515768"/>
                      <a:gd name="connsiteY71" fmla="*/ 396547 h 574697"/>
                      <a:gd name="connsiteX72" fmla="*/ 97479 w 515768"/>
                      <a:gd name="connsiteY72" fmla="*/ 390094 h 574697"/>
                      <a:gd name="connsiteX73" fmla="*/ 96982 w 515768"/>
                      <a:gd name="connsiteY73" fmla="*/ 392576 h 574697"/>
                      <a:gd name="connsiteX74" fmla="*/ 130489 w 515768"/>
                      <a:gd name="connsiteY74" fmla="*/ 429309 h 574697"/>
                      <a:gd name="connsiteX75" fmla="*/ 151834 w 515768"/>
                      <a:gd name="connsiteY75" fmla="*/ 427820 h 574697"/>
                      <a:gd name="connsiteX76" fmla="*/ 156550 w 515768"/>
                      <a:gd name="connsiteY76" fmla="*/ 451151 h 574697"/>
                      <a:gd name="connsiteX77" fmla="*/ 216862 w 515768"/>
                      <a:gd name="connsiteY77" fmla="*/ 455370 h 574697"/>
                      <a:gd name="connsiteX78" fmla="*/ 273204 w 515768"/>
                      <a:gd name="connsiteY78" fmla="*/ 437500 h 574697"/>
                      <a:gd name="connsiteX79" fmla="*/ 337983 w 515768"/>
                      <a:gd name="connsiteY79" fmla="*/ 567556 h 574697"/>
                      <a:gd name="connsiteX80" fmla="*/ 365782 w 515768"/>
                      <a:gd name="connsiteY80" fmla="*/ 551175 h 574697"/>
                      <a:gd name="connsiteX81" fmla="*/ 303484 w 515768"/>
                      <a:gd name="connsiteY81" fmla="*/ 427075 h 574697"/>
                      <a:gd name="connsiteX82" fmla="*/ 345181 w 515768"/>
                      <a:gd name="connsiteY82" fmla="*/ 411935 h 574697"/>
                      <a:gd name="connsiteX83" fmla="*/ 409217 w 515768"/>
                      <a:gd name="connsiteY83" fmla="*/ 386619 h 574697"/>
                      <a:gd name="connsiteX84" fmla="*/ 470769 w 515768"/>
                      <a:gd name="connsiteY84" fmla="*/ 359565 h 574697"/>
                      <a:gd name="connsiteX85" fmla="*/ 496334 w 515768"/>
                      <a:gd name="connsiteY85" fmla="*/ 340950 h 574697"/>
                      <a:gd name="connsiteX86" fmla="*/ 509985 w 515768"/>
                      <a:gd name="connsiteY86" fmla="*/ 315386 h 574697"/>
                      <a:gd name="connsiteX87" fmla="*/ 514949 w 515768"/>
                      <a:gd name="connsiteY87" fmla="*/ 256315 h 5746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Lst>
                    <a:rect l="l" t="t" r="r" b="b"/>
                    <a:pathLst>
                      <a:path w="515768" h="574697">
                        <a:moveTo>
                          <a:pt x="514949" y="256315"/>
                        </a:moveTo>
                        <a:cubicBezTo>
                          <a:pt x="510730" y="210398"/>
                          <a:pt x="490625" y="167956"/>
                          <a:pt x="467543" y="128740"/>
                        </a:cubicBezTo>
                        <a:cubicBezTo>
                          <a:pt x="464565" y="123528"/>
                          <a:pt x="456871" y="122784"/>
                          <a:pt x="452155" y="126010"/>
                        </a:cubicBezTo>
                        <a:cubicBezTo>
                          <a:pt x="446943" y="129733"/>
                          <a:pt x="446446" y="136186"/>
                          <a:pt x="449425" y="141399"/>
                        </a:cubicBezTo>
                        <a:cubicBezTo>
                          <a:pt x="467046" y="171431"/>
                          <a:pt x="482932" y="203696"/>
                          <a:pt x="489881" y="237948"/>
                        </a:cubicBezTo>
                        <a:cubicBezTo>
                          <a:pt x="493356" y="254577"/>
                          <a:pt x="494597" y="272200"/>
                          <a:pt x="492860" y="289077"/>
                        </a:cubicBezTo>
                        <a:cubicBezTo>
                          <a:pt x="491122" y="303969"/>
                          <a:pt x="487399" y="320102"/>
                          <a:pt x="475486" y="330278"/>
                        </a:cubicBezTo>
                        <a:cubicBezTo>
                          <a:pt x="468784" y="335986"/>
                          <a:pt x="460842" y="339709"/>
                          <a:pt x="452899" y="343432"/>
                        </a:cubicBezTo>
                        <a:cubicBezTo>
                          <a:pt x="443716" y="347652"/>
                          <a:pt x="434533" y="351623"/>
                          <a:pt x="425101" y="355594"/>
                        </a:cubicBezTo>
                        <a:cubicBezTo>
                          <a:pt x="406486" y="363785"/>
                          <a:pt x="387623" y="371479"/>
                          <a:pt x="368512" y="378925"/>
                        </a:cubicBezTo>
                        <a:cubicBezTo>
                          <a:pt x="331034" y="393817"/>
                          <a:pt x="292811" y="407468"/>
                          <a:pt x="254340" y="420126"/>
                        </a:cubicBezTo>
                        <a:cubicBezTo>
                          <a:pt x="243668" y="423601"/>
                          <a:pt x="232747" y="427075"/>
                          <a:pt x="222074" y="430302"/>
                        </a:cubicBezTo>
                        <a:cubicBezTo>
                          <a:pt x="211898" y="433280"/>
                          <a:pt x="201722" y="437003"/>
                          <a:pt x="191546" y="439237"/>
                        </a:cubicBezTo>
                        <a:cubicBezTo>
                          <a:pt x="187078" y="440230"/>
                          <a:pt x="175413" y="441967"/>
                          <a:pt x="173428" y="435762"/>
                        </a:cubicBezTo>
                        <a:cubicBezTo>
                          <a:pt x="171442" y="429557"/>
                          <a:pt x="178391" y="423352"/>
                          <a:pt x="183107" y="419381"/>
                        </a:cubicBezTo>
                        <a:cubicBezTo>
                          <a:pt x="186334" y="418388"/>
                          <a:pt x="189809" y="417644"/>
                          <a:pt x="193035" y="416651"/>
                        </a:cubicBezTo>
                        <a:cubicBezTo>
                          <a:pt x="214132" y="410694"/>
                          <a:pt x="235229" y="404241"/>
                          <a:pt x="256078" y="397540"/>
                        </a:cubicBezTo>
                        <a:cubicBezTo>
                          <a:pt x="279656" y="389846"/>
                          <a:pt x="303235" y="381655"/>
                          <a:pt x="326566" y="372968"/>
                        </a:cubicBezTo>
                        <a:cubicBezTo>
                          <a:pt x="339969" y="368004"/>
                          <a:pt x="332523" y="347155"/>
                          <a:pt x="319120" y="352119"/>
                        </a:cubicBezTo>
                        <a:cubicBezTo>
                          <a:pt x="283628" y="365274"/>
                          <a:pt x="247887" y="377187"/>
                          <a:pt x="211898" y="388108"/>
                        </a:cubicBezTo>
                        <a:cubicBezTo>
                          <a:pt x="200978" y="391335"/>
                          <a:pt x="190057" y="394561"/>
                          <a:pt x="178888" y="397540"/>
                        </a:cubicBezTo>
                        <a:cubicBezTo>
                          <a:pt x="176654" y="397291"/>
                          <a:pt x="174420" y="397788"/>
                          <a:pt x="172683" y="399277"/>
                        </a:cubicBezTo>
                        <a:cubicBezTo>
                          <a:pt x="167719" y="400518"/>
                          <a:pt x="163003" y="402007"/>
                          <a:pt x="158039" y="403248"/>
                        </a:cubicBezTo>
                        <a:cubicBezTo>
                          <a:pt x="147615" y="405978"/>
                          <a:pt x="127014" y="412432"/>
                          <a:pt x="120065" y="400022"/>
                        </a:cubicBezTo>
                        <a:cubicBezTo>
                          <a:pt x="117831" y="396050"/>
                          <a:pt x="119072" y="391831"/>
                          <a:pt x="121802" y="388108"/>
                        </a:cubicBezTo>
                        <a:cubicBezTo>
                          <a:pt x="125277" y="383144"/>
                          <a:pt x="130241" y="379421"/>
                          <a:pt x="135205" y="376195"/>
                        </a:cubicBezTo>
                        <a:cubicBezTo>
                          <a:pt x="150345" y="370734"/>
                          <a:pt x="165237" y="365274"/>
                          <a:pt x="180377" y="359814"/>
                        </a:cubicBezTo>
                        <a:cubicBezTo>
                          <a:pt x="226046" y="343184"/>
                          <a:pt x="271714" y="326555"/>
                          <a:pt x="317631" y="310174"/>
                        </a:cubicBezTo>
                        <a:cubicBezTo>
                          <a:pt x="331034" y="305210"/>
                          <a:pt x="323588" y="284361"/>
                          <a:pt x="310185" y="289325"/>
                        </a:cubicBezTo>
                        <a:cubicBezTo>
                          <a:pt x="272459" y="302976"/>
                          <a:pt x="234733" y="316627"/>
                          <a:pt x="197006" y="330278"/>
                        </a:cubicBezTo>
                        <a:cubicBezTo>
                          <a:pt x="178391" y="336979"/>
                          <a:pt x="159528" y="343929"/>
                          <a:pt x="140914" y="350630"/>
                        </a:cubicBezTo>
                        <a:cubicBezTo>
                          <a:pt x="136942" y="352119"/>
                          <a:pt x="132971" y="353609"/>
                          <a:pt x="128752" y="355098"/>
                        </a:cubicBezTo>
                        <a:cubicBezTo>
                          <a:pt x="127759" y="355346"/>
                          <a:pt x="126766" y="355842"/>
                          <a:pt x="125773" y="356339"/>
                        </a:cubicBezTo>
                        <a:cubicBezTo>
                          <a:pt x="112123" y="361303"/>
                          <a:pt x="98720" y="366515"/>
                          <a:pt x="85069" y="370982"/>
                        </a:cubicBezTo>
                        <a:cubicBezTo>
                          <a:pt x="72411" y="374954"/>
                          <a:pt x="55285" y="378428"/>
                          <a:pt x="44861" y="367756"/>
                        </a:cubicBezTo>
                        <a:cubicBezTo>
                          <a:pt x="35677" y="358573"/>
                          <a:pt x="42627" y="343681"/>
                          <a:pt x="50569" y="336235"/>
                        </a:cubicBezTo>
                        <a:cubicBezTo>
                          <a:pt x="63476" y="324569"/>
                          <a:pt x="82835" y="320598"/>
                          <a:pt x="98968" y="315138"/>
                        </a:cubicBezTo>
                        <a:cubicBezTo>
                          <a:pt x="117335" y="308685"/>
                          <a:pt x="135453" y="301983"/>
                          <a:pt x="153323" y="294537"/>
                        </a:cubicBezTo>
                        <a:cubicBezTo>
                          <a:pt x="194276" y="277412"/>
                          <a:pt x="234236" y="257556"/>
                          <a:pt x="272459" y="234970"/>
                        </a:cubicBezTo>
                        <a:cubicBezTo>
                          <a:pt x="277671" y="231991"/>
                          <a:pt x="278415" y="224297"/>
                          <a:pt x="275189" y="219581"/>
                        </a:cubicBezTo>
                        <a:cubicBezTo>
                          <a:pt x="271466" y="214369"/>
                          <a:pt x="265013" y="213873"/>
                          <a:pt x="259801" y="216851"/>
                        </a:cubicBezTo>
                        <a:cubicBezTo>
                          <a:pt x="223564" y="238196"/>
                          <a:pt x="185837" y="257059"/>
                          <a:pt x="146870" y="273192"/>
                        </a:cubicBezTo>
                        <a:cubicBezTo>
                          <a:pt x="127759" y="281135"/>
                          <a:pt x="108151" y="288581"/>
                          <a:pt x="88544" y="295282"/>
                        </a:cubicBezTo>
                        <a:cubicBezTo>
                          <a:pt x="69681" y="301735"/>
                          <a:pt x="49825" y="307195"/>
                          <a:pt x="34933" y="320846"/>
                        </a:cubicBezTo>
                        <a:cubicBezTo>
                          <a:pt x="28231" y="317868"/>
                          <a:pt x="24756" y="312904"/>
                          <a:pt x="23019" y="305458"/>
                        </a:cubicBezTo>
                        <a:cubicBezTo>
                          <a:pt x="21530" y="298757"/>
                          <a:pt x="22026" y="290318"/>
                          <a:pt x="25005" y="283368"/>
                        </a:cubicBezTo>
                        <a:cubicBezTo>
                          <a:pt x="33940" y="263761"/>
                          <a:pt x="57022" y="253585"/>
                          <a:pt x="75389" y="244649"/>
                        </a:cubicBezTo>
                        <a:cubicBezTo>
                          <a:pt x="100209" y="232736"/>
                          <a:pt x="125277" y="220822"/>
                          <a:pt x="150097" y="208909"/>
                        </a:cubicBezTo>
                        <a:cubicBezTo>
                          <a:pt x="162755" y="202704"/>
                          <a:pt x="175661" y="196747"/>
                          <a:pt x="188319" y="190542"/>
                        </a:cubicBezTo>
                        <a:cubicBezTo>
                          <a:pt x="198744" y="185330"/>
                          <a:pt x="209416" y="180118"/>
                          <a:pt x="218848" y="172920"/>
                        </a:cubicBezTo>
                        <a:cubicBezTo>
                          <a:pt x="238952" y="157531"/>
                          <a:pt x="254340" y="132712"/>
                          <a:pt x="240193" y="108140"/>
                        </a:cubicBezTo>
                        <a:cubicBezTo>
                          <a:pt x="228528" y="88284"/>
                          <a:pt x="204700" y="73889"/>
                          <a:pt x="202219" y="49069"/>
                        </a:cubicBezTo>
                        <a:cubicBezTo>
                          <a:pt x="201474" y="41126"/>
                          <a:pt x="202715" y="32439"/>
                          <a:pt x="208920" y="26731"/>
                        </a:cubicBezTo>
                        <a:cubicBezTo>
                          <a:pt x="216366" y="20029"/>
                          <a:pt x="227287" y="21022"/>
                          <a:pt x="236222" y="23256"/>
                        </a:cubicBezTo>
                        <a:cubicBezTo>
                          <a:pt x="257071" y="28468"/>
                          <a:pt x="275686" y="43112"/>
                          <a:pt x="293060" y="55026"/>
                        </a:cubicBezTo>
                        <a:cubicBezTo>
                          <a:pt x="332771" y="82079"/>
                          <a:pt x="373972" y="112359"/>
                          <a:pt x="423364" y="117572"/>
                        </a:cubicBezTo>
                        <a:cubicBezTo>
                          <a:pt x="429320" y="118316"/>
                          <a:pt x="435029" y="115090"/>
                          <a:pt x="436270" y="108885"/>
                        </a:cubicBezTo>
                        <a:cubicBezTo>
                          <a:pt x="437263" y="103424"/>
                          <a:pt x="433540" y="96475"/>
                          <a:pt x="427583" y="95978"/>
                        </a:cubicBezTo>
                        <a:cubicBezTo>
                          <a:pt x="382659" y="91014"/>
                          <a:pt x="345181" y="63961"/>
                          <a:pt x="308696" y="39141"/>
                        </a:cubicBezTo>
                        <a:cubicBezTo>
                          <a:pt x="288840" y="25490"/>
                          <a:pt x="268736" y="10598"/>
                          <a:pt x="245405" y="3152"/>
                        </a:cubicBezTo>
                        <a:cubicBezTo>
                          <a:pt x="221578" y="-4294"/>
                          <a:pt x="192787" y="670"/>
                          <a:pt x="183107" y="26483"/>
                        </a:cubicBezTo>
                        <a:cubicBezTo>
                          <a:pt x="173924" y="51303"/>
                          <a:pt x="185589" y="75874"/>
                          <a:pt x="201226" y="95234"/>
                        </a:cubicBezTo>
                        <a:cubicBezTo>
                          <a:pt x="205445" y="100198"/>
                          <a:pt x="209664" y="104913"/>
                          <a:pt x="213884" y="109877"/>
                        </a:cubicBezTo>
                        <a:cubicBezTo>
                          <a:pt x="217855" y="114593"/>
                          <a:pt x="222819" y="119805"/>
                          <a:pt x="223812" y="126010"/>
                        </a:cubicBezTo>
                        <a:cubicBezTo>
                          <a:pt x="225301" y="135690"/>
                          <a:pt x="216862" y="145370"/>
                          <a:pt x="210161" y="151327"/>
                        </a:cubicBezTo>
                        <a:cubicBezTo>
                          <a:pt x="201226" y="159517"/>
                          <a:pt x="190057" y="165226"/>
                          <a:pt x="179136" y="170438"/>
                        </a:cubicBezTo>
                        <a:cubicBezTo>
                          <a:pt x="166230" y="176643"/>
                          <a:pt x="153323" y="182848"/>
                          <a:pt x="140665" y="189053"/>
                        </a:cubicBezTo>
                        <a:cubicBezTo>
                          <a:pt x="114108" y="201711"/>
                          <a:pt x="87551" y="214369"/>
                          <a:pt x="61242" y="227027"/>
                        </a:cubicBezTo>
                        <a:cubicBezTo>
                          <a:pt x="36918" y="238941"/>
                          <a:pt x="10361" y="253833"/>
                          <a:pt x="2170" y="281631"/>
                        </a:cubicBezTo>
                        <a:cubicBezTo>
                          <a:pt x="-3786" y="301983"/>
                          <a:pt x="2418" y="328541"/>
                          <a:pt x="22026" y="338965"/>
                        </a:cubicBezTo>
                        <a:cubicBezTo>
                          <a:pt x="18055" y="348645"/>
                          <a:pt x="16814" y="359317"/>
                          <a:pt x="20289" y="369245"/>
                        </a:cubicBezTo>
                        <a:cubicBezTo>
                          <a:pt x="25997" y="385626"/>
                          <a:pt x="42875" y="395306"/>
                          <a:pt x="59753" y="396547"/>
                        </a:cubicBezTo>
                        <a:cubicBezTo>
                          <a:pt x="72659" y="397540"/>
                          <a:pt x="85317" y="394313"/>
                          <a:pt x="97479" y="390094"/>
                        </a:cubicBezTo>
                        <a:cubicBezTo>
                          <a:pt x="97231" y="390838"/>
                          <a:pt x="96982" y="391583"/>
                          <a:pt x="96982" y="392576"/>
                        </a:cubicBezTo>
                        <a:cubicBezTo>
                          <a:pt x="94997" y="412432"/>
                          <a:pt x="111626" y="427324"/>
                          <a:pt x="130489" y="429309"/>
                        </a:cubicBezTo>
                        <a:cubicBezTo>
                          <a:pt x="137687" y="430054"/>
                          <a:pt x="144885" y="429309"/>
                          <a:pt x="151834" y="427820"/>
                        </a:cubicBezTo>
                        <a:cubicBezTo>
                          <a:pt x="150097" y="436011"/>
                          <a:pt x="151090" y="444698"/>
                          <a:pt x="156550" y="451151"/>
                        </a:cubicBezTo>
                        <a:cubicBezTo>
                          <a:pt x="171690" y="469766"/>
                          <a:pt x="197751" y="461079"/>
                          <a:pt x="216862" y="455370"/>
                        </a:cubicBezTo>
                        <a:cubicBezTo>
                          <a:pt x="235725" y="449662"/>
                          <a:pt x="254340" y="443705"/>
                          <a:pt x="273204" y="437500"/>
                        </a:cubicBezTo>
                        <a:cubicBezTo>
                          <a:pt x="288096" y="483913"/>
                          <a:pt x="309937" y="527844"/>
                          <a:pt x="337983" y="567556"/>
                        </a:cubicBezTo>
                        <a:cubicBezTo>
                          <a:pt x="349897" y="584433"/>
                          <a:pt x="377943" y="568301"/>
                          <a:pt x="365782" y="551175"/>
                        </a:cubicBezTo>
                        <a:cubicBezTo>
                          <a:pt x="338728" y="512952"/>
                          <a:pt x="317879" y="471503"/>
                          <a:pt x="303484" y="427075"/>
                        </a:cubicBezTo>
                        <a:cubicBezTo>
                          <a:pt x="317383" y="422111"/>
                          <a:pt x="331282" y="417147"/>
                          <a:pt x="345181" y="411935"/>
                        </a:cubicBezTo>
                        <a:cubicBezTo>
                          <a:pt x="366774" y="403745"/>
                          <a:pt x="388120" y="395306"/>
                          <a:pt x="409217" y="386619"/>
                        </a:cubicBezTo>
                        <a:cubicBezTo>
                          <a:pt x="412691" y="385130"/>
                          <a:pt x="459104" y="365522"/>
                          <a:pt x="470769" y="359565"/>
                        </a:cubicBezTo>
                        <a:cubicBezTo>
                          <a:pt x="480201" y="354850"/>
                          <a:pt x="489137" y="348893"/>
                          <a:pt x="496334" y="340950"/>
                        </a:cubicBezTo>
                        <a:cubicBezTo>
                          <a:pt x="502787" y="333505"/>
                          <a:pt x="507007" y="324569"/>
                          <a:pt x="509985" y="315386"/>
                        </a:cubicBezTo>
                        <a:cubicBezTo>
                          <a:pt x="515942" y="296275"/>
                          <a:pt x="516686" y="275674"/>
                          <a:pt x="514949" y="256315"/>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54" name="Freeform: Shape 53">
                  <a:extLst>
                    <a:ext uri="{FF2B5EF4-FFF2-40B4-BE49-F238E27FC236}">
                      <a16:creationId xmlns:a16="http://schemas.microsoft.com/office/drawing/2014/main" xmlns="" id="{31F81A93-E014-0C4C-DB2E-91AD138685AC}"/>
                    </a:ext>
                  </a:extLst>
                </p:cNvPr>
                <p:cNvSpPr/>
                <p:nvPr/>
              </p:nvSpPr>
              <p:spPr>
                <a:xfrm>
                  <a:off x="10829178" y="4902574"/>
                  <a:ext cx="880966" cy="532863"/>
                </a:xfrm>
                <a:custGeom>
                  <a:avLst/>
                  <a:gdLst>
                    <a:gd name="connsiteX0" fmla="*/ 856037 w 880966"/>
                    <a:gd name="connsiteY0" fmla="*/ 75930 h 532863"/>
                    <a:gd name="connsiteX1" fmla="*/ 832955 w 880966"/>
                    <a:gd name="connsiteY1" fmla="*/ 297323 h 532863"/>
                    <a:gd name="connsiteX2" fmla="*/ 78679 w 880966"/>
                    <a:gd name="connsiteY2" fmla="*/ 532864 h 532863"/>
                    <a:gd name="connsiteX3" fmla="*/ 0 w 880966"/>
                    <a:gd name="connsiteY3" fmla="*/ 191590 h 532863"/>
                    <a:gd name="connsiteX4" fmla="*/ 665917 w 880966"/>
                    <a:gd name="connsiteY4" fmla="*/ 3704 h 532863"/>
                    <a:gd name="connsiteX5" fmla="*/ 856037 w 880966"/>
                    <a:gd name="connsiteY5" fmla="*/ 75930 h 53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80966" h="532863">
                      <a:moveTo>
                        <a:pt x="856037" y="75930"/>
                      </a:moveTo>
                      <a:cubicBezTo>
                        <a:pt x="856037" y="75930"/>
                        <a:pt x="925285" y="201022"/>
                        <a:pt x="832955" y="297323"/>
                      </a:cubicBezTo>
                      <a:cubicBezTo>
                        <a:pt x="740625" y="393624"/>
                        <a:pt x="78679" y="532864"/>
                        <a:pt x="78679" y="532864"/>
                      </a:cubicBezTo>
                      <a:lnTo>
                        <a:pt x="0" y="191590"/>
                      </a:lnTo>
                      <a:cubicBezTo>
                        <a:pt x="660457" y="2959"/>
                        <a:pt x="568375" y="25297"/>
                        <a:pt x="665917" y="3704"/>
                      </a:cubicBezTo>
                      <a:cubicBezTo>
                        <a:pt x="729952" y="-10692"/>
                        <a:pt x="827246" y="17603"/>
                        <a:pt x="856037" y="75930"/>
                      </a:cubicBezTo>
                      <a:close/>
                    </a:path>
                  </a:pathLst>
                </a:custGeom>
                <a:solidFill>
                  <a:srgbClr val="A88FB6"/>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48" name="Freeform: Shape 47">
                <a:extLst>
                  <a:ext uri="{FF2B5EF4-FFF2-40B4-BE49-F238E27FC236}">
                    <a16:creationId xmlns:a16="http://schemas.microsoft.com/office/drawing/2014/main" xmlns="" id="{132B95E1-7C99-E3E6-B9F7-04567E6D7043}"/>
                  </a:ext>
                </a:extLst>
              </p:cNvPr>
              <p:cNvSpPr/>
              <p:nvPr/>
            </p:nvSpPr>
            <p:spPr>
              <a:xfrm>
                <a:off x="10878171" y="3398259"/>
                <a:ext cx="851479" cy="1716065"/>
              </a:xfrm>
              <a:custGeom>
                <a:avLst/>
                <a:gdLst>
                  <a:gd name="connsiteX0" fmla="*/ 851224 w 851479"/>
                  <a:gd name="connsiteY0" fmla="*/ 1695906 h 1716065"/>
                  <a:gd name="connsiteX1" fmla="*/ 643978 w 851479"/>
                  <a:gd name="connsiteY1" fmla="*/ 1146146 h 1716065"/>
                  <a:gd name="connsiteX2" fmla="*/ 570263 w 851479"/>
                  <a:gd name="connsiteY2" fmla="*/ 1015593 h 1716065"/>
                  <a:gd name="connsiteX3" fmla="*/ 500768 w 851479"/>
                  <a:gd name="connsiteY3" fmla="*/ 900181 h 1716065"/>
                  <a:gd name="connsiteX4" fmla="*/ 414891 w 851479"/>
                  <a:gd name="connsiteY4" fmla="*/ 800156 h 1716065"/>
                  <a:gd name="connsiteX5" fmla="*/ 306179 w 851479"/>
                  <a:gd name="connsiteY5" fmla="*/ 738355 h 1716065"/>
                  <a:gd name="connsiteX6" fmla="*/ 52769 w 851479"/>
                  <a:gd name="connsiteY6" fmla="*/ 636097 h 1716065"/>
                  <a:gd name="connsiteX7" fmla="*/ 39614 w 851479"/>
                  <a:gd name="connsiteY7" fmla="*/ 631877 h 1716065"/>
                  <a:gd name="connsiteX8" fmla="*/ 38125 w 851479"/>
                  <a:gd name="connsiteY8" fmla="*/ 613511 h 1716065"/>
                  <a:gd name="connsiteX9" fmla="*/ 45074 w 851479"/>
                  <a:gd name="connsiteY9" fmla="*/ 522174 h 1716065"/>
                  <a:gd name="connsiteX10" fmla="*/ 115066 w 851479"/>
                  <a:gd name="connsiteY10" fmla="*/ 466329 h 1716065"/>
                  <a:gd name="connsiteX11" fmla="*/ 198461 w 851479"/>
                  <a:gd name="connsiteY11" fmla="*/ 431581 h 1716065"/>
                  <a:gd name="connsiteX12" fmla="*/ 463289 w 851479"/>
                  <a:gd name="connsiteY12" fmla="*/ 199515 h 1716065"/>
                  <a:gd name="connsiteX13" fmla="*/ 549910 w 851479"/>
                  <a:gd name="connsiteY13" fmla="*/ 19819 h 1716065"/>
                  <a:gd name="connsiteX14" fmla="*/ 518886 w 851479"/>
                  <a:gd name="connsiteY14" fmla="*/ 11132 h 1716065"/>
                  <a:gd name="connsiteX15" fmla="*/ 325787 w 851479"/>
                  <a:gd name="connsiteY15" fmla="*/ 307233 h 1716065"/>
                  <a:gd name="connsiteX16" fmla="*/ 179102 w 851479"/>
                  <a:gd name="connsiteY16" fmla="*/ 405272 h 1716065"/>
                  <a:gd name="connsiteX17" fmla="*/ 95707 w 851479"/>
                  <a:gd name="connsiteY17" fmla="*/ 439523 h 1716065"/>
                  <a:gd name="connsiteX18" fmla="*/ 11071 w 851479"/>
                  <a:gd name="connsiteY18" fmla="*/ 500580 h 1716065"/>
                  <a:gd name="connsiteX19" fmla="*/ 3873 w 851479"/>
                  <a:gd name="connsiteY19" fmla="*/ 714776 h 1716065"/>
                  <a:gd name="connsiteX20" fmla="*/ 34898 w 851479"/>
                  <a:gd name="connsiteY20" fmla="*/ 723463 h 1716065"/>
                  <a:gd name="connsiteX21" fmla="*/ 41848 w 851479"/>
                  <a:gd name="connsiteY21" fmla="*/ 668859 h 1716065"/>
                  <a:gd name="connsiteX22" fmla="*/ 251824 w 851479"/>
                  <a:gd name="connsiteY22" fmla="*/ 754488 h 1716065"/>
                  <a:gd name="connsiteX23" fmla="*/ 364506 w 851479"/>
                  <a:gd name="connsiteY23" fmla="*/ 802142 h 1716065"/>
                  <a:gd name="connsiteX24" fmla="*/ 455099 w 851479"/>
                  <a:gd name="connsiteY24" fmla="*/ 890501 h 1716065"/>
                  <a:gd name="connsiteX25" fmla="*/ 525587 w 851479"/>
                  <a:gd name="connsiteY25" fmla="*/ 1001694 h 1716065"/>
                  <a:gd name="connsiteX26" fmla="*/ 597068 w 851479"/>
                  <a:gd name="connsiteY26" fmla="*/ 1127034 h 1716065"/>
                  <a:gd name="connsiteX27" fmla="*/ 729110 w 851479"/>
                  <a:gd name="connsiteY27" fmla="*/ 1390373 h 1716065"/>
                  <a:gd name="connsiteX28" fmla="*/ 820447 w 851479"/>
                  <a:gd name="connsiteY28" fmla="*/ 1704345 h 1716065"/>
                  <a:gd name="connsiteX29" fmla="*/ 840303 w 851479"/>
                  <a:gd name="connsiteY29" fmla="*/ 1715514 h 1716065"/>
                  <a:gd name="connsiteX30" fmla="*/ 851224 w 851479"/>
                  <a:gd name="connsiteY30" fmla="*/ 1695906 h 1716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51479" h="1716065">
                    <a:moveTo>
                      <a:pt x="851224" y="1695906"/>
                    </a:moveTo>
                    <a:cubicBezTo>
                      <a:pt x="822681" y="1500077"/>
                      <a:pt x="738294" y="1318396"/>
                      <a:pt x="643978" y="1146146"/>
                    </a:cubicBezTo>
                    <a:cubicBezTo>
                      <a:pt x="619903" y="1102463"/>
                      <a:pt x="595331" y="1059028"/>
                      <a:pt x="570263" y="1015593"/>
                    </a:cubicBezTo>
                    <a:cubicBezTo>
                      <a:pt x="547925" y="976626"/>
                      <a:pt x="525835" y="937410"/>
                      <a:pt x="500768" y="900181"/>
                    </a:cubicBezTo>
                    <a:cubicBezTo>
                      <a:pt x="476195" y="863695"/>
                      <a:pt x="448397" y="828699"/>
                      <a:pt x="414891" y="800156"/>
                    </a:cubicBezTo>
                    <a:cubicBezTo>
                      <a:pt x="382625" y="772606"/>
                      <a:pt x="345891" y="752999"/>
                      <a:pt x="306179" y="738355"/>
                    </a:cubicBezTo>
                    <a:cubicBezTo>
                      <a:pt x="221544" y="707330"/>
                      <a:pt x="121768" y="699388"/>
                      <a:pt x="52769" y="636097"/>
                    </a:cubicBezTo>
                    <a:cubicBezTo>
                      <a:pt x="48549" y="632374"/>
                      <a:pt x="43833" y="631133"/>
                      <a:pt x="39614" y="631877"/>
                    </a:cubicBezTo>
                    <a:cubicBezTo>
                      <a:pt x="39118" y="625672"/>
                      <a:pt x="38621" y="619716"/>
                      <a:pt x="38125" y="613511"/>
                    </a:cubicBezTo>
                    <a:cubicBezTo>
                      <a:pt x="35395" y="583230"/>
                      <a:pt x="33161" y="550716"/>
                      <a:pt x="45074" y="522174"/>
                    </a:cubicBezTo>
                    <a:cubicBezTo>
                      <a:pt x="57484" y="491893"/>
                      <a:pt x="86027" y="477250"/>
                      <a:pt x="115066" y="466329"/>
                    </a:cubicBezTo>
                    <a:cubicBezTo>
                      <a:pt x="143361" y="455656"/>
                      <a:pt x="171407" y="444984"/>
                      <a:pt x="198461" y="431581"/>
                    </a:cubicBezTo>
                    <a:cubicBezTo>
                      <a:pt x="304938" y="378963"/>
                      <a:pt x="396524" y="297554"/>
                      <a:pt x="463289" y="199515"/>
                    </a:cubicBezTo>
                    <a:cubicBezTo>
                      <a:pt x="500768" y="144415"/>
                      <a:pt x="530055" y="83606"/>
                      <a:pt x="549910" y="19819"/>
                    </a:cubicBezTo>
                    <a:cubicBezTo>
                      <a:pt x="556115" y="-37"/>
                      <a:pt x="524843" y="-8475"/>
                      <a:pt x="518886" y="11132"/>
                    </a:cubicBezTo>
                    <a:cubicBezTo>
                      <a:pt x="483394" y="125304"/>
                      <a:pt x="415387" y="228058"/>
                      <a:pt x="325787" y="307233"/>
                    </a:cubicBezTo>
                    <a:cubicBezTo>
                      <a:pt x="281608" y="346449"/>
                      <a:pt x="231968" y="379459"/>
                      <a:pt x="179102" y="405272"/>
                    </a:cubicBezTo>
                    <a:cubicBezTo>
                      <a:pt x="152048" y="418426"/>
                      <a:pt x="123505" y="428106"/>
                      <a:pt x="95707" y="439523"/>
                    </a:cubicBezTo>
                    <a:cubicBezTo>
                      <a:pt x="66916" y="451189"/>
                      <a:pt x="21247" y="470052"/>
                      <a:pt x="11071" y="500580"/>
                    </a:cubicBezTo>
                    <a:cubicBezTo>
                      <a:pt x="-8537" y="559403"/>
                      <a:pt x="3873" y="714776"/>
                      <a:pt x="3873" y="714776"/>
                    </a:cubicBezTo>
                    <a:cubicBezTo>
                      <a:pt x="3873" y="746545"/>
                      <a:pt x="29190" y="743319"/>
                      <a:pt x="34898" y="723463"/>
                    </a:cubicBezTo>
                    <a:cubicBezTo>
                      <a:pt x="40110" y="705344"/>
                      <a:pt x="41848" y="687226"/>
                      <a:pt x="41848" y="668859"/>
                    </a:cubicBezTo>
                    <a:cubicBezTo>
                      <a:pt x="101912" y="717258"/>
                      <a:pt x="179102" y="733391"/>
                      <a:pt x="251824" y="754488"/>
                    </a:cubicBezTo>
                    <a:cubicBezTo>
                      <a:pt x="291040" y="765905"/>
                      <a:pt x="330007" y="779556"/>
                      <a:pt x="364506" y="802142"/>
                    </a:cubicBezTo>
                    <a:cubicBezTo>
                      <a:pt x="399999" y="825224"/>
                      <a:pt x="429782" y="856746"/>
                      <a:pt x="455099" y="890501"/>
                    </a:cubicBezTo>
                    <a:cubicBezTo>
                      <a:pt x="481408" y="925745"/>
                      <a:pt x="503746" y="963471"/>
                      <a:pt x="525587" y="1001694"/>
                    </a:cubicBezTo>
                    <a:cubicBezTo>
                      <a:pt x="549663" y="1043391"/>
                      <a:pt x="573738" y="1085089"/>
                      <a:pt x="597068" y="1127034"/>
                    </a:cubicBezTo>
                    <a:cubicBezTo>
                      <a:pt x="644971" y="1212663"/>
                      <a:pt x="690887" y="1300029"/>
                      <a:pt x="729110" y="1390373"/>
                    </a:cubicBezTo>
                    <a:cubicBezTo>
                      <a:pt x="771800" y="1490894"/>
                      <a:pt x="804563" y="1595882"/>
                      <a:pt x="820447" y="1704345"/>
                    </a:cubicBezTo>
                    <a:cubicBezTo>
                      <a:pt x="821688" y="1713032"/>
                      <a:pt x="832609" y="1717747"/>
                      <a:pt x="840303" y="1715514"/>
                    </a:cubicBezTo>
                    <a:cubicBezTo>
                      <a:pt x="849238" y="1713280"/>
                      <a:pt x="852465" y="1704593"/>
                      <a:pt x="851224" y="1695906"/>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49" name="Freeform: Shape 48">
                <a:extLst>
                  <a:ext uri="{FF2B5EF4-FFF2-40B4-BE49-F238E27FC236}">
                    <a16:creationId xmlns:a16="http://schemas.microsoft.com/office/drawing/2014/main" xmlns="" id="{B75CCC04-CEE3-DC46-D73E-E4B7ABE2D2F5}"/>
                  </a:ext>
                </a:extLst>
              </p:cNvPr>
              <p:cNvSpPr/>
              <p:nvPr/>
            </p:nvSpPr>
            <p:spPr>
              <a:xfrm>
                <a:off x="10765205" y="5144631"/>
                <a:ext cx="956658" cy="489336"/>
              </a:xfrm>
              <a:custGeom>
                <a:avLst/>
                <a:gdLst>
                  <a:gd name="connsiteX0" fmla="*/ 926216 w 956658"/>
                  <a:gd name="connsiteY0" fmla="*/ 7613 h 489336"/>
                  <a:gd name="connsiteX1" fmla="*/ 820980 w 956658"/>
                  <a:gd name="connsiteY1" fmla="*/ 90759 h 489336"/>
                  <a:gd name="connsiteX2" fmla="*/ 674791 w 956658"/>
                  <a:gd name="connsiteY2" fmla="*/ 141640 h 489336"/>
                  <a:gd name="connsiteX3" fmla="*/ 332028 w 956658"/>
                  <a:gd name="connsiteY3" fmla="*/ 231984 h 489336"/>
                  <a:gd name="connsiteX4" fmla="*/ 135703 w 956658"/>
                  <a:gd name="connsiteY4" fmla="*/ 269711 h 489336"/>
                  <a:gd name="connsiteX5" fmla="*/ 144390 w 956658"/>
                  <a:gd name="connsiteY5" fmla="*/ 300735 h 489336"/>
                  <a:gd name="connsiteX6" fmla="*/ 366528 w 956658"/>
                  <a:gd name="connsiteY6" fmla="*/ 257301 h 489336"/>
                  <a:gd name="connsiteX7" fmla="*/ 7880 w 956658"/>
                  <a:gd name="connsiteY7" fmla="*/ 459334 h 489336"/>
                  <a:gd name="connsiteX8" fmla="*/ 24262 w 956658"/>
                  <a:gd name="connsiteY8" fmla="*/ 487133 h 489336"/>
                  <a:gd name="connsiteX9" fmla="*/ 450171 w 956658"/>
                  <a:gd name="connsiteY9" fmla="*/ 247124 h 489336"/>
                  <a:gd name="connsiteX10" fmla="*/ 458113 w 956658"/>
                  <a:gd name="connsiteY10" fmla="*/ 235707 h 489336"/>
                  <a:gd name="connsiteX11" fmla="*/ 502789 w 956658"/>
                  <a:gd name="connsiteY11" fmla="*/ 224290 h 489336"/>
                  <a:gd name="connsiteX12" fmla="*/ 676776 w 956658"/>
                  <a:gd name="connsiteY12" fmla="*/ 174898 h 489336"/>
                  <a:gd name="connsiteX13" fmla="*/ 830659 w 956658"/>
                  <a:gd name="connsiteY13" fmla="*/ 121784 h 489336"/>
                  <a:gd name="connsiteX14" fmla="*/ 954263 w 956658"/>
                  <a:gd name="connsiteY14" fmla="*/ 23994 h 489336"/>
                  <a:gd name="connsiteX15" fmla="*/ 926216 w 956658"/>
                  <a:gd name="connsiteY15" fmla="*/ 7613 h 489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56658" h="489336">
                    <a:moveTo>
                      <a:pt x="926216" y="7613"/>
                    </a:moveTo>
                    <a:cubicBezTo>
                      <a:pt x="901645" y="46828"/>
                      <a:pt x="862429" y="72144"/>
                      <a:pt x="820980" y="90759"/>
                    </a:cubicBezTo>
                    <a:cubicBezTo>
                      <a:pt x="774070" y="112104"/>
                      <a:pt x="723934" y="126500"/>
                      <a:pt x="674791" y="141640"/>
                    </a:cubicBezTo>
                    <a:cubicBezTo>
                      <a:pt x="561860" y="176636"/>
                      <a:pt x="447689" y="206916"/>
                      <a:pt x="332028" y="231984"/>
                    </a:cubicBezTo>
                    <a:cubicBezTo>
                      <a:pt x="267000" y="246132"/>
                      <a:pt x="201476" y="258542"/>
                      <a:pt x="135703" y="269711"/>
                    </a:cubicBezTo>
                    <a:cubicBezTo>
                      <a:pt x="115351" y="273185"/>
                      <a:pt x="124038" y="304210"/>
                      <a:pt x="144390" y="300735"/>
                    </a:cubicBezTo>
                    <a:cubicBezTo>
                      <a:pt x="218849" y="288325"/>
                      <a:pt x="292813" y="273930"/>
                      <a:pt x="366528" y="257301"/>
                    </a:cubicBezTo>
                    <a:lnTo>
                      <a:pt x="7880" y="459334"/>
                    </a:lnTo>
                    <a:cubicBezTo>
                      <a:pt x="-10238" y="469511"/>
                      <a:pt x="6143" y="497309"/>
                      <a:pt x="24262" y="487133"/>
                    </a:cubicBezTo>
                    <a:cubicBezTo>
                      <a:pt x="166231" y="407213"/>
                      <a:pt x="308201" y="327293"/>
                      <a:pt x="450171" y="247124"/>
                    </a:cubicBezTo>
                    <a:cubicBezTo>
                      <a:pt x="455135" y="244146"/>
                      <a:pt x="457617" y="239927"/>
                      <a:pt x="458113" y="235707"/>
                    </a:cubicBezTo>
                    <a:cubicBezTo>
                      <a:pt x="473005" y="231984"/>
                      <a:pt x="487897" y="228261"/>
                      <a:pt x="502789" y="224290"/>
                    </a:cubicBezTo>
                    <a:cubicBezTo>
                      <a:pt x="561115" y="209150"/>
                      <a:pt x="619194" y="192521"/>
                      <a:pt x="676776" y="174898"/>
                    </a:cubicBezTo>
                    <a:cubicBezTo>
                      <a:pt x="728402" y="159014"/>
                      <a:pt x="780771" y="143377"/>
                      <a:pt x="830659" y="121784"/>
                    </a:cubicBezTo>
                    <a:cubicBezTo>
                      <a:pt x="879803" y="100439"/>
                      <a:pt x="925471" y="70159"/>
                      <a:pt x="954263" y="23994"/>
                    </a:cubicBezTo>
                    <a:cubicBezTo>
                      <a:pt x="964935" y="6123"/>
                      <a:pt x="937136" y="-10010"/>
                      <a:pt x="926216" y="761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0" name="Freeform: Shape 49">
                <a:extLst>
                  <a:ext uri="{FF2B5EF4-FFF2-40B4-BE49-F238E27FC236}">
                    <a16:creationId xmlns:a16="http://schemas.microsoft.com/office/drawing/2014/main" xmlns="" id="{2F9716F7-9054-7AB4-A5D1-5A7E53A8F957}"/>
                  </a:ext>
                </a:extLst>
              </p:cNvPr>
              <p:cNvSpPr/>
              <p:nvPr/>
            </p:nvSpPr>
            <p:spPr>
              <a:xfrm>
                <a:off x="10344826" y="4421282"/>
                <a:ext cx="1015905" cy="829572"/>
              </a:xfrm>
              <a:custGeom>
                <a:avLst/>
                <a:gdLst>
                  <a:gd name="connsiteX0" fmla="*/ 995889 w 1015905"/>
                  <a:gd name="connsiteY0" fmla="*/ 528431 h 829572"/>
                  <a:gd name="connsiteX1" fmla="*/ 980750 w 1015905"/>
                  <a:gd name="connsiteY1" fmla="*/ 532154 h 829572"/>
                  <a:gd name="connsiteX2" fmla="*/ 911006 w 1015905"/>
                  <a:gd name="connsiteY2" fmla="*/ 421954 h 829572"/>
                  <a:gd name="connsiteX3" fmla="*/ 884945 w 1015905"/>
                  <a:gd name="connsiteY3" fmla="*/ 428655 h 829572"/>
                  <a:gd name="connsiteX4" fmla="*/ 648411 w 1015905"/>
                  <a:gd name="connsiteY4" fmla="*/ 7958 h 829572"/>
                  <a:gd name="connsiteX5" fmla="*/ 618380 w 1015905"/>
                  <a:gd name="connsiteY5" fmla="*/ 14659 h 829572"/>
                  <a:gd name="connsiteX6" fmla="*/ 165168 w 1015905"/>
                  <a:gd name="connsiteY6" fmla="*/ 251938 h 829572"/>
                  <a:gd name="connsiteX7" fmla="*/ 44296 w 1015905"/>
                  <a:gd name="connsiteY7" fmla="*/ 315229 h 829572"/>
                  <a:gd name="connsiteX8" fmla="*/ 36353 w 1015905"/>
                  <a:gd name="connsiteY8" fmla="*/ 319448 h 829572"/>
                  <a:gd name="connsiteX9" fmla="*/ 35609 w 1015905"/>
                  <a:gd name="connsiteY9" fmla="*/ 319696 h 829572"/>
                  <a:gd name="connsiteX10" fmla="*/ 28659 w 1015905"/>
                  <a:gd name="connsiteY10" fmla="*/ 338311 h 829572"/>
                  <a:gd name="connsiteX11" fmla="*/ 3343 w 1015905"/>
                  <a:gd name="connsiteY11" fmla="*/ 423939 h 829572"/>
                  <a:gd name="connsiteX12" fmla="*/ 2598 w 1015905"/>
                  <a:gd name="connsiteY12" fmla="*/ 430393 h 829572"/>
                  <a:gd name="connsiteX13" fmla="*/ 2102 w 1015905"/>
                  <a:gd name="connsiteY13" fmla="*/ 446525 h 829572"/>
                  <a:gd name="connsiteX14" fmla="*/ 210837 w 1015905"/>
                  <a:gd name="connsiteY14" fmla="*/ 821802 h 829572"/>
                  <a:gd name="connsiteX15" fmla="*/ 238635 w 1015905"/>
                  <a:gd name="connsiteY15" fmla="*/ 805421 h 829572"/>
                  <a:gd name="connsiteX16" fmla="*/ 41069 w 1015905"/>
                  <a:gd name="connsiteY16" fmla="*/ 451241 h 829572"/>
                  <a:gd name="connsiteX17" fmla="*/ 477402 w 1015905"/>
                  <a:gd name="connsiteY17" fmla="*/ 200312 h 829572"/>
                  <a:gd name="connsiteX18" fmla="*/ 597779 w 1015905"/>
                  <a:gd name="connsiteY18" fmla="*/ 131065 h 829572"/>
                  <a:gd name="connsiteX19" fmla="*/ 852927 w 1015905"/>
                  <a:gd name="connsiteY19" fmla="*/ 563924 h 829572"/>
                  <a:gd name="connsiteX20" fmla="*/ 489564 w 1015905"/>
                  <a:gd name="connsiteY20" fmla="*/ 655261 h 829572"/>
                  <a:gd name="connsiteX21" fmla="*/ 464248 w 1015905"/>
                  <a:gd name="connsiteY21" fmla="*/ 671890 h 829572"/>
                  <a:gd name="connsiteX22" fmla="*/ 487330 w 1015905"/>
                  <a:gd name="connsiteY22" fmla="*/ 741138 h 829572"/>
                  <a:gd name="connsiteX23" fmla="*/ 518355 w 1015905"/>
                  <a:gd name="connsiteY23" fmla="*/ 732451 h 829572"/>
                  <a:gd name="connsiteX24" fmla="*/ 502470 w 1015905"/>
                  <a:gd name="connsiteY24" fmla="*/ 685293 h 829572"/>
                  <a:gd name="connsiteX25" fmla="*/ 1003832 w 1015905"/>
                  <a:gd name="connsiteY25" fmla="*/ 559208 h 829572"/>
                  <a:gd name="connsiteX26" fmla="*/ 995889 w 1015905"/>
                  <a:gd name="connsiteY26" fmla="*/ 528431 h 829572"/>
                  <a:gd name="connsiteX27" fmla="*/ 885689 w 1015905"/>
                  <a:gd name="connsiteY27" fmla="*/ 556230 h 829572"/>
                  <a:gd name="connsiteX28" fmla="*/ 618627 w 1015905"/>
                  <a:gd name="connsiteY28" fmla="*/ 103515 h 829572"/>
                  <a:gd name="connsiteX29" fmla="*/ 596786 w 1015905"/>
                  <a:gd name="connsiteY29" fmla="*/ 98303 h 829572"/>
                  <a:gd name="connsiteX30" fmla="*/ 587602 w 1015905"/>
                  <a:gd name="connsiteY30" fmla="*/ 100537 h 829572"/>
                  <a:gd name="connsiteX31" fmla="*/ 141093 w 1015905"/>
                  <a:gd name="connsiteY31" fmla="*/ 357422 h 829572"/>
                  <a:gd name="connsiteX32" fmla="*/ 40076 w 1015905"/>
                  <a:gd name="connsiteY32" fmla="*/ 415501 h 829572"/>
                  <a:gd name="connsiteX33" fmla="*/ 61421 w 1015905"/>
                  <a:gd name="connsiteY33" fmla="*/ 343027 h 829572"/>
                  <a:gd name="connsiteX34" fmla="*/ 510909 w 1015905"/>
                  <a:gd name="connsiteY34" fmla="*/ 107486 h 829572"/>
                  <a:gd name="connsiteX35" fmla="*/ 631782 w 1015905"/>
                  <a:gd name="connsiteY35" fmla="*/ 44195 h 829572"/>
                  <a:gd name="connsiteX36" fmla="*/ 915473 w 1015905"/>
                  <a:gd name="connsiteY36" fmla="*/ 548784 h 829572"/>
                  <a:gd name="connsiteX37" fmla="*/ 885689 w 1015905"/>
                  <a:gd name="connsiteY37" fmla="*/ 556230 h 829572"/>
                  <a:gd name="connsiteX38" fmla="*/ 946002 w 1015905"/>
                  <a:gd name="connsiteY38" fmla="*/ 541089 h 829572"/>
                  <a:gd name="connsiteX39" fmla="*/ 943768 w 1015905"/>
                  <a:gd name="connsiteY39" fmla="*/ 533395 h 829572"/>
                  <a:gd name="connsiteX40" fmla="*/ 909268 w 1015905"/>
                  <a:gd name="connsiteY40" fmla="*/ 472090 h 829572"/>
                  <a:gd name="connsiteX41" fmla="*/ 948980 w 1015905"/>
                  <a:gd name="connsiteY41" fmla="*/ 540345 h 829572"/>
                  <a:gd name="connsiteX42" fmla="*/ 946002 w 1015905"/>
                  <a:gd name="connsiteY42" fmla="*/ 541089 h 8295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015905" h="829572">
                    <a:moveTo>
                      <a:pt x="995889" y="528431"/>
                    </a:moveTo>
                    <a:lnTo>
                      <a:pt x="980750" y="532154"/>
                    </a:lnTo>
                    <a:cubicBezTo>
                      <a:pt x="963127" y="491946"/>
                      <a:pt x="939548" y="455212"/>
                      <a:pt x="911006" y="421954"/>
                    </a:cubicBezTo>
                    <a:cubicBezTo>
                      <a:pt x="901822" y="411281"/>
                      <a:pt x="888668" y="418231"/>
                      <a:pt x="884945" y="428655"/>
                    </a:cubicBezTo>
                    <a:cubicBezTo>
                      <a:pt x="806017" y="288423"/>
                      <a:pt x="727339" y="148191"/>
                      <a:pt x="648411" y="7958"/>
                    </a:cubicBezTo>
                    <a:cubicBezTo>
                      <a:pt x="640221" y="-6934"/>
                      <a:pt x="620117" y="1257"/>
                      <a:pt x="618380" y="14659"/>
                    </a:cubicBezTo>
                    <a:cubicBezTo>
                      <a:pt x="467226" y="93835"/>
                      <a:pt x="316321" y="173010"/>
                      <a:pt x="165168" y="251938"/>
                    </a:cubicBezTo>
                    <a:cubicBezTo>
                      <a:pt x="124960" y="273035"/>
                      <a:pt x="84752" y="294132"/>
                      <a:pt x="44296" y="315229"/>
                    </a:cubicBezTo>
                    <a:cubicBezTo>
                      <a:pt x="41317" y="315725"/>
                      <a:pt x="38587" y="317214"/>
                      <a:pt x="36353" y="319448"/>
                    </a:cubicBezTo>
                    <a:cubicBezTo>
                      <a:pt x="36105" y="319448"/>
                      <a:pt x="35857" y="319696"/>
                      <a:pt x="35609" y="319696"/>
                    </a:cubicBezTo>
                    <a:cubicBezTo>
                      <a:pt x="27418" y="323915"/>
                      <a:pt x="26177" y="331858"/>
                      <a:pt x="28659" y="338311"/>
                    </a:cubicBezTo>
                    <a:cubicBezTo>
                      <a:pt x="20220" y="366854"/>
                      <a:pt x="11781" y="395397"/>
                      <a:pt x="3343" y="423939"/>
                    </a:cubicBezTo>
                    <a:cubicBezTo>
                      <a:pt x="2598" y="426173"/>
                      <a:pt x="2598" y="428407"/>
                      <a:pt x="2598" y="430393"/>
                    </a:cubicBezTo>
                    <a:cubicBezTo>
                      <a:pt x="-380" y="434860"/>
                      <a:pt x="-1125" y="440569"/>
                      <a:pt x="2102" y="446525"/>
                    </a:cubicBezTo>
                    <a:cubicBezTo>
                      <a:pt x="68619" y="573355"/>
                      <a:pt x="138363" y="698447"/>
                      <a:pt x="210837" y="821802"/>
                    </a:cubicBezTo>
                    <a:cubicBezTo>
                      <a:pt x="221261" y="839672"/>
                      <a:pt x="249308" y="823540"/>
                      <a:pt x="238635" y="805421"/>
                    </a:cubicBezTo>
                    <a:cubicBezTo>
                      <a:pt x="170132" y="688768"/>
                      <a:pt x="104111" y="570625"/>
                      <a:pt x="41069" y="451241"/>
                    </a:cubicBezTo>
                    <a:cubicBezTo>
                      <a:pt x="186513" y="367598"/>
                      <a:pt x="331958" y="283955"/>
                      <a:pt x="477402" y="200312"/>
                    </a:cubicBezTo>
                    <a:cubicBezTo>
                      <a:pt x="517611" y="177230"/>
                      <a:pt x="557819" y="154147"/>
                      <a:pt x="597779" y="131065"/>
                    </a:cubicBezTo>
                    <a:cubicBezTo>
                      <a:pt x="689116" y="271545"/>
                      <a:pt x="774248" y="415997"/>
                      <a:pt x="852927" y="563924"/>
                    </a:cubicBezTo>
                    <a:cubicBezTo>
                      <a:pt x="731806" y="594452"/>
                      <a:pt x="610685" y="624980"/>
                      <a:pt x="489564" y="655261"/>
                    </a:cubicBezTo>
                    <a:cubicBezTo>
                      <a:pt x="478643" y="647318"/>
                      <a:pt x="458788" y="655757"/>
                      <a:pt x="464248" y="671890"/>
                    </a:cubicBezTo>
                    <a:cubicBezTo>
                      <a:pt x="471942" y="694973"/>
                      <a:pt x="479636" y="718055"/>
                      <a:pt x="487330" y="741138"/>
                    </a:cubicBezTo>
                    <a:cubicBezTo>
                      <a:pt x="493783" y="760745"/>
                      <a:pt x="525057" y="752307"/>
                      <a:pt x="518355" y="732451"/>
                    </a:cubicBezTo>
                    <a:cubicBezTo>
                      <a:pt x="513143" y="716814"/>
                      <a:pt x="507931" y="700929"/>
                      <a:pt x="502470" y="685293"/>
                    </a:cubicBezTo>
                    <a:lnTo>
                      <a:pt x="1003832" y="559208"/>
                    </a:lnTo>
                    <a:cubicBezTo>
                      <a:pt x="1024681" y="554492"/>
                      <a:pt x="1016242" y="523467"/>
                      <a:pt x="995889" y="528431"/>
                    </a:cubicBezTo>
                    <a:close/>
                    <a:moveTo>
                      <a:pt x="885689" y="556230"/>
                    </a:moveTo>
                    <a:cubicBezTo>
                      <a:pt x="803535" y="401353"/>
                      <a:pt x="714432" y="250448"/>
                      <a:pt x="618627" y="103515"/>
                    </a:cubicBezTo>
                    <a:cubicBezTo>
                      <a:pt x="613167" y="95076"/>
                      <a:pt x="603735" y="94580"/>
                      <a:pt x="596786" y="98303"/>
                    </a:cubicBezTo>
                    <a:cubicBezTo>
                      <a:pt x="593807" y="98055"/>
                      <a:pt x="590829" y="98799"/>
                      <a:pt x="587602" y="100537"/>
                    </a:cubicBezTo>
                    <a:cubicBezTo>
                      <a:pt x="438683" y="186165"/>
                      <a:pt x="290012" y="271794"/>
                      <a:pt x="141093" y="357422"/>
                    </a:cubicBezTo>
                    <a:cubicBezTo>
                      <a:pt x="107338" y="376782"/>
                      <a:pt x="73831" y="396141"/>
                      <a:pt x="40076" y="415501"/>
                    </a:cubicBezTo>
                    <a:cubicBezTo>
                      <a:pt x="47274" y="391425"/>
                      <a:pt x="54224" y="367102"/>
                      <a:pt x="61421" y="343027"/>
                    </a:cubicBezTo>
                    <a:cubicBezTo>
                      <a:pt x="211333" y="264596"/>
                      <a:pt x="360997" y="186165"/>
                      <a:pt x="510909" y="107486"/>
                    </a:cubicBezTo>
                    <a:cubicBezTo>
                      <a:pt x="551117" y="86389"/>
                      <a:pt x="591574" y="65292"/>
                      <a:pt x="631782" y="44195"/>
                    </a:cubicBezTo>
                    <a:cubicBezTo>
                      <a:pt x="726346" y="212474"/>
                      <a:pt x="820909" y="380505"/>
                      <a:pt x="915473" y="548784"/>
                    </a:cubicBezTo>
                    <a:cubicBezTo>
                      <a:pt x="905545" y="551266"/>
                      <a:pt x="895617" y="553748"/>
                      <a:pt x="885689" y="556230"/>
                    </a:cubicBezTo>
                    <a:close/>
                    <a:moveTo>
                      <a:pt x="946002" y="541089"/>
                    </a:moveTo>
                    <a:cubicBezTo>
                      <a:pt x="946002" y="538607"/>
                      <a:pt x="945257" y="536125"/>
                      <a:pt x="943768" y="533395"/>
                    </a:cubicBezTo>
                    <a:lnTo>
                      <a:pt x="909268" y="472090"/>
                    </a:lnTo>
                    <a:cubicBezTo>
                      <a:pt x="924657" y="493435"/>
                      <a:pt x="937811" y="516270"/>
                      <a:pt x="948980" y="540345"/>
                    </a:cubicBezTo>
                    <a:cubicBezTo>
                      <a:pt x="947987" y="540593"/>
                      <a:pt x="946994" y="540841"/>
                      <a:pt x="946002" y="541089"/>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1" name="Freeform: Shape 50">
                <a:extLst>
                  <a:ext uri="{FF2B5EF4-FFF2-40B4-BE49-F238E27FC236}">
                    <a16:creationId xmlns:a16="http://schemas.microsoft.com/office/drawing/2014/main" xmlns="" id="{BD725E78-D64D-A39E-3667-EDA1BF06FC5D}"/>
                  </a:ext>
                </a:extLst>
              </p:cNvPr>
              <p:cNvSpPr/>
              <p:nvPr/>
            </p:nvSpPr>
            <p:spPr>
              <a:xfrm>
                <a:off x="10796261" y="2077553"/>
                <a:ext cx="688416" cy="917897"/>
              </a:xfrm>
              <a:custGeom>
                <a:avLst/>
                <a:gdLst>
                  <a:gd name="connsiteX0" fmla="*/ 688162 w 688416"/>
                  <a:gd name="connsiteY0" fmla="*/ 897738 h 917897"/>
                  <a:gd name="connsiteX1" fmla="*/ 564807 w 688416"/>
                  <a:gd name="connsiteY1" fmla="*/ 395880 h 917897"/>
                  <a:gd name="connsiteX2" fmla="*/ 263990 w 688416"/>
                  <a:gd name="connsiteY2" fmla="*/ 55351 h 917897"/>
                  <a:gd name="connsiteX3" fmla="*/ 15544 w 688416"/>
                  <a:gd name="connsiteY3" fmla="*/ 996 h 917897"/>
                  <a:gd name="connsiteX4" fmla="*/ 15544 w 688416"/>
                  <a:gd name="connsiteY4" fmla="*/ 33262 h 917897"/>
                  <a:gd name="connsiteX5" fmla="*/ 406705 w 688416"/>
                  <a:gd name="connsiteY5" fmla="*/ 206505 h 917897"/>
                  <a:gd name="connsiteX6" fmla="*/ 605016 w 688416"/>
                  <a:gd name="connsiteY6" fmla="*/ 620252 h 917897"/>
                  <a:gd name="connsiteX7" fmla="*/ 656889 w 688416"/>
                  <a:gd name="connsiteY7" fmla="*/ 906177 h 917897"/>
                  <a:gd name="connsiteX8" fmla="*/ 676745 w 688416"/>
                  <a:gd name="connsiteY8" fmla="*/ 917346 h 917897"/>
                  <a:gd name="connsiteX9" fmla="*/ 688162 w 688416"/>
                  <a:gd name="connsiteY9" fmla="*/ 897738 h 917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88416" h="917897">
                    <a:moveTo>
                      <a:pt x="688162" y="897738"/>
                    </a:moveTo>
                    <a:cubicBezTo>
                      <a:pt x="662102" y="727226"/>
                      <a:pt x="635296" y="554728"/>
                      <a:pt x="564807" y="395880"/>
                    </a:cubicBezTo>
                    <a:cubicBezTo>
                      <a:pt x="502261" y="255152"/>
                      <a:pt x="403230" y="126585"/>
                      <a:pt x="263990" y="55351"/>
                    </a:cubicBezTo>
                    <a:cubicBezTo>
                      <a:pt x="187545" y="16136"/>
                      <a:pt x="101669" y="-4961"/>
                      <a:pt x="15544" y="996"/>
                    </a:cubicBezTo>
                    <a:cubicBezTo>
                      <a:pt x="-5057" y="2485"/>
                      <a:pt x="-5305" y="34751"/>
                      <a:pt x="15544" y="33262"/>
                    </a:cubicBezTo>
                    <a:cubicBezTo>
                      <a:pt x="165456" y="23086"/>
                      <a:pt x="307921" y="97297"/>
                      <a:pt x="406705" y="206505"/>
                    </a:cubicBezTo>
                    <a:cubicBezTo>
                      <a:pt x="511197" y="321917"/>
                      <a:pt x="569027" y="470836"/>
                      <a:pt x="605016" y="620252"/>
                    </a:cubicBezTo>
                    <a:cubicBezTo>
                      <a:pt x="627602" y="714568"/>
                      <a:pt x="642246" y="810372"/>
                      <a:pt x="656889" y="906177"/>
                    </a:cubicBezTo>
                    <a:cubicBezTo>
                      <a:pt x="658130" y="914864"/>
                      <a:pt x="669051" y="919580"/>
                      <a:pt x="676745" y="917346"/>
                    </a:cubicBezTo>
                    <a:cubicBezTo>
                      <a:pt x="686177" y="915360"/>
                      <a:pt x="689403" y="906425"/>
                      <a:pt x="688162" y="897738"/>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sp>
            <p:nvSpPr>
              <p:cNvPr id="52" name="Freeform: Shape 51">
                <a:extLst>
                  <a:ext uri="{FF2B5EF4-FFF2-40B4-BE49-F238E27FC236}">
                    <a16:creationId xmlns:a16="http://schemas.microsoft.com/office/drawing/2014/main" xmlns="" id="{39B81A98-BA29-8B32-28B4-C49439C9C394}"/>
                  </a:ext>
                </a:extLst>
              </p:cNvPr>
              <p:cNvSpPr/>
              <p:nvPr/>
            </p:nvSpPr>
            <p:spPr>
              <a:xfrm>
                <a:off x="11466977" y="2978886"/>
                <a:ext cx="200404" cy="450204"/>
              </a:xfrm>
              <a:custGeom>
                <a:avLst/>
                <a:gdLst>
                  <a:gd name="connsiteX0" fmla="*/ 156189 w 200404"/>
                  <a:gd name="connsiteY0" fmla="*/ 35373 h 450204"/>
                  <a:gd name="connsiteX1" fmla="*/ 42762 w 200404"/>
                  <a:gd name="connsiteY1" fmla="*/ 5837 h 450204"/>
                  <a:gd name="connsiteX2" fmla="*/ 51449 w 200404"/>
                  <a:gd name="connsiteY2" fmla="*/ 36862 h 450204"/>
                  <a:gd name="connsiteX3" fmla="*/ 131120 w 200404"/>
                  <a:gd name="connsiteY3" fmla="*/ 55725 h 450204"/>
                  <a:gd name="connsiteX4" fmla="*/ 167358 w 200404"/>
                  <a:gd name="connsiteY4" fmla="*/ 147807 h 450204"/>
                  <a:gd name="connsiteX5" fmla="*/ 152217 w 200404"/>
                  <a:gd name="connsiteY5" fmla="*/ 258752 h 450204"/>
                  <a:gd name="connsiteX6" fmla="*/ 103571 w 200404"/>
                  <a:gd name="connsiteY6" fmla="*/ 357783 h 450204"/>
                  <a:gd name="connsiteX7" fmla="*/ 11489 w 200404"/>
                  <a:gd name="connsiteY7" fmla="*/ 418592 h 450204"/>
                  <a:gd name="connsiteX8" fmla="*/ 20176 w 200404"/>
                  <a:gd name="connsiteY8" fmla="*/ 449617 h 450204"/>
                  <a:gd name="connsiteX9" fmla="*/ 181257 w 200404"/>
                  <a:gd name="connsiteY9" fmla="*/ 275878 h 450204"/>
                  <a:gd name="connsiteX10" fmla="*/ 156189 w 200404"/>
                  <a:gd name="connsiteY10" fmla="*/ 35373 h 4502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00404" h="450204">
                    <a:moveTo>
                      <a:pt x="156189" y="35373"/>
                    </a:moveTo>
                    <a:cubicBezTo>
                      <a:pt x="126901" y="6582"/>
                      <a:pt x="82474" y="-9303"/>
                      <a:pt x="42762" y="5837"/>
                    </a:cubicBezTo>
                    <a:cubicBezTo>
                      <a:pt x="23651" y="13035"/>
                      <a:pt x="31841" y="44308"/>
                      <a:pt x="51449" y="36862"/>
                    </a:cubicBezTo>
                    <a:cubicBezTo>
                      <a:pt x="79495" y="26190"/>
                      <a:pt x="109527" y="35869"/>
                      <a:pt x="131120" y="55725"/>
                    </a:cubicBezTo>
                    <a:cubicBezTo>
                      <a:pt x="156685" y="79304"/>
                      <a:pt x="166117" y="114052"/>
                      <a:pt x="167358" y="147807"/>
                    </a:cubicBezTo>
                    <a:cubicBezTo>
                      <a:pt x="168599" y="185037"/>
                      <a:pt x="162145" y="223011"/>
                      <a:pt x="152217" y="258752"/>
                    </a:cubicBezTo>
                    <a:cubicBezTo>
                      <a:pt x="142289" y="294244"/>
                      <a:pt x="127149" y="329240"/>
                      <a:pt x="103571" y="357783"/>
                    </a:cubicBezTo>
                    <a:cubicBezTo>
                      <a:pt x="79495" y="386823"/>
                      <a:pt x="48222" y="409161"/>
                      <a:pt x="11489" y="418592"/>
                    </a:cubicBezTo>
                    <a:cubicBezTo>
                      <a:pt x="-8615" y="423804"/>
                      <a:pt x="-177" y="454829"/>
                      <a:pt x="20176" y="449617"/>
                    </a:cubicBezTo>
                    <a:cubicBezTo>
                      <a:pt x="103322" y="428520"/>
                      <a:pt x="157181" y="354557"/>
                      <a:pt x="181257" y="275878"/>
                    </a:cubicBezTo>
                    <a:cubicBezTo>
                      <a:pt x="203595" y="201170"/>
                      <a:pt x="217990" y="95934"/>
                      <a:pt x="156189" y="35373"/>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22" name="Freeform: Shape 21">
              <a:extLst>
                <a:ext uri="{FF2B5EF4-FFF2-40B4-BE49-F238E27FC236}">
                  <a16:creationId xmlns:a16="http://schemas.microsoft.com/office/drawing/2014/main" xmlns="" id="{C94B48F5-EFA1-D3BD-3FFE-963AB32BEAC9}"/>
                </a:ext>
              </a:extLst>
            </p:cNvPr>
            <p:cNvSpPr/>
            <p:nvPr/>
          </p:nvSpPr>
          <p:spPr>
            <a:xfrm>
              <a:off x="9579252" y="5779887"/>
              <a:ext cx="2264314" cy="45719"/>
            </a:xfrm>
            <a:custGeom>
              <a:avLst/>
              <a:gdLst>
                <a:gd name="connsiteX0" fmla="*/ 2951828 w 2967464"/>
                <a:gd name="connsiteY0" fmla="*/ 0 h 32265"/>
                <a:gd name="connsiteX1" fmla="*/ 15637 w 2967464"/>
                <a:gd name="connsiteY1" fmla="*/ 0 h 32265"/>
                <a:gd name="connsiteX2" fmla="*/ 15637 w 2967464"/>
                <a:gd name="connsiteY2" fmla="*/ 32266 h 32265"/>
                <a:gd name="connsiteX3" fmla="*/ 2951828 w 2967464"/>
                <a:gd name="connsiteY3" fmla="*/ 32266 h 32265"/>
                <a:gd name="connsiteX4" fmla="*/ 2951828 w 2967464"/>
                <a:gd name="connsiteY4" fmla="*/ 0 h 322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67464" h="32265">
                  <a:moveTo>
                    <a:pt x="2951828" y="0"/>
                  </a:moveTo>
                  <a:lnTo>
                    <a:pt x="15637" y="0"/>
                  </a:lnTo>
                  <a:cubicBezTo>
                    <a:pt x="-5212" y="0"/>
                    <a:pt x="-5212" y="32266"/>
                    <a:pt x="15637" y="32266"/>
                  </a:cubicBezTo>
                  <a:lnTo>
                    <a:pt x="2951828" y="32266"/>
                  </a:lnTo>
                  <a:cubicBezTo>
                    <a:pt x="2972677" y="32266"/>
                    <a:pt x="2972677" y="0"/>
                    <a:pt x="2951828" y="0"/>
                  </a:cubicBezTo>
                  <a:close/>
                </a:path>
              </a:pathLst>
            </a:custGeom>
            <a:solidFill>
              <a:srgbClr val="201D29"/>
            </a:solidFill>
            <a:ln w="2479" cap="flat">
              <a:noFill/>
              <a:prstDash val="solid"/>
              <a:miter/>
            </a:ln>
          </p:spPr>
          <p:txBody>
            <a:bodyPr rtlCol="0" anchor="ctr"/>
            <a:lstStyle/>
            <a:p>
              <a:pPr marL="0" marR="0" lvl="0" indent="0" algn="l" defTabSz="1371600" rtl="0" eaLnBrk="1" fontAlgn="auto" latinLnBrk="0" hangingPunct="1">
                <a:lnSpc>
                  <a:spcPct val="100000"/>
                </a:lnSpc>
                <a:spcBef>
                  <a:spcPts val="0"/>
                </a:spcBef>
                <a:spcAft>
                  <a:spcPts val="0"/>
                </a:spcAft>
                <a:buClrTx/>
                <a:buSzTx/>
                <a:buFontTx/>
                <a:buNone/>
                <a:tabLst/>
                <a:defRPr/>
              </a:pPr>
              <a:endParaRPr kumimoji="0" lang="en-US" sz="2700" b="0" i="0" u="none" strike="noStrike" kern="1200" cap="none" spc="0" normalizeH="0" baseline="0" noProof="0">
                <a:ln>
                  <a:noFill/>
                </a:ln>
                <a:solidFill>
                  <a:prstClr val="black"/>
                </a:solidFill>
                <a:effectLst/>
                <a:uLnTx/>
                <a:uFillTx/>
                <a:latin typeface="Arial"/>
                <a:ea typeface="楷体"/>
                <a:cs typeface="+mn-cs"/>
              </a:endParaRPr>
            </a:p>
          </p:txBody>
        </p:sp>
      </p:grpSp>
      <p:sp>
        <p:nvSpPr>
          <p:cNvPr id="108" name="Freeform 3">
            <a:extLst>
              <a:ext uri="{FF2B5EF4-FFF2-40B4-BE49-F238E27FC236}">
                <a16:creationId xmlns:a16="http://schemas.microsoft.com/office/drawing/2014/main" xmlns="" id="{4296F43C-2373-D54D-4BBC-B1555A8CEACE}"/>
              </a:ext>
            </a:extLst>
          </p:cNvPr>
          <p:cNvSpPr/>
          <p:nvPr/>
        </p:nvSpPr>
        <p:spPr>
          <a:xfrm>
            <a:off x="6934200" y="4076700"/>
            <a:ext cx="10668000" cy="5715000"/>
          </a:xfrm>
          <a:custGeom>
            <a:avLst/>
            <a:gdLst/>
            <a:ahLst/>
            <a:cxnLst/>
            <a:rect l="l" t="t" r="r" b="b"/>
            <a:pathLst>
              <a:path w="3024000" h="1874786">
                <a:moveTo>
                  <a:pt x="0" y="0"/>
                </a:moveTo>
                <a:lnTo>
                  <a:pt x="3024000" y="0"/>
                </a:lnTo>
                <a:lnTo>
                  <a:pt x="3024000" y="1874786"/>
                </a:lnTo>
                <a:lnTo>
                  <a:pt x="0" y="187478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endParaRPr lang="en-US"/>
          </a:p>
        </p:txBody>
      </p:sp>
      <p:sp>
        <p:nvSpPr>
          <p:cNvPr id="109" name="TextBox 108">
            <a:extLst>
              <a:ext uri="{FF2B5EF4-FFF2-40B4-BE49-F238E27FC236}">
                <a16:creationId xmlns:a16="http://schemas.microsoft.com/office/drawing/2014/main" xmlns="" id="{267E4C5C-FFD5-C8CA-9FD9-6A0AE91D3179}"/>
              </a:ext>
            </a:extLst>
          </p:cNvPr>
          <p:cNvSpPr txBox="1"/>
          <p:nvPr/>
        </p:nvSpPr>
        <p:spPr>
          <a:xfrm>
            <a:off x="7391400" y="7048500"/>
            <a:ext cx="9829800" cy="2554545"/>
          </a:xfrm>
          <a:prstGeom prst="rect">
            <a:avLst/>
          </a:prstGeom>
          <a:noFill/>
        </p:spPr>
        <p:txBody>
          <a:bodyPr wrap="square" rtlCol="0">
            <a:spAutoFit/>
          </a:bodyPr>
          <a:lstStyle/>
          <a:p>
            <a:pPr algn="just"/>
            <a:r>
              <a:rPr lang="vi-VN" sz="4000" b="1" dirty="0">
                <a:latin typeface="Calibri" panose="020F0502020204030204" pitchFamily="34" charset="0"/>
                <a:cs typeface="Calibri" panose="020F0502020204030204" pitchFamily="34" charset="0"/>
              </a:rPr>
              <a:t>Vì phân loại rác thải sinh hoạt để có thể dễ dàng vận chuyển, tái chế; góp phần giảm lượng rác thải ra môi trường, nâng cao ý thức của cộng đồng về bảo vệ môi trường.</a:t>
            </a:r>
          </a:p>
        </p:txBody>
      </p:sp>
      <p:sp>
        <p:nvSpPr>
          <p:cNvPr id="107" name="Oval 10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238631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9"/>
                                        </p:tgtEl>
                                        <p:attrNameLst>
                                          <p:attrName>style.visibility</p:attrName>
                                        </p:attrNameLst>
                                      </p:cBhvr>
                                      <p:to>
                                        <p:strVal val="visible"/>
                                      </p:to>
                                    </p:set>
                                    <p:animEffect transition="in" filter="randombar(horizontal)">
                                      <p:cBhvr>
                                        <p:cTn id="10" dur="500"/>
                                        <p:tgtEl>
                                          <p:spTgt spid="1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108"/>
                                        </p:tgtEl>
                                        <p:attrNameLst>
                                          <p:attrName>style.visibility</p:attrName>
                                        </p:attrNameLst>
                                      </p:cBhvr>
                                      <p:to>
                                        <p:strVal val="visible"/>
                                      </p:to>
                                    </p:set>
                                    <p:anim calcmode="lin" valueType="num">
                                      <p:cBhvr additive="base">
                                        <p:cTn id="15" dur="500" fill="hold"/>
                                        <p:tgtEl>
                                          <p:spTgt spid="108"/>
                                        </p:tgtEl>
                                        <p:attrNameLst>
                                          <p:attrName>ppt_x</p:attrName>
                                        </p:attrNameLst>
                                      </p:cBhvr>
                                      <p:tavLst>
                                        <p:tav tm="0">
                                          <p:val>
                                            <p:strVal val="#ppt_x"/>
                                          </p:val>
                                        </p:tav>
                                        <p:tav tm="100000">
                                          <p:val>
                                            <p:strVal val="#ppt_x"/>
                                          </p:val>
                                        </p:tav>
                                      </p:tavLst>
                                    </p:anim>
                                    <p:anim calcmode="lin" valueType="num">
                                      <p:cBhvr additive="base">
                                        <p:cTn id="16" dur="500" fill="hold"/>
                                        <p:tgtEl>
                                          <p:spTgt spid="10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 calcmode="lin" valueType="num">
                                      <p:cBhvr additive="base">
                                        <p:cTn id="19" dur="500" fill="hold"/>
                                        <p:tgtEl>
                                          <p:spTgt spid="109"/>
                                        </p:tgtEl>
                                        <p:attrNameLst>
                                          <p:attrName>ppt_x</p:attrName>
                                        </p:attrNameLst>
                                      </p:cBhvr>
                                      <p:tavLst>
                                        <p:tav tm="0">
                                          <p:val>
                                            <p:strVal val="#ppt_x"/>
                                          </p:val>
                                        </p:tav>
                                        <p:tav tm="100000">
                                          <p:val>
                                            <p:strVal val="#ppt_x"/>
                                          </p:val>
                                        </p:tav>
                                      </p:tavLst>
                                    </p:anim>
                                    <p:anim calcmode="lin" valueType="num">
                                      <p:cBhvr additive="base">
                                        <p:cTn id="20" dur="500" fill="hold"/>
                                        <p:tgtEl>
                                          <p:spTgt spid="10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0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7" descr="Sân cỏ đơn giản trên nền trong suốt Các vector miễn phí"/>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r="23071"/>
          <a:stretch/>
        </p:blipFill>
        <p:spPr bwMode="auto">
          <a:xfrm>
            <a:off x="10208768" y="4380684"/>
            <a:ext cx="8256221" cy="5948364"/>
          </a:xfrm>
          <a:prstGeom prst="rect">
            <a:avLst/>
          </a:prstGeom>
          <a:noFill/>
          <a:extLst>
            <a:ext uri="{909E8E84-426E-40DD-AFC4-6F175D3DCCD1}">
              <a14:hiddenFill xmlns:a14="http://schemas.microsoft.com/office/drawing/2010/main">
                <a:solidFill>
                  <a:srgbClr val="FFFFFF"/>
                </a:solidFill>
              </a14:hiddenFill>
            </a:ext>
          </a:extLst>
        </p:spPr>
      </p:pic>
      <p:pic>
        <p:nvPicPr>
          <p:cNvPr id="8199" name="Picture 7" descr="Sân cỏ đơn giản trên nền trong suốt Các vector miễn phí"/>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222" b="100000" l="0" r="99201">
                        <a14:backgroundMark x1="1757" y1="75793" x2="1757" y2="75793"/>
                        <a14:backgroundMark x1="2236" y1="80403" x2="2236" y2="80403"/>
                        <a14:backgroundMark x1="958" y1="83573" x2="958" y2="83573"/>
                        <a14:backgroundMark x1="799" y1="79539" x2="799" y2="79539"/>
                        <a14:backgroundMark x1="6230" y1="78674" x2="6230" y2="78674"/>
                        <a14:backgroundMark x1="11981" y1="76081" x2="11981" y2="76081"/>
                        <a14:backgroundMark x1="10543" y1="74352" x2="10543" y2="74352"/>
                        <a14:backgroundMark x1="20447" y1="76657" x2="20447" y2="76657"/>
                        <a14:backgroundMark x1="18530" y1="79251" x2="18530" y2="79251"/>
                        <a14:backgroundMark x1="16613" y1="79251" x2="16613" y2="79251"/>
                        <a14:backgroundMark x1="8946" y1="77810" x2="8946" y2="77810"/>
                        <a14:backgroundMark x1="33227" y1="80403" x2="33227" y2="80403"/>
                        <a14:backgroundMark x1="27476" y1="83573" x2="27476" y2="83573"/>
                        <a14:backgroundMark x1="29872" y1="85591" x2="29872" y2="85591"/>
                        <a14:backgroundMark x1="28435" y1="80115" x2="28435" y2="80115"/>
                        <a14:backgroundMark x1="46006" y1="74063" x2="46006" y2="74063"/>
                        <a14:backgroundMark x1="40735" y1="73487" x2="40735" y2="73487"/>
                        <a14:backgroundMark x1="38498" y1="74063" x2="38498" y2="74063"/>
                        <a14:backgroundMark x1="37540" y1="80115" x2="37540" y2="80115"/>
                        <a14:backgroundMark x1="48722" y1="79251" x2="48722" y2="79251"/>
                        <a14:backgroundMark x1="48722" y1="79251" x2="48722" y2="79251"/>
                        <a14:backgroundMark x1="48722" y1="79251" x2="48722" y2="79251"/>
                        <a14:backgroundMark x1="54313" y1="78386" x2="54952" y2="78386"/>
                        <a14:backgroundMark x1="54952" y1="78386" x2="54952" y2="78386"/>
                        <a14:backgroundMark x1="54952" y1="78386" x2="61502" y2="77522"/>
                        <a14:backgroundMark x1="61502" y1="77522" x2="61502" y2="77522"/>
                        <a14:backgroundMark x1="61502" y1="77522" x2="73323" y2="76945"/>
                        <a14:backgroundMark x1="73323" y1="76945" x2="73323" y2="76945"/>
                        <a14:backgroundMark x1="73323" y1="76945" x2="73323" y2="76945"/>
                        <a14:backgroundMark x1="74920" y1="76081" x2="89776" y2="72334"/>
                        <a14:backgroundMark x1="95687" y1="75793" x2="97444" y2="77522"/>
                        <a14:backgroundMark x1="97444" y1="77522" x2="97444" y2="77522"/>
                        <a14:backgroundMark x1="82907" y1="79539" x2="82907" y2="79539"/>
                        <a14:backgroundMark x1="79393" y1="86167" x2="79393" y2="86167"/>
                        <a14:backgroundMark x1="65815" y1="82997" x2="65815" y2="82997"/>
                        <a14:backgroundMark x1="25080" y1="84726" x2="25080" y2="84726"/>
                        <a14:backgroundMark x1="94249" y1="80980" x2="94249" y2="80980"/>
                        <a14:backgroundMark x1="94249" y1="80980" x2="94249" y2="80980"/>
                        <a14:backgroundMark x1="94249" y1="80980" x2="94249" y2="80980"/>
                        <a14:backgroundMark x1="94249" y1="80980" x2="94249" y2="80980"/>
                        <a14:backgroundMark x1="94249" y1="80980" x2="94249" y2="80980"/>
                        <a14:backgroundMark x1="94249" y1="80980" x2="94249" y2="80980"/>
                        <a14:backgroundMark x1="93291" y1="80115" x2="93291" y2="80115"/>
                        <a14:backgroundMark x1="93291" y1="80115" x2="93291" y2="80115"/>
                        <a14:backgroundMark x1="93291" y1="80115" x2="80831" y2="79251"/>
                        <a14:backgroundMark x1="97923" y1="79251" x2="78435" y2="58790"/>
                      </a14:backgroundRemoval>
                    </a14:imgEffect>
                  </a14:imgLayer>
                </a14:imgProps>
              </a:ext>
              <a:ext uri="{28A0092B-C50C-407E-A947-70E740481C1C}">
                <a14:useLocalDpi xmlns:a14="http://schemas.microsoft.com/office/drawing/2010/main" val="0"/>
              </a:ext>
            </a:extLst>
          </a:blip>
          <a:srcRect/>
          <a:stretch>
            <a:fillRect/>
          </a:stretch>
        </p:blipFill>
        <p:spPr bwMode="auto">
          <a:xfrm>
            <a:off x="-68493" y="4338636"/>
            <a:ext cx="10732295" cy="594836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9">
            <a:extLst>
              <a:ext uri="{FF2B5EF4-FFF2-40B4-BE49-F238E27FC236}">
                <a16:creationId xmlns:a16="http://schemas.microsoft.com/office/drawing/2014/main" xmlns="" id="{BF606C32-ED8B-4E8D-9B93-91EA24B2D993}"/>
              </a:ext>
            </a:extLst>
          </p:cNvPr>
          <p:cNvGrpSpPr/>
          <p:nvPr/>
        </p:nvGrpSpPr>
        <p:grpSpPr>
          <a:xfrm>
            <a:off x="6089778" y="3838261"/>
            <a:ext cx="184731" cy="2328726"/>
            <a:chOff x="3771007" y="1083236"/>
            <a:chExt cx="118200" cy="1552483"/>
          </a:xfrm>
        </p:grpSpPr>
        <p:sp>
          <p:nvSpPr>
            <p:cNvPr id="5" name="矩形 10">
              <a:extLst>
                <a:ext uri="{FF2B5EF4-FFF2-40B4-BE49-F238E27FC236}">
                  <a16:creationId xmlns:a16="http://schemas.microsoft.com/office/drawing/2014/main" xmlns="" id="{0A585FB5-5645-4238-9891-79A3353E3EC8}"/>
                </a:ext>
              </a:extLst>
            </p:cNvPr>
            <p:cNvSpPr/>
            <p:nvPr/>
          </p:nvSpPr>
          <p:spPr>
            <a:xfrm>
              <a:off x="3771007" y="1083236"/>
              <a:ext cx="118200" cy="1538882"/>
            </a:xfrm>
            <a:prstGeom prst="rect">
              <a:avLst/>
            </a:prstGeom>
          </p:spPr>
          <p:txBody>
            <a:bodyPr wrap="none">
              <a:spAutoFit/>
            </a:bodyPr>
            <a:lstStyle/>
            <a:p>
              <a:pPr defTabSz="1371566">
                <a:defRPr/>
              </a:pPr>
              <a:endParaRPr lang="zh-CN" altLang="en-US" sz="14400" dirty="0">
                <a:ln w="152400">
                  <a:solidFill>
                    <a:prstClr val="white"/>
                  </a:solidFill>
                </a:ln>
                <a:solidFill>
                  <a:prstClr val="white"/>
                </a:solidFill>
                <a:effectLst>
                  <a:innerShdw blurRad="63500" dist="50800" dir="13500000">
                    <a:prstClr val="black">
                      <a:alpha val="50000"/>
                    </a:prstClr>
                  </a:innerShdw>
                </a:effectLst>
                <a:latin typeface="UTM Guanine" panose="02040603050506020204" pitchFamily="18" charset="0"/>
                <a:ea typeface="字魂27号-布丁体" panose="00000505000000000000" pitchFamily="2" charset="-122"/>
              </a:endParaRPr>
            </a:p>
          </p:txBody>
        </p:sp>
        <p:sp>
          <p:nvSpPr>
            <p:cNvPr id="6" name="矩形 11">
              <a:extLst>
                <a:ext uri="{FF2B5EF4-FFF2-40B4-BE49-F238E27FC236}">
                  <a16:creationId xmlns:a16="http://schemas.microsoft.com/office/drawing/2014/main" xmlns="" id="{689EA033-6E8E-4551-B77D-0CA76AE9F7CF}"/>
                </a:ext>
              </a:extLst>
            </p:cNvPr>
            <p:cNvSpPr/>
            <p:nvPr/>
          </p:nvSpPr>
          <p:spPr>
            <a:xfrm>
              <a:off x="3771007" y="1096837"/>
              <a:ext cx="118200" cy="1538882"/>
            </a:xfrm>
            <a:prstGeom prst="rect">
              <a:avLst/>
            </a:prstGeom>
          </p:spPr>
          <p:txBody>
            <a:bodyPr wrap="none">
              <a:spAutoFit/>
            </a:bodyPr>
            <a:lstStyle/>
            <a:p>
              <a:pPr defTabSz="1371566">
                <a:defRPr/>
              </a:pPr>
              <a:endParaRPr lang="zh-CN" altLang="en-US" sz="14400" dirty="0">
                <a:gradFill flip="none" rotWithShape="1">
                  <a:gsLst>
                    <a:gs pos="67000">
                      <a:srgbClr val="5997D0"/>
                    </a:gs>
                    <a:gs pos="0">
                      <a:srgbClr val="FF99CC"/>
                    </a:gs>
                    <a:gs pos="100000">
                      <a:srgbClr val="8DC9ED"/>
                    </a:gs>
                  </a:gsLst>
                  <a:lin ang="5400000" scaled="1"/>
                  <a:tileRect/>
                </a:gradFill>
                <a:latin typeface="UTM Guanine" panose="02040603050506020204" pitchFamily="18" charset="0"/>
                <a:ea typeface="字魂27号-布丁体" panose="00000505000000000000" pitchFamily="2" charset="-122"/>
              </a:endParaRPr>
            </a:p>
          </p:txBody>
        </p:sp>
      </p:grpSp>
      <p:pic>
        <p:nvPicPr>
          <p:cNvPr id="17" name="10"/>
          <p:cNvPicPr>
            <a:picLocks noChangeAspect="1"/>
          </p:cNvPicPr>
          <p:nvPr/>
        </p:nvPicPr>
        <p:blipFill rotWithShape="1">
          <a:blip r:embed="rId4">
            <a:extLst>
              <a:ext uri="{28A0092B-C50C-407E-A947-70E740481C1C}">
                <a14:useLocalDpi xmlns:a14="http://schemas.microsoft.com/office/drawing/2010/main" val="0"/>
              </a:ext>
            </a:extLst>
          </a:blip>
          <a:srcRect l="63457" t="3512" r="13457" b="64444"/>
          <a:stretch/>
        </p:blipFill>
        <p:spPr>
          <a:xfrm>
            <a:off x="13975147" y="0"/>
            <a:ext cx="4787207" cy="3737604"/>
          </a:xfrm>
          <a:prstGeom prst="rect">
            <a:avLst/>
          </a:prstGeom>
        </p:spPr>
      </p:pic>
      <p:sp>
        <p:nvSpPr>
          <p:cNvPr id="3" name="任意多边形: 形状 40">
            <a:extLst>
              <a:ext uri="{FF2B5EF4-FFF2-40B4-BE49-F238E27FC236}">
                <a16:creationId xmlns:a16="http://schemas.microsoft.com/office/drawing/2014/main" xmlns="" id="{4A7ABC55-4ED8-9A6B-DEF1-CE8495165E73}"/>
              </a:ext>
            </a:extLst>
          </p:cNvPr>
          <p:cNvSpPr/>
          <p:nvPr/>
        </p:nvSpPr>
        <p:spPr>
          <a:xfrm>
            <a:off x="590109" y="2230172"/>
            <a:ext cx="17129049" cy="741977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accent4">
              <a:lumMod val="20000"/>
              <a:lumOff val="80000"/>
              <a:alpha val="67000"/>
            </a:schemeClr>
          </a:solidFill>
          <a:ln>
            <a:no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371600">
              <a:defRPr/>
            </a:pPr>
            <a:endParaRPr lang="zh-CN" altLang="en-US" sz="6600" dirty="0">
              <a:solidFill>
                <a:srgbClr val="FF8600"/>
              </a:solidFill>
              <a:latin typeface="思源黑体 CN Bold" panose="020B0800000000000000" pitchFamily="34" charset="-122"/>
              <a:ea typeface="思源黑体 CN Bold" panose="020B0800000000000000" pitchFamily="34" charset="-122"/>
            </a:endParaRPr>
          </a:p>
        </p:txBody>
      </p:sp>
      <p:sp>
        <p:nvSpPr>
          <p:cNvPr id="7" name="TextBox 6">
            <a:extLst>
              <a:ext uri="{FF2B5EF4-FFF2-40B4-BE49-F238E27FC236}">
                <a16:creationId xmlns:a16="http://schemas.microsoft.com/office/drawing/2014/main" xmlns="" id="{01A14678-AAB1-6B43-129B-C6EDAA75A067}"/>
              </a:ext>
            </a:extLst>
          </p:cNvPr>
          <p:cNvSpPr txBox="1"/>
          <p:nvPr/>
        </p:nvSpPr>
        <p:spPr>
          <a:xfrm>
            <a:off x="3235312" y="3086186"/>
            <a:ext cx="14025044" cy="1569660"/>
          </a:xfrm>
          <a:prstGeom prst="rect">
            <a:avLst/>
          </a:prstGeom>
          <a:noFill/>
        </p:spPr>
        <p:txBody>
          <a:bodyPr wrap="square" rtlCol="0">
            <a:spAutoFit/>
          </a:bodyPr>
          <a:lstStyle/>
          <a:p>
            <a:pPr algn="just" defTabSz="1371600">
              <a:defRPr/>
            </a:pPr>
            <a:r>
              <a:rPr lang="en-US" sz="4800" dirty="0" err="1">
                <a:solidFill>
                  <a:prstClr val="black"/>
                </a:solidFill>
                <a:latin typeface="Calibri" panose="020F0502020204030204" pitchFamily="34" charset="0"/>
                <a:cs typeface="Calibri" panose="020F0502020204030204" pitchFamily="34" charset="0"/>
              </a:rPr>
              <a:t>Về</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Tìm</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hiểu</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nguyên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nhân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tác</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hại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và</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biện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pháp</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phòng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chống</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xói</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mòn</a:t>
            </a:r>
            <a:r>
              <a:rPr lang="en-US" sz="4800" dirty="0">
                <a:solidFill>
                  <a:prstClr val="black"/>
                </a:solidFill>
                <a:latin typeface="Calibri" panose="020F0502020204030204" pitchFamily="34" charset="0"/>
                <a:cs typeface="Calibri" panose="020F0502020204030204" pitchFamily="34" charset="0"/>
              </a:rPr>
              <a:t> </a:t>
            </a:r>
            <a:r>
              <a:rPr lang="en-US" sz="4800" dirty="0" err="1">
                <a:solidFill>
                  <a:prstClr val="black"/>
                </a:solidFill>
                <a:latin typeface="Calibri" panose="020F0502020204030204" pitchFamily="34" charset="0"/>
                <a:cs typeface="Calibri" panose="020F0502020204030204" pitchFamily="34" charset="0"/>
              </a:rPr>
              <a:t>đất</a:t>
            </a:r>
            <a:r>
              <a:rPr lang="en-US" sz="4800" dirty="0">
                <a:solidFill>
                  <a:prstClr val="black"/>
                </a:solidFill>
                <a:latin typeface="Calibri" panose="020F0502020204030204" pitchFamily="34" charset="0"/>
                <a:cs typeface="Calibri" panose="020F0502020204030204" pitchFamily="34" charset="0"/>
              </a:rPr>
              <a:t>.</a:t>
            </a:r>
          </a:p>
        </p:txBody>
      </p:sp>
      <p:pic>
        <p:nvPicPr>
          <p:cNvPr id="8" name="Picture 7">
            <a:extLst>
              <a:ext uri="{FF2B5EF4-FFF2-40B4-BE49-F238E27FC236}">
                <a16:creationId xmlns:a16="http://schemas.microsoft.com/office/drawing/2014/main" xmlns="" id="{00BC2453-0854-C79E-1402-DC598DFFA208}"/>
              </a:ext>
            </a:extLst>
          </p:cNvPr>
          <p:cNvPicPr>
            <a:picLocks noChangeAspect="1"/>
          </p:cNvPicPr>
          <p:nvPr/>
        </p:nvPicPr>
        <p:blipFill>
          <a:blip r:embed="rId5"/>
          <a:stretch>
            <a:fillRect/>
          </a:stretch>
        </p:blipFill>
        <p:spPr>
          <a:xfrm rot="737208" flipH="1">
            <a:off x="1447140" y="2962209"/>
            <a:ext cx="1379994" cy="1379994"/>
          </a:xfrm>
          <a:prstGeom prst="rect">
            <a:avLst/>
          </a:prstGeom>
        </p:spPr>
      </p:pic>
      <p:sp>
        <p:nvSpPr>
          <p:cNvPr id="9" name="TextBox 8">
            <a:extLst>
              <a:ext uri="{FF2B5EF4-FFF2-40B4-BE49-F238E27FC236}">
                <a16:creationId xmlns:a16="http://schemas.microsoft.com/office/drawing/2014/main" xmlns="" id="{0C2143B6-E8A0-650E-DCDF-9BD842BC9740}"/>
              </a:ext>
            </a:extLst>
          </p:cNvPr>
          <p:cNvSpPr txBox="1"/>
          <p:nvPr/>
        </p:nvSpPr>
        <p:spPr>
          <a:xfrm>
            <a:off x="3123670" y="4678221"/>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0" name="Picture 9">
            <a:extLst>
              <a:ext uri="{FF2B5EF4-FFF2-40B4-BE49-F238E27FC236}">
                <a16:creationId xmlns:a16="http://schemas.microsoft.com/office/drawing/2014/main" xmlns="" id="{8BC80138-DB33-1C75-FCAA-AFDC24C73132}"/>
              </a:ext>
            </a:extLst>
          </p:cNvPr>
          <p:cNvPicPr>
            <a:picLocks noChangeAspect="1"/>
          </p:cNvPicPr>
          <p:nvPr/>
        </p:nvPicPr>
        <p:blipFill>
          <a:blip r:embed="rId5"/>
          <a:stretch>
            <a:fillRect/>
          </a:stretch>
        </p:blipFill>
        <p:spPr>
          <a:xfrm rot="737208" flipH="1">
            <a:off x="1335498" y="4554245"/>
            <a:ext cx="1379994" cy="1379994"/>
          </a:xfrm>
          <a:prstGeom prst="rect">
            <a:avLst/>
          </a:prstGeom>
        </p:spPr>
      </p:pic>
      <p:sp>
        <p:nvSpPr>
          <p:cNvPr id="11" name="TextBox 10">
            <a:extLst>
              <a:ext uri="{FF2B5EF4-FFF2-40B4-BE49-F238E27FC236}">
                <a16:creationId xmlns:a16="http://schemas.microsoft.com/office/drawing/2014/main" xmlns="" id="{A6A7DCAF-C973-BB68-1E79-2FA239F9813D}"/>
              </a:ext>
            </a:extLst>
          </p:cNvPr>
          <p:cNvSpPr txBox="1"/>
          <p:nvPr/>
        </p:nvSpPr>
        <p:spPr>
          <a:xfrm>
            <a:off x="3049574" y="6514902"/>
            <a:ext cx="14025044" cy="830997"/>
          </a:xfrm>
          <a:prstGeom prst="rect">
            <a:avLst/>
          </a:prstGeom>
          <a:noFill/>
        </p:spPr>
        <p:txBody>
          <a:bodyPr wrap="square" rtlCol="0">
            <a:spAutoFit/>
          </a:bodyPr>
          <a:lstStyle/>
          <a:p>
            <a:pPr algn="just" defTabSz="1371600">
              <a:defRPr/>
            </a:pPr>
            <a:r>
              <a:rPr lang="en-US" sz="4800" dirty="0">
                <a:solidFill>
                  <a:prstClr val="black"/>
                </a:solidFill>
                <a:latin typeface="Calibri" panose="020F0502020204030204" pitchFamily="34" charset="0"/>
                <a:cs typeface="Calibri" panose="020F0502020204030204" pitchFamily="34" charset="0"/>
              </a:rPr>
              <a:t>………………..</a:t>
            </a:r>
          </a:p>
        </p:txBody>
      </p:sp>
      <p:pic>
        <p:nvPicPr>
          <p:cNvPr id="12" name="Picture 11">
            <a:extLst>
              <a:ext uri="{FF2B5EF4-FFF2-40B4-BE49-F238E27FC236}">
                <a16:creationId xmlns:a16="http://schemas.microsoft.com/office/drawing/2014/main" xmlns="" id="{43ED8C77-BAFD-7A14-B1E5-A64F8BFDC1B2}"/>
              </a:ext>
            </a:extLst>
          </p:cNvPr>
          <p:cNvPicPr>
            <a:picLocks noChangeAspect="1"/>
          </p:cNvPicPr>
          <p:nvPr/>
        </p:nvPicPr>
        <p:blipFill>
          <a:blip r:embed="rId5"/>
          <a:stretch>
            <a:fillRect/>
          </a:stretch>
        </p:blipFill>
        <p:spPr>
          <a:xfrm rot="737208" flipH="1">
            <a:off x="1261403" y="6390926"/>
            <a:ext cx="1379994" cy="1379994"/>
          </a:xfrm>
          <a:prstGeom prst="rect">
            <a:avLst/>
          </a:prstGeom>
        </p:spPr>
      </p:pic>
      <p:pic>
        <p:nvPicPr>
          <p:cNvPr id="18" name="Picture 17">
            <a:extLst>
              <a:ext uri="{FF2B5EF4-FFF2-40B4-BE49-F238E27FC236}">
                <a16:creationId xmlns:a16="http://schemas.microsoft.com/office/drawing/2014/main" xmlns="" id="{94BB2683-25C2-0BF2-9624-049CC8EA5854}"/>
              </a:ext>
            </a:extLst>
          </p:cNvPr>
          <p:cNvPicPr>
            <a:picLocks noChangeAspect="1"/>
          </p:cNvPicPr>
          <p:nvPr/>
        </p:nvPicPr>
        <p:blipFill>
          <a:blip r:embed="rId6"/>
          <a:stretch>
            <a:fillRect/>
          </a:stretch>
        </p:blipFill>
        <p:spPr>
          <a:xfrm>
            <a:off x="4448330" y="282560"/>
            <a:ext cx="9007620" cy="2039289"/>
          </a:xfrm>
          <a:prstGeom prst="rect">
            <a:avLst/>
          </a:prstGeom>
        </p:spPr>
      </p:pic>
      <p:pic>
        <p:nvPicPr>
          <p:cNvPr id="20" name="Picture 19">
            <a:extLst>
              <a:ext uri="{FF2B5EF4-FFF2-40B4-BE49-F238E27FC236}">
                <a16:creationId xmlns:a16="http://schemas.microsoft.com/office/drawing/2014/main" xmlns="" id="{5906275B-9EBE-A5E3-4B27-935CB046463E}"/>
              </a:ext>
            </a:extLst>
          </p:cNvPr>
          <p:cNvPicPr>
            <a:picLocks noChangeAspect="1"/>
          </p:cNvPicPr>
          <p:nvPr/>
        </p:nvPicPr>
        <p:blipFill>
          <a:blip r:embed="rId5"/>
          <a:stretch>
            <a:fillRect/>
          </a:stretch>
        </p:blipFill>
        <p:spPr>
          <a:xfrm rot="737208" flipH="1">
            <a:off x="1318553" y="7819676"/>
            <a:ext cx="1379994" cy="1379994"/>
          </a:xfrm>
          <a:prstGeom prst="rect">
            <a:avLst/>
          </a:prstGeom>
        </p:spPr>
      </p:pic>
      <p:sp>
        <p:nvSpPr>
          <p:cNvPr id="19" name="Oval 1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246916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fill="hold" nodeType="withEffect">
                                  <p:stCondLst>
                                    <p:cond delay="325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750" fill="hold"/>
                                        <p:tgtEl>
                                          <p:spTgt spid="17"/>
                                        </p:tgtEl>
                                        <p:attrNameLst>
                                          <p:attrName>ppt_x</p:attrName>
                                        </p:attrNameLst>
                                      </p:cBhvr>
                                      <p:tavLst>
                                        <p:tav tm="0">
                                          <p:val>
                                            <p:strVal val="1+#ppt_w/2"/>
                                          </p:val>
                                        </p:tav>
                                        <p:tav tm="100000">
                                          <p:val>
                                            <p:strVal val="#ppt_x"/>
                                          </p:val>
                                        </p:tav>
                                      </p:tavLst>
                                    </p:anim>
                                    <p:anim calcmode="lin" valueType="num">
                                      <p:cBhvr additive="base">
                                        <p:cTn id="8" dur="750" fill="hold"/>
                                        <p:tgtEl>
                                          <p:spTgt spid="17"/>
                                        </p:tgtEl>
                                        <p:attrNameLst>
                                          <p:attrName>ppt_y</p:attrName>
                                        </p:attrNameLst>
                                      </p:cBhvr>
                                      <p:tavLst>
                                        <p:tav tm="0">
                                          <p:val>
                                            <p:strVal val="0-#ppt_h/2"/>
                                          </p:val>
                                        </p:tav>
                                        <p:tav tm="100000">
                                          <p:val>
                                            <p:strVal val="#ppt_y"/>
                                          </p:val>
                                        </p:tav>
                                      </p:tavLst>
                                    </p:anim>
                                  </p:childTnLst>
                                </p:cTn>
                              </p:par>
                            </p:childTnLst>
                          </p:cTn>
                        </p:par>
                        <p:par>
                          <p:cTn id="9" fill="hold">
                            <p:stCondLst>
                              <p:cond delay="4000"/>
                            </p:stCondLst>
                            <p:childTnLst>
                              <p:par>
                                <p:cTn id="10" presetID="18" presetClass="entr" presetSubtype="12"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strips(downLeft)">
                                      <p:cBhvr>
                                        <p:cTn id="12" dur="10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barn(inVertical)">
                                      <p:cBhvr>
                                        <p:cTn id="33" dur="500"/>
                                        <p:tgtEl>
                                          <p:spTgt spid="12"/>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nodeType="click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barn(inVertical)">
                                      <p:cBhvr>
                                        <p:cTn id="4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P spid="9" grpId="0"/>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xmlns="" id="{C30BE70C-88BD-4206-B546-84063E3C2A69}"/>
              </a:ext>
            </a:extLst>
          </p:cNvPr>
          <p:cNvPicPr>
            <a:picLocks noChangeAspect="1"/>
          </p:cNvPicPr>
          <p:nvPr/>
        </p:nvPicPr>
        <p:blipFill rotWithShape="1">
          <a:blip r:embed="rId2">
            <a:extLst>
              <a:ext uri="{28A0092B-C50C-407E-A947-70E740481C1C}">
                <a14:useLocalDpi xmlns:a14="http://schemas.microsoft.com/office/drawing/2010/main" val="0"/>
              </a:ext>
            </a:extLst>
          </a:blip>
          <a:srcRect l="2091" t="7924" r="8917" b="44414"/>
          <a:stretch/>
        </p:blipFill>
        <p:spPr>
          <a:xfrm>
            <a:off x="-1350714" y="1011767"/>
            <a:ext cx="10485915" cy="9043071"/>
          </a:xfrm>
          <a:prstGeom prst="rect">
            <a:avLst/>
          </a:prstGeom>
        </p:spPr>
      </p:pic>
      <p:grpSp>
        <p:nvGrpSpPr>
          <p:cNvPr id="8" name="组合 7">
            <a:extLst>
              <a:ext uri="{FF2B5EF4-FFF2-40B4-BE49-F238E27FC236}">
                <a16:creationId xmlns:a16="http://schemas.microsoft.com/office/drawing/2014/main" xmlns="" id="{4855E4DB-63DE-4515-9AAA-A6B387E0E67A}"/>
              </a:ext>
            </a:extLst>
          </p:cNvPr>
          <p:cNvGrpSpPr/>
          <p:nvPr/>
        </p:nvGrpSpPr>
        <p:grpSpPr>
          <a:xfrm>
            <a:off x="0" y="8826336"/>
            <a:ext cx="18288000" cy="1460664"/>
            <a:chOff x="0" y="5884224"/>
            <a:chExt cx="12192000" cy="973776"/>
          </a:xfrm>
        </p:grpSpPr>
        <p:pic>
          <p:nvPicPr>
            <p:cNvPr id="5" name="图片 4">
              <a:extLst>
                <a:ext uri="{FF2B5EF4-FFF2-40B4-BE49-F238E27FC236}">
                  <a16:creationId xmlns:a16="http://schemas.microsoft.com/office/drawing/2014/main" xmlns="" id="{4D7D2E4E-63FC-4E59-B93B-E274481248B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0" y="5884224"/>
              <a:ext cx="4259052" cy="973776"/>
            </a:xfrm>
            <a:prstGeom prst="rect">
              <a:avLst/>
            </a:prstGeom>
          </p:spPr>
        </p:pic>
        <p:pic>
          <p:nvPicPr>
            <p:cNvPr id="6" name="图片 5">
              <a:extLst>
                <a:ext uri="{FF2B5EF4-FFF2-40B4-BE49-F238E27FC236}">
                  <a16:creationId xmlns:a16="http://schemas.microsoft.com/office/drawing/2014/main" xmlns="" id="{82456F1C-A575-471A-9B4F-AD6D1F31F4D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b="31602"/>
            <a:stretch/>
          </p:blipFill>
          <p:spPr>
            <a:xfrm>
              <a:off x="4219699" y="5884224"/>
              <a:ext cx="4259052" cy="973776"/>
            </a:xfrm>
            <a:prstGeom prst="rect">
              <a:avLst/>
            </a:prstGeom>
          </p:spPr>
        </p:pic>
        <p:pic>
          <p:nvPicPr>
            <p:cNvPr id="7" name="图片 6">
              <a:extLst>
                <a:ext uri="{FF2B5EF4-FFF2-40B4-BE49-F238E27FC236}">
                  <a16:creationId xmlns:a16="http://schemas.microsoft.com/office/drawing/2014/main" xmlns="" id="{6F3DE31D-E1B4-4CC6-8D4D-2CE343E727E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54199" r="12815" b="31602"/>
            <a:stretch/>
          </p:blipFill>
          <p:spPr>
            <a:xfrm>
              <a:off x="8478751" y="5884224"/>
              <a:ext cx="3713249" cy="973776"/>
            </a:xfrm>
            <a:prstGeom prst="rect">
              <a:avLst/>
            </a:prstGeom>
          </p:spPr>
        </p:pic>
      </p:grpSp>
      <p:pic>
        <p:nvPicPr>
          <p:cNvPr id="13" name="图片 12">
            <a:extLst>
              <a:ext uri="{FF2B5EF4-FFF2-40B4-BE49-F238E27FC236}">
                <a16:creationId xmlns:a16="http://schemas.microsoft.com/office/drawing/2014/main" xmlns="" id="{94EAB357-98CB-4E28-8E9F-DC15B48C127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32462" b="76623"/>
          <a:stretch/>
        </p:blipFill>
        <p:spPr>
          <a:xfrm>
            <a:off x="0" y="1"/>
            <a:ext cx="6243780" cy="3241964"/>
          </a:xfrm>
          <a:prstGeom prst="rect">
            <a:avLst/>
          </a:prstGeom>
        </p:spPr>
      </p:pic>
      <p:pic>
        <p:nvPicPr>
          <p:cNvPr id="17" name="图片 16">
            <a:extLst>
              <a:ext uri="{FF2B5EF4-FFF2-40B4-BE49-F238E27FC236}">
                <a16:creationId xmlns:a16="http://schemas.microsoft.com/office/drawing/2014/main" xmlns="" id="{EF6714C1-B8BB-499D-98F6-36E2888DD52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32462" b="76623"/>
          <a:stretch/>
        </p:blipFill>
        <p:spPr>
          <a:xfrm flipH="1">
            <a:off x="12026621" y="53830"/>
            <a:ext cx="6261380" cy="3251102"/>
          </a:xfrm>
          <a:prstGeom prst="rect">
            <a:avLst/>
          </a:prstGeom>
        </p:spPr>
      </p:pic>
      <p:pic>
        <p:nvPicPr>
          <p:cNvPr id="10" name="Picture 9" descr="khoidong">
            <a:extLst>
              <a:ext uri="{FF2B5EF4-FFF2-40B4-BE49-F238E27FC236}">
                <a16:creationId xmlns:a16="http://schemas.microsoft.com/office/drawing/2014/main" xmlns="" id="{CC5F172E-E9E3-408A-BEEF-E3EC9C78C008}"/>
              </a:ext>
            </a:extLst>
          </p:cNvPr>
          <p:cNvPicPr>
            <a:picLocks noChangeAspect="1"/>
          </p:cNvPicPr>
          <p:nvPr/>
        </p:nvPicPr>
        <p:blipFill>
          <a:blip r:embed="rId6"/>
          <a:stretch>
            <a:fillRect/>
          </a:stretch>
        </p:blipFill>
        <p:spPr>
          <a:xfrm>
            <a:off x="6736860" y="1959904"/>
            <a:ext cx="10972800" cy="5229860"/>
          </a:xfrm>
          <a:prstGeom prst="rect">
            <a:avLst/>
          </a:prstGeom>
        </p:spPr>
      </p:pic>
    </p:spTree>
    <p:extLst>
      <p:ext uri="{BB962C8B-B14F-4D97-AF65-F5344CB8AC3E}">
        <p14:creationId xmlns:p14="http://schemas.microsoft.com/office/powerpoint/2010/main" val="9868550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10"/>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52600" y="1028700"/>
            <a:ext cx="15163800" cy="8094524"/>
          </a:xfrm>
          <a:prstGeom prst="rect">
            <a:avLst/>
          </a:prstGeom>
        </p:spPr>
        <p:txBody>
          <a:bodyPr wrap="square">
            <a:spAutoFit/>
          </a:bodyPr>
          <a:lstStyle/>
          <a:p>
            <a:pPr algn="ctr"/>
            <a:r>
              <a:rPr lang="en-US" sz="4000" b="1">
                <a:solidFill>
                  <a:schemeClr val="tx2"/>
                </a:solidFill>
                <a:latin typeface="Times New Roman" pitchFamily="18" charset="0"/>
                <a:cs typeface="Times New Roman" pitchFamily="18" charset="0"/>
              </a:rPr>
              <a:t>Ô nhiễm, xói mòn đất và bảo vệ môi </a:t>
            </a:r>
            <a:r>
              <a:rPr lang="en-US" sz="4000" b="1">
                <a:solidFill>
                  <a:schemeClr val="tx2"/>
                </a:solidFill>
                <a:latin typeface="Times New Roman" pitchFamily="18" charset="0"/>
                <a:cs typeface="Times New Roman" pitchFamily="18" charset="0"/>
              </a:rPr>
              <a:t>trường </a:t>
            </a:r>
            <a:r>
              <a:rPr lang="en-US" sz="4000" b="1" smtClean="0">
                <a:solidFill>
                  <a:schemeClr val="tx2"/>
                </a:solidFill>
                <a:latin typeface="Times New Roman" pitchFamily="18" charset="0"/>
                <a:cs typeface="Times New Roman" pitchFamily="18" charset="0"/>
              </a:rPr>
              <a:t>đất (T1)</a:t>
            </a:r>
            <a:endParaRPr lang="en-US" sz="4000" b="1">
              <a:solidFill>
                <a:schemeClr val="tx2"/>
              </a:solidFill>
              <a:latin typeface="Times New Roman" pitchFamily="18" charset="0"/>
              <a:cs typeface="Times New Roman" pitchFamily="18" charset="0"/>
            </a:endParaRPr>
          </a:p>
          <a:p>
            <a:pPr lvl="0" fontAlgn="base"/>
            <a:r>
              <a:rPr lang="en-US" sz="4000" smtClean="0">
                <a:solidFill>
                  <a:schemeClr val="tx2"/>
                </a:solidFill>
                <a:latin typeface="Times New Roman" pitchFamily="18" charset="0"/>
                <a:cs typeface="Times New Roman" pitchFamily="18" charset="0"/>
              </a:rPr>
              <a:t>1.Nguyên </a:t>
            </a:r>
            <a:r>
              <a:rPr lang="en-US" sz="4000">
                <a:solidFill>
                  <a:schemeClr val="tx2"/>
                </a:solidFill>
                <a:latin typeface="Times New Roman" pitchFamily="18" charset="0"/>
                <a:cs typeface="Times New Roman" pitchFamily="18" charset="0"/>
              </a:rPr>
              <a:t>nhân, tác hại và biện pháp phòng chống ô nhiễm đất.</a:t>
            </a:r>
          </a:p>
          <a:p>
            <a:r>
              <a:rPr lang="en-US" sz="4000">
                <a:solidFill>
                  <a:schemeClr val="tx2"/>
                </a:solidFill>
                <a:latin typeface="Times New Roman" pitchFamily="18" charset="0"/>
                <a:cs typeface="Times New Roman" pitchFamily="18" charset="0"/>
              </a:rPr>
              <a:t>a. Nguyên nhân:</a:t>
            </a:r>
          </a:p>
          <a:p>
            <a:r>
              <a:rPr lang="en-US" sz="4000">
                <a:solidFill>
                  <a:schemeClr val="tx2"/>
                </a:solidFill>
                <a:latin typeface="Times New Roman" pitchFamily="18" charset="0"/>
                <a:cs typeface="Times New Roman" pitchFamily="18" charset="0"/>
              </a:rPr>
              <a:t> - Rác thải sinh hoạt, công nghiệp, nông nghiệp (phân bón, thuốc trừ sâu).</a:t>
            </a:r>
          </a:p>
          <a:p>
            <a:r>
              <a:rPr lang="en-US" sz="4000">
                <a:solidFill>
                  <a:schemeClr val="tx2"/>
                </a:solidFill>
                <a:latin typeface="Times New Roman" pitchFamily="18" charset="0"/>
                <a:cs typeface="Times New Roman" pitchFamily="18" charset="0"/>
              </a:rPr>
              <a:t> - Đất bị nhiễm phèn, nhiễm mặn</a:t>
            </a:r>
          </a:p>
          <a:p>
            <a:r>
              <a:rPr lang="en-US" sz="4000">
                <a:solidFill>
                  <a:schemeClr val="tx2"/>
                </a:solidFill>
                <a:latin typeface="Times New Roman" pitchFamily="18" charset="0"/>
                <a:cs typeface="Times New Roman" pitchFamily="18" charset="0"/>
              </a:rPr>
              <a:t>b. Tác hại:</a:t>
            </a:r>
          </a:p>
          <a:p>
            <a:r>
              <a:rPr lang="en-US" sz="4000">
                <a:solidFill>
                  <a:schemeClr val="tx2"/>
                </a:solidFill>
                <a:latin typeface="Times New Roman" pitchFamily="18" charset="0"/>
                <a:cs typeface="Times New Roman" pitchFamily="18" charset="0"/>
              </a:rPr>
              <a:t>- Đất bị thoái hóa, giảm độ phì nhiêu.</a:t>
            </a:r>
          </a:p>
          <a:p>
            <a:r>
              <a:rPr lang="en-US" sz="4000">
                <a:solidFill>
                  <a:schemeClr val="tx2"/>
                </a:solidFill>
                <a:latin typeface="Times New Roman" pitchFamily="18" charset="0"/>
                <a:cs typeface="Times New Roman" pitchFamily="18" charset="0"/>
              </a:rPr>
              <a:t>- Ảnh hưởng sức khỏe con người, ô nhiễm nguồn nước và môi trường sống.</a:t>
            </a:r>
          </a:p>
          <a:p>
            <a:r>
              <a:rPr lang="en-US" sz="4000">
                <a:solidFill>
                  <a:schemeClr val="tx2"/>
                </a:solidFill>
                <a:latin typeface="Times New Roman" pitchFamily="18" charset="0"/>
                <a:cs typeface="Times New Roman" pitchFamily="18" charset="0"/>
              </a:rPr>
              <a:t>c. Biện pháp </a:t>
            </a:r>
          </a:p>
          <a:p>
            <a:r>
              <a:rPr lang="en-US" sz="4000">
                <a:solidFill>
                  <a:schemeClr val="tx2"/>
                </a:solidFill>
                <a:latin typeface="Times New Roman" pitchFamily="18" charset="0"/>
                <a:cs typeface="Times New Roman" pitchFamily="18" charset="0"/>
              </a:rPr>
              <a:t>- Giảm dùng hóa chất nông nghiệp, tăng phân hữu cơ.</a:t>
            </a:r>
          </a:p>
          <a:p>
            <a:r>
              <a:rPr lang="en-US" sz="4000">
                <a:solidFill>
                  <a:schemeClr val="tx2"/>
                </a:solidFill>
                <a:latin typeface="Times New Roman" pitchFamily="18" charset="0"/>
                <a:cs typeface="Times New Roman" pitchFamily="18" charset="0"/>
              </a:rPr>
              <a:t>- Thu gom, xử lý rác thải đúng cách.</a:t>
            </a:r>
          </a:p>
          <a:p>
            <a:r>
              <a:rPr lang="en-US" sz="4000">
                <a:solidFill>
                  <a:schemeClr val="tx2"/>
                </a:solidFill>
                <a:latin typeface="Times New Roman" pitchFamily="18" charset="0"/>
                <a:cs typeface="Times New Roman" pitchFamily="18" charset="0"/>
              </a:rPr>
              <a:t>- Trồng cây, cải tạo và bảo vệ đất.</a:t>
            </a:r>
          </a:p>
        </p:txBody>
      </p:sp>
    </p:spTree>
    <p:extLst>
      <p:ext uri="{BB962C8B-B14F-4D97-AF65-F5344CB8AC3E}">
        <p14:creationId xmlns:p14="http://schemas.microsoft.com/office/powerpoint/2010/main" val="7072725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16" name="Group 15">
            <a:extLst>
              <a:ext uri="{FF2B5EF4-FFF2-40B4-BE49-F238E27FC236}">
                <a16:creationId xmlns:a16="http://schemas.microsoft.com/office/drawing/2014/main" xmlns="" id="{FEA1FAD3-84CF-ABAE-E39F-6BE7F6513187}"/>
              </a:ext>
            </a:extLst>
          </p:cNvPr>
          <p:cNvGrpSpPr/>
          <p:nvPr/>
        </p:nvGrpSpPr>
        <p:grpSpPr>
          <a:xfrm>
            <a:off x="609600" y="335559"/>
            <a:ext cx="5000035" cy="1607541"/>
            <a:chOff x="609600" y="335559"/>
            <a:chExt cx="5000035" cy="1607541"/>
          </a:xfrm>
        </p:grpSpPr>
        <p:grpSp>
          <p:nvGrpSpPr>
            <p:cNvPr id="13" name="Group 12">
              <a:extLst>
                <a:ext uri="{FF2B5EF4-FFF2-40B4-BE49-F238E27FC236}">
                  <a16:creationId xmlns:a16="http://schemas.microsoft.com/office/drawing/2014/main" xmlns="" id="{2506D911-51C6-6DAB-1495-A0FD3C676A94}"/>
                </a:ext>
              </a:extLst>
            </p:cNvPr>
            <p:cNvGrpSpPr/>
            <p:nvPr/>
          </p:nvGrpSpPr>
          <p:grpSpPr>
            <a:xfrm>
              <a:off x="609600" y="876300"/>
              <a:ext cx="4191000" cy="1066800"/>
              <a:chOff x="609600" y="876300"/>
              <a:chExt cx="4191000" cy="1066800"/>
            </a:xfrm>
          </p:grpSpPr>
          <p:sp>
            <p:nvSpPr>
              <p:cNvPr id="9" name="Freeform 5">
                <a:extLst>
                  <a:ext uri="{FF2B5EF4-FFF2-40B4-BE49-F238E27FC236}">
                    <a16:creationId xmlns:a16="http://schemas.microsoft.com/office/drawing/2014/main" xmlns="" id="{65E89134-05EB-FC7F-F81C-49FEC86D02A1}"/>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12" name="TextBox 11">
                <a:extLst>
                  <a:ext uri="{FF2B5EF4-FFF2-40B4-BE49-F238E27FC236}">
                    <a16:creationId xmlns:a16="http://schemas.microsoft.com/office/drawing/2014/main" xmlns="" id="{E81705F3-0B76-5374-FCF6-A05467EDC504}"/>
                  </a:ext>
                </a:extLst>
              </p:cNvPr>
              <p:cNvSpPr txBox="1"/>
              <p:nvPr/>
            </p:nvSpPr>
            <p:spPr>
              <a:xfrm>
                <a:off x="1447800" y="952500"/>
                <a:ext cx="33528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XÓI MÒN</a:t>
                </a:r>
              </a:p>
            </p:txBody>
          </p:sp>
        </p:grpSp>
        <p:sp>
          <p:nvSpPr>
            <p:cNvPr id="15" name="Freeform 2">
              <a:extLst>
                <a:ext uri="{FF2B5EF4-FFF2-40B4-BE49-F238E27FC236}">
                  <a16:creationId xmlns:a16="http://schemas.microsoft.com/office/drawing/2014/main" xmlns="" id="{EC6A299C-8525-AE21-06FD-E803A468B520}"/>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17" name="Group 16">
            <a:extLst>
              <a:ext uri="{FF2B5EF4-FFF2-40B4-BE49-F238E27FC236}">
                <a16:creationId xmlns:a16="http://schemas.microsoft.com/office/drawing/2014/main" xmlns="" id="{58EC12A0-E3FC-5A70-6CEE-6A3FF33C7F96}"/>
              </a:ext>
            </a:extLst>
          </p:cNvPr>
          <p:cNvGrpSpPr/>
          <p:nvPr/>
        </p:nvGrpSpPr>
        <p:grpSpPr>
          <a:xfrm>
            <a:off x="609600" y="2019300"/>
            <a:ext cx="5000035" cy="1607541"/>
            <a:chOff x="609600" y="335559"/>
            <a:chExt cx="5000035" cy="1607541"/>
          </a:xfrm>
        </p:grpSpPr>
        <p:grpSp>
          <p:nvGrpSpPr>
            <p:cNvPr id="18" name="Group 17">
              <a:extLst>
                <a:ext uri="{FF2B5EF4-FFF2-40B4-BE49-F238E27FC236}">
                  <a16:creationId xmlns:a16="http://schemas.microsoft.com/office/drawing/2014/main" xmlns="" id="{2B5923B1-4891-DF26-FBC8-8F5741DB766D}"/>
                </a:ext>
              </a:extLst>
            </p:cNvPr>
            <p:cNvGrpSpPr/>
            <p:nvPr/>
          </p:nvGrpSpPr>
          <p:grpSpPr>
            <a:xfrm>
              <a:off x="609600" y="876300"/>
              <a:ext cx="4038600" cy="1066800"/>
              <a:chOff x="609600" y="876300"/>
              <a:chExt cx="4038600" cy="1066800"/>
            </a:xfrm>
          </p:grpSpPr>
          <p:sp>
            <p:nvSpPr>
              <p:cNvPr id="20" name="Freeform 5">
                <a:extLst>
                  <a:ext uri="{FF2B5EF4-FFF2-40B4-BE49-F238E27FC236}">
                    <a16:creationId xmlns:a16="http://schemas.microsoft.com/office/drawing/2014/main" xmlns="" id="{4584DDBC-D7AB-02FC-951D-713E82F328D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1" name="TextBox 20">
                <a:extLst>
                  <a:ext uri="{FF2B5EF4-FFF2-40B4-BE49-F238E27FC236}">
                    <a16:creationId xmlns:a16="http://schemas.microsoft.com/office/drawing/2014/main" xmlns="" id="{7C432B8C-B165-2322-88AE-0780174BBFE4}"/>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ĐẤT</a:t>
                </a:r>
              </a:p>
            </p:txBody>
          </p:sp>
        </p:grpSp>
        <p:sp>
          <p:nvSpPr>
            <p:cNvPr id="19" name="Freeform 2">
              <a:extLst>
                <a:ext uri="{FF2B5EF4-FFF2-40B4-BE49-F238E27FC236}">
                  <a16:creationId xmlns:a16="http://schemas.microsoft.com/office/drawing/2014/main" xmlns="" id="{C1457B4A-6535-0672-6BAA-41031EDF11AD}"/>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3" name="Group 22">
            <a:extLst>
              <a:ext uri="{FF2B5EF4-FFF2-40B4-BE49-F238E27FC236}">
                <a16:creationId xmlns:a16="http://schemas.microsoft.com/office/drawing/2014/main" xmlns="" id="{DFAEBA50-BC1D-289A-43C9-A7A5F49CF7BA}"/>
              </a:ext>
            </a:extLst>
          </p:cNvPr>
          <p:cNvGrpSpPr/>
          <p:nvPr/>
        </p:nvGrpSpPr>
        <p:grpSpPr>
          <a:xfrm>
            <a:off x="609600" y="3695700"/>
            <a:ext cx="5000035" cy="1607541"/>
            <a:chOff x="609600" y="335559"/>
            <a:chExt cx="5000035" cy="1607541"/>
          </a:xfrm>
        </p:grpSpPr>
        <p:grpSp>
          <p:nvGrpSpPr>
            <p:cNvPr id="24" name="Group 23">
              <a:extLst>
                <a:ext uri="{FF2B5EF4-FFF2-40B4-BE49-F238E27FC236}">
                  <a16:creationId xmlns:a16="http://schemas.microsoft.com/office/drawing/2014/main" xmlns="" id="{73234032-A5BD-7A57-C5CB-ACCFBB375325}"/>
                </a:ext>
              </a:extLst>
            </p:cNvPr>
            <p:cNvGrpSpPr/>
            <p:nvPr/>
          </p:nvGrpSpPr>
          <p:grpSpPr>
            <a:xfrm>
              <a:off x="609600" y="876300"/>
              <a:ext cx="4038600" cy="1066800"/>
              <a:chOff x="609600" y="876300"/>
              <a:chExt cx="4038600" cy="1066800"/>
            </a:xfrm>
          </p:grpSpPr>
          <p:sp>
            <p:nvSpPr>
              <p:cNvPr id="26" name="Freeform 5">
                <a:extLst>
                  <a:ext uri="{FF2B5EF4-FFF2-40B4-BE49-F238E27FC236}">
                    <a16:creationId xmlns:a16="http://schemas.microsoft.com/office/drawing/2014/main" xmlns="" id="{3A8344DA-34AB-77E9-0DB4-C3B7B4AFFFCB}"/>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27" name="TextBox 26">
                <a:extLst>
                  <a:ext uri="{FF2B5EF4-FFF2-40B4-BE49-F238E27FC236}">
                    <a16:creationId xmlns:a16="http://schemas.microsoft.com/office/drawing/2014/main" xmlns="" id="{B8068099-BD4E-5564-412E-392E9A782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BẢO VỆ</a:t>
                </a:r>
              </a:p>
            </p:txBody>
          </p:sp>
        </p:grpSp>
        <p:sp>
          <p:nvSpPr>
            <p:cNvPr id="25" name="Freeform 2">
              <a:extLst>
                <a:ext uri="{FF2B5EF4-FFF2-40B4-BE49-F238E27FC236}">
                  <a16:creationId xmlns:a16="http://schemas.microsoft.com/office/drawing/2014/main" xmlns="" id="{7796CA50-EC17-A04C-CE21-06BAD649D1FB}"/>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pSp>
        <p:nvGrpSpPr>
          <p:cNvPr id="29" name="Group 28">
            <a:extLst>
              <a:ext uri="{FF2B5EF4-FFF2-40B4-BE49-F238E27FC236}">
                <a16:creationId xmlns:a16="http://schemas.microsoft.com/office/drawing/2014/main" xmlns="" id="{A95CE195-2528-853D-C13E-8906038CA588}"/>
              </a:ext>
            </a:extLst>
          </p:cNvPr>
          <p:cNvGrpSpPr/>
          <p:nvPr/>
        </p:nvGrpSpPr>
        <p:grpSpPr>
          <a:xfrm>
            <a:off x="533400" y="5372100"/>
            <a:ext cx="5000035" cy="1607541"/>
            <a:chOff x="609600" y="335559"/>
            <a:chExt cx="5000035" cy="1607541"/>
          </a:xfrm>
        </p:grpSpPr>
        <p:grpSp>
          <p:nvGrpSpPr>
            <p:cNvPr id="30" name="Group 29">
              <a:extLst>
                <a:ext uri="{FF2B5EF4-FFF2-40B4-BE49-F238E27FC236}">
                  <a16:creationId xmlns:a16="http://schemas.microsoft.com/office/drawing/2014/main" xmlns="" id="{83AB9FA3-D115-AE34-1A24-03F73EB62317}"/>
                </a:ext>
              </a:extLst>
            </p:cNvPr>
            <p:cNvGrpSpPr/>
            <p:nvPr/>
          </p:nvGrpSpPr>
          <p:grpSpPr>
            <a:xfrm>
              <a:off x="609600" y="876300"/>
              <a:ext cx="4038600" cy="1066800"/>
              <a:chOff x="609600" y="876300"/>
              <a:chExt cx="4038600" cy="1066800"/>
            </a:xfrm>
          </p:grpSpPr>
          <p:sp>
            <p:nvSpPr>
              <p:cNvPr id="32" name="Freeform 5">
                <a:extLst>
                  <a:ext uri="{FF2B5EF4-FFF2-40B4-BE49-F238E27FC236}">
                    <a16:creationId xmlns:a16="http://schemas.microsoft.com/office/drawing/2014/main" xmlns="" id="{48639247-224E-331B-F086-8AF7016890FE}"/>
                  </a:ext>
                </a:extLst>
              </p:cNvPr>
              <p:cNvSpPr/>
              <p:nvPr/>
            </p:nvSpPr>
            <p:spPr>
              <a:xfrm>
                <a:off x="609600" y="876300"/>
                <a:ext cx="4038600" cy="1066800"/>
              </a:xfrm>
              <a:custGeom>
                <a:avLst/>
                <a:gdLst/>
                <a:ahLst/>
                <a:cxnLst/>
                <a:rect l="l" t="t" r="r" b="b"/>
                <a:pathLst>
                  <a:path w="3024000" h="536760">
                    <a:moveTo>
                      <a:pt x="0" y="0"/>
                    </a:moveTo>
                    <a:lnTo>
                      <a:pt x="3024000" y="0"/>
                    </a:lnTo>
                    <a:lnTo>
                      <a:pt x="3024000" y="536760"/>
                    </a:lnTo>
                    <a:lnTo>
                      <a:pt x="0" y="536760"/>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33" name="TextBox 32">
                <a:extLst>
                  <a:ext uri="{FF2B5EF4-FFF2-40B4-BE49-F238E27FC236}">
                    <a16:creationId xmlns:a16="http://schemas.microsoft.com/office/drawing/2014/main" xmlns="" id="{EFF1D8E4-FAC2-D734-ED57-E5279E21A895}"/>
                  </a:ext>
                </a:extLst>
              </p:cNvPr>
              <p:cNvSpPr txBox="1"/>
              <p:nvPr/>
            </p:nvSpPr>
            <p:spPr>
              <a:xfrm>
                <a:off x="914400" y="945159"/>
                <a:ext cx="3352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Calibri"/>
                    <a:ea typeface="+mn-ea"/>
                    <a:cs typeface="+mn-cs"/>
                  </a:rPr>
                  <a:t>Ô NHIỄM</a:t>
                </a:r>
              </a:p>
            </p:txBody>
          </p:sp>
        </p:grpSp>
        <p:sp>
          <p:nvSpPr>
            <p:cNvPr id="31" name="Freeform 2">
              <a:extLst>
                <a:ext uri="{FF2B5EF4-FFF2-40B4-BE49-F238E27FC236}">
                  <a16:creationId xmlns:a16="http://schemas.microsoft.com/office/drawing/2014/main" xmlns="" id="{CDD86D9E-9E5D-1E02-B4E9-B2C6295E93CA}"/>
                </a:ext>
              </a:extLst>
            </p:cNvPr>
            <p:cNvSpPr/>
            <p:nvPr/>
          </p:nvSpPr>
          <p:spPr>
            <a:xfrm rot="16533315">
              <a:off x="4076573" y="369935"/>
              <a:ext cx="1567437" cy="1498686"/>
            </a:xfrm>
            <a:custGeom>
              <a:avLst/>
              <a:gdLst/>
              <a:ahLst/>
              <a:cxnLst/>
              <a:rect l="l" t="t" r="r" b="b"/>
              <a:pathLst>
                <a:path w="3631311" h="4114800">
                  <a:moveTo>
                    <a:pt x="0" y="0"/>
                  </a:moveTo>
                  <a:lnTo>
                    <a:pt x="3631311" y="0"/>
                  </a:lnTo>
                  <a:lnTo>
                    <a:pt x="3631311" y="4114800"/>
                  </a:lnTo>
                  <a:lnTo>
                    <a:pt x="0" y="4114800"/>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grpSp>
      <p:graphicFrame>
        <p:nvGraphicFramePr>
          <p:cNvPr id="2" name="Table 7">
            <a:extLst>
              <a:ext uri="{FF2B5EF4-FFF2-40B4-BE49-F238E27FC236}">
                <a16:creationId xmlns:a16="http://schemas.microsoft.com/office/drawing/2014/main" xmlns="" id="{BF70A7AD-E9FC-A09C-4219-996117F8DF4F}"/>
              </a:ext>
            </a:extLst>
          </p:cNvPr>
          <p:cNvGraphicFramePr>
            <a:graphicFrameLocks noGrp="1"/>
          </p:cNvGraphicFramePr>
          <p:nvPr>
            <p:extLst>
              <p:ext uri="{D42A27DB-BD31-4B8C-83A1-F6EECF244321}">
                <p14:modId xmlns:p14="http://schemas.microsoft.com/office/powerpoint/2010/main" val="3424015078"/>
              </p:ext>
            </p:extLst>
          </p:nvPr>
        </p:nvGraphicFramePr>
        <p:xfrm>
          <a:off x="6400800" y="647700"/>
          <a:ext cx="10591800" cy="7315200"/>
        </p:xfrm>
        <a:graphic>
          <a:graphicData uri="http://schemas.openxmlformats.org/drawingml/2006/table">
            <a:tbl>
              <a:tblPr firstRow="1" bandRow="1">
                <a:tableStyleId>{93296810-A885-4BE3-A3E7-6D5BEEA58F35}</a:tableStyleId>
              </a:tblPr>
              <a:tblGrid>
                <a:gridCol w="1765300">
                  <a:extLst>
                    <a:ext uri="{9D8B030D-6E8A-4147-A177-3AD203B41FA5}">
                      <a16:colId xmlns:a16="http://schemas.microsoft.com/office/drawing/2014/main" xmlns="" val="409220254"/>
                    </a:ext>
                  </a:extLst>
                </a:gridCol>
                <a:gridCol w="1765300">
                  <a:extLst>
                    <a:ext uri="{9D8B030D-6E8A-4147-A177-3AD203B41FA5}">
                      <a16:colId xmlns:a16="http://schemas.microsoft.com/office/drawing/2014/main" xmlns="" val="1419182938"/>
                    </a:ext>
                  </a:extLst>
                </a:gridCol>
                <a:gridCol w="1765300">
                  <a:extLst>
                    <a:ext uri="{9D8B030D-6E8A-4147-A177-3AD203B41FA5}">
                      <a16:colId xmlns:a16="http://schemas.microsoft.com/office/drawing/2014/main" xmlns="" val="3227403080"/>
                    </a:ext>
                  </a:extLst>
                </a:gridCol>
                <a:gridCol w="1765300">
                  <a:extLst>
                    <a:ext uri="{9D8B030D-6E8A-4147-A177-3AD203B41FA5}">
                      <a16:colId xmlns:a16="http://schemas.microsoft.com/office/drawing/2014/main" xmlns="" val="2529193159"/>
                    </a:ext>
                  </a:extLst>
                </a:gridCol>
                <a:gridCol w="1765300">
                  <a:extLst>
                    <a:ext uri="{9D8B030D-6E8A-4147-A177-3AD203B41FA5}">
                      <a16:colId xmlns:a16="http://schemas.microsoft.com/office/drawing/2014/main" xmlns="" val="2138255740"/>
                    </a:ext>
                  </a:extLst>
                </a:gridCol>
                <a:gridCol w="1765300">
                  <a:extLst>
                    <a:ext uri="{9D8B030D-6E8A-4147-A177-3AD203B41FA5}">
                      <a16:colId xmlns:a16="http://schemas.microsoft.com/office/drawing/2014/main" xmlns="" val="3137990262"/>
                    </a:ext>
                  </a:extLst>
                </a:gridCol>
              </a:tblGrid>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6792730"/>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B</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Q</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3176365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Đ</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3490711194"/>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A</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I</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1509781288"/>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X</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4269219445"/>
                  </a:ext>
                </a:extLst>
              </a:tr>
              <a:tr h="1219200">
                <a:tc>
                  <a:txBody>
                    <a:bodyPr/>
                    <a:lstStyle/>
                    <a:p>
                      <a:pPr algn="ctr"/>
                      <a:r>
                        <a:rPr lang="en-US" sz="6000" b="1" dirty="0">
                          <a:solidFill>
                            <a:srgbClr val="002060"/>
                          </a:solidFill>
                          <a:latin typeface="Cambria" panose="02040503050406030204" pitchFamily="18" charset="0"/>
                          <a:ea typeface="Cambria" panose="02040503050406030204" pitchFamily="18" charset="0"/>
                        </a:rPr>
                        <a:t>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U</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V</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r>
                        <a:rPr lang="en-US" sz="6000" b="1" dirty="0">
                          <a:solidFill>
                            <a:srgbClr val="002060"/>
                          </a:solidFill>
                          <a:latin typeface="Cambria" panose="02040503050406030204" pitchFamily="18" charset="0"/>
                          <a:ea typeface="Cambria" panose="02040503050406030204" pitchFamily="18" charset="0"/>
                        </a:rPr>
                        <a:t>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xmlns="" val="816265997"/>
                  </a:ext>
                </a:extLst>
              </a:tr>
            </a:tbl>
          </a:graphicData>
        </a:graphic>
      </p:graphicFrame>
      <p:sp>
        <p:nvSpPr>
          <p:cNvPr id="11" name="Rectangle: Rounded Corners 10">
            <a:extLst>
              <a:ext uri="{FF2B5EF4-FFF2-40B4-BE49-F238E27FC236}">
                <a16:creationId xmlns:a16="http://schemas.microsoft.com/office/drawing/2014/main" xmlns="" id="{2DC92A40-9879-F4D4-4697-6EAA9231B15D}"/>
              </a:ext>
            </a:extLst>
          </p:cNvPr>
          <p:cNvSpPr/>
          <p:nvPr/>
        </p:nvSpPr>
        <p:spPr>
          <a:xfrm>
            <a:off x="6934200" y="723900"/>
            <a:ext cx="9829800" cy="990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Rounded Corners 33">
            <a:extLst>
              <a:ext uri="{FF2B5EF4-FFF2-40B4-BE49-F238E27FC236}">
                <a16:creationId xmlns:a16="http://schemas.microsoft.com/office/drawing/2014/main" xmlns="" id="{3A97FD74-4F7B-1037-9981-2233CEF1FEF7}"/>
              </a:ext>
            </a:extLst>
          </p:cNvPr>
          <p:cNvSpPr/>
          <p:nvPr/>
        </p:nvSpPr>
        <p:spPr>
          <a:xfrm>
            <a:off x="6781800" y="3238500"/>
            <a:ext cx="1143000" cy="327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Rounded Corners 34">
            <a:extLst>
              <a:ext uri="{FF2B5EF4-FFF2-40B4-BE49-F238E27FC236}">
                <a16:creationId xmlns:a16="http://schemas.microsoft.com/office/drawing/2014/main" xmlns="" id="{EBAAAB19-833C-58B5-C055-9CCBC5A68198}"/>
              </a:ext>
            </a:extLst>
          </p:cNvPr>
          <p:cNvSpPr/>
          <p:nvPr/>
        </p:nvSpPr>
        <p:spPr>
          <a:xfrm>
            <a:off x="10363200" y="1943100"/>
            <a:ext cx="1143000" cy="58674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xmlns="" id="{46410004-DDEA-E67D-E6FD-B5512C566760}"/>
              </a:ext>
            </a:extLst>
          </p:cNvPr>
          <p:cNvSpPr/>
          <p:nvPr/>
        </p:nvSpPr>
        <p:spPr>
          <a:xfrm>
            <a:off x="13792200" y="800100"/>
            <a:ext cx="1295400" cy="7086600"/>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0201037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wipe(down)">
                                      <p:cBhvr>
                                        <p:cTn id="17" dur="500"/>
                                        <p:tgtEl>
                                          <p:spTgt spid="3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down)">
                                      <p:cBhvr>
                                        <p:cTn id="27" dur="500"/>
                                        <p:tgtEl>
                                          <p:spTgt spid="35"/>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36"/>
                                        </p:tgtEl>
                                        <p:attrNameLst>
                                          <p:attrName>style.visibility</p:attrName>
                                        </p:attrNameLst>
                                      </p:cBhvr>
                                      <p:to>
                                        <p:strVal val="visible"/>
                                      </p:to>
                                    </p:set>
                                    <p:animEffect transition="in" filter="wipe(down)">
                                      <p:cBhvr>
                                        <p:cTn id="37" dur="500"/>
                                        <p:tgtEl>
                                          <p:spTgt spid="3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barn(inVertical)">
                                      <p:cBhvr>
                                        <p:cTn id="4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4" grpId="0" animBg="1"/>
      <p:bldP spid="35" grpId="0" animBg="1"/>
      <p:bldP spid="36"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4" name="Group 4"/>
          <p:cNvGrpSpPr/>
          <p:nvPr/>
        </p:nvGrpSpPr>
        <p:grpSpPr>
          <a:xfrm>
            <a:off x="-5356374" y="9258300"/>
            <a:ext cx="27863167" cy="2554723"/>
            <a:chOff x="0" y="0"/>
            <a:chExt cx="7338447" cy="672849"/>
          </a:xfrm>
        </p:grpSpPr>
        <p:sp>
          <p:nvSpPr>
            <p:cNvPr id="5" name="Freeform 5"/>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76481A"/>
            </a:solidFill>
          </p:spPr>
          <p:txBody>
            <a:bodyPr/>
            <a:lstStyle/>
            <a:p>
              <a:endParaRPr lang="en-US"/>
            </a:p>
          </p:txBody>
        </p:sp>
        <p:sp>
          <p:nvSpPr>
            <p:cNvPr id="6" name="TextBox 6"/>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634" name="Graphic 633">
            <a:extLst>
              <a:ext uri="{FF2B5EF4-FFF2-40B4-BE49-F238E27FC236}">
                <a16:creationId xmlns:a16="http://schemas.microsoft.com/office/drawing/2014/main" xmlns="" id="{53CC6DF9-B7F8-2841-5BDE-EDA872899015}"/>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282829" y="5262087"/>
            <a:ext cx="5104989" cy="4574070"/>
          </a:xfrm>
          <a:prstGeom prst="rect">
            <a:avLst/>
          </a:prstGeom>
        </p:spPr>
      </p:pic>
      <p:sp>
        <p:nvSpPr>
          <p:cNvPr id="635" name="Freeform: Shape 634">
            <a:extLst>
              <a:ext uri="{FF2B5EF4-FFF2-40B4-BE49-F238E27FC236}">
                <a16:creationId xmlns:a16="http://schemas.microsoft.com/office/drawing/2014/main" xmlns="" id="{9B9C4BE2-CF1C-9684-778D-FE2C8F2DDB87}"/>
              </a:ext>
            </a:extLst>
          </p:cNvPr>
          <p:cNvSpPr/>
          <p:nvPr/>
        </p:nvSpPr>
        <p:spPr>
          <a:xfrm>
            <a:off x="6363673" y="5703410"/>
            <a:ext cx="4995159" cy="1268001"/>
          </a:xfrm>
          <a:custGeom>
            <a:avLst/>
            <a:gdLst>
              <a:gd name="connsiteX0" fmla="*/ 3330107 w 3330106"/>
              <a:gd name="connsiteY0" fmla="*/ 845335 h 845334"/>
              <a:gd name="connsiteX1" fmla="*/ 0 w 3330106"/>
              <a:gd name="connsiteY1" fmla="*/ 845335 h 845334"/>
              <a:gd name="connsiteX2" fmla="*/ 446860 w 3330106"/>
              <a:gd name="connsiteY2" fmla="*/ 0 h 845334"/>
              <a:gd name="connsiteX3" fmla="*/ 2965787 w 3330106"/>
              <a:gd name="connsiteY3" fmla="*/ 0 h 845334"/>
            </a:gdLst>
            <a:ahLst/>
            <a:cxnLst>
              <a:cxn ang="0">
                <a:pos x="connsiteX0" y="connsiteY0"/>
              </a:cxn>
              <a:cxn ang="0">
                <a:pos x="connsiteX1" y="connsiteY1"/>
              </a:cxn>
              <a:cxn ang="0">
                <a:pos x="connsiteX2" y="connsiteY2"/>
              </a:cxn>
              <a:cxn ang="0">
                <a:pos x="connsiteX3" y="connsiteY3"/>
              </a:cxn>
            </a:cxnLst>
            <a:rect l="l" t="t" r="r" b="b"/>
            <a:pathLst>
              <a:path w="3330106" h="845334">
                <a:moveTo>
                  <a:pt x="3330107" y="845335"/>
                </a:moveTo>
                <a:lnTo>
                  <a:pt x="0" y="845335"/>
                </a:lnTo>
                <a:lnTo>
                  <a:pt x="446860" y="0"/>
                </a:lnTo>
                <a:lnTo>
                  <a:pt x="2965787"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6" name="Freeform: Shape 635">
            <a:extLst>
              <a:ext uri="{FF2B5EF4-FFF2-40B4-BE49-F238E27FC236}">
                <a16:creationId xmlns:a16="http://schemas.microsoft.com/office/drawing/2014/main" xmlns="" id="{296A158D-3538-9A1D-2047-84893F2C484B}"/>
              </a:ext>
            </a:extLst>
          </p:cNvPr>
          <p:cNvSpPr/>
          <p:nvPr/>
        </p:nvSpPr>
        <p:spPr>
          <a:xfrm>
            <a:off x="6547256" y="5703410"/>
            <a:ext cx="516593" cy="934991"/>
          </a:xfrm>
          <a:custGeom>
            <a:avLst/>
            <a:gdLst>
              <a:gd name="connsiteX0" fmla="*/ 344396 w 344395"/>
              <a:gd name="connsiteY0" fmla="*/ 179313 h 623327"/>
              <a:gd name="connsiteX1" fmla="*/ 56925 w 344395"/>
              <a:gd name="connsiteY1" fmla="*/ 623328 h 623327"/>
              <a:gd name="connsiteX2" fmla="*/ 0 w 344395"/>
              <a:gd name="connsiteY2" fmla="*/ 540786 h 623327"/>
              <a:gd name="connsiteX3" fmla="*/ 344396 w 344395"/>
              <a:gd name="connsiteY3" fmla="*/ 0 h 623327"/>
            </a:gdLst>
            <a:ahLst/>
            <a:cxnLst>
              <a:cxn ang="0">
                <a:pos x="connsiteX0" y="connsiteY0"/>
              </a:cxn>
              <a:cxn ang="0">
                <a:pos x="connsiteX1" y="connsiteY1"/>
              </a:cxn>
              <a:cxn ang="0">
                <a:pos x="connsiteX2" y="connsiteY2"/>
              </a:cxn>
              <a:cxn ang="0">
                <a:pos x="connsiteX3" y="connsiteY3"/>
              </a:cxn>
            </a:cxnLst>
            <a:rect l="l" t="t" r="r" b="b"/>
            <a:pathLst>
              <a:path w="344395" h="623327">
                <a:moveTo>
                  <a:pt x="344396" y="179313"/>
                </a:moveTo>
                <a:lnTo>
                  <a:pt x="56925" y="623328"/>
                </a:lnTo>
                <a:lnTo>
                  <a:pt x="0" y="540786"/>
                </a:lnTo>
                <a:lnTo>
                  <a:pt x="344396"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7" name="Freeform: Shape 636">
            <a:extLst>
              <a:ext uri="{FF2B5EF4-FFF2-40B4-BE49-F238E27FC236}">
                <a16:creationId xmlns:a16="http://schemas.microsoft.com/office/drawing/2014/main" xmlns="" id="{447951EA-F180-172F-418B-EA44416B7CE0}"/>
              </a:ext>
            </a:extLst>
          </p:cNvPr>
          <p:cNvSpPr/>
          <p:nvPr/>
        </p:nvSpPr>
        <p:spPr>
          <a:xfrm>
            <a:off x="10675734" y="5707679"/>
            <a:ext cx="563556" cy="969146"/>
          </a:xfrm>
          <a:custGeom>
            <a:avLst/>
            <a:gdLst>
              <a:gd name="connsiteX0" fmla="*/ 0 w 375704"/>
              <a:gd name="connsiteY0" fmla="*/ 176467 h 646097"/>
              <a:gd name="connsiteX1" fmla="*/ 293163 w 375704"/>
              <a:gd name="connsiteY1" fmla="*/ 646098 h 646097"/>
              <a:gd name="connsiteX2" fmla="*/ 375704 w 375704"/>
              <a:gd name="connsiteY2" fmla="*/ 537940 h 646097"/>
              <a:gd name="connsiteX3" fmla="*/ 0 w 375704"/>
              <a:gd name="connsiteY3" fmla="*/ 0 h 646097"/>
            </a:gdLst>
            <a:ahLst/>
            <a:cxnLst>
              <a:cxn ang="0">
                <a:pos x="connsiteX0" y="connsiteY0"/>
              </a:cxn>
              <a:cxn ang="0">
                <a:pos x="connsiteX1" y="connsiteY1"/>
              </a:cxn>
              <a:cxn ang="0">
                <a:pos x="connsiteX2" y="connsiteY2"/>
              </a:cxn>
              <a:cxn ang="0">
                <a:pos x="connsiteX3" y="connsiteY3"/>
              </a:cxn>
            </a:cxnLst>
            <a:rect l="l" t="t" r="r" b="b"/>
            <a:pathLst>
              <a:path w="375704" h="646097">
                <a:moveTo>
                  <a:pt x="0" y="176467"/>
                </a:moveTo>
                <a:lnTo>
                  <a:pt x="293163" y="646098"/>
                </a:lnTo>
                <a:lnTo>
                  <a:pt x="375704" y="537940"/>
                </a:lnTo>
                <a:lnTo>
                  <a:pt x="0" y="0"/>
                </a:lnTo>
                <a:close/>
              </a:path>
            </a:pathLst>
          </a:custGeom>
          <a:solidFill>
            <a:srgbClr val="F147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8" name="Freeform: Shape 637">
            <a:extLst>
              <a:ext uri="{FF2B5EF4-FFF2-40B4-BE49-F238E27FC236}">
                <a16:creationId xmlns:a16="http://schemas.microsoft.com/office/drawing/2014/main" xmlns="" id="{15AFBBE1-AADE-BD21-9BCA-E43CD09D6EDF}"/>
              </a:ext>
            </a:extLst>
          </p:cNvPr>
          <p:cNvSpPr/>
          <p:nvPr/>
        </p:nvSpPr>
        <p:spPr>
          <a:xfrm>
            <a:off x="7063850" y="5767450"/>
            <a:ext cx="3611885" cy="200660"/>
          </a:xfrm>
          <a:custGeom>
            <a:avLst/>
            <a:gdLst>
              <a:gd name="connsiteX0" fmla="*/ 0 w 2407923"/>
              <a:gd name="connsiteY0" fmla="*/ 0 h 133773"/>
              <a:gd name="connsiteX1" fmla="*/ 2407923 w 2407923"/>
              <a:gd name="connsiteY1" fmla="*/ 0 h 133773"/>
              <a:gd name="connsiteX2" fmla="*/ 2407923 w 2407923"/>
              <a:gd name="connsiteY2" fmla="*/ 133774 h 133773"/>
              <a:gd name="connsiteX3" fmla="*/ 0 w 2407923"/>
              <a:gd name="connsiteY3" fmla="*/ 133774 h 133773"/>
            </a:gdLst>
            <a:ahLst/>
            <a:cxnLst>
              <a:cxn ang="0">
                <a:pos x="connsiteX0" y="connsiteY0"/>
              </a:cxn>
              <a:cxn ang="0">
                <a:pos x="connsiteX1" y="connsiteY1"/>
              </a:cxn>
              <a:cxn ang="0">
                <a:pos x="connsiteX2" y="connsiteY2"/>
              </a:cxn>
              <a:cxn ang="0">
                <a:pos x="connsiteX3" y="connsiteY3"/>
              </a:cxn>
            </a:cxnLst>
            <a:rect l="l" t="t" r="r" b="b"/>
            <a:pathLst>
              <a:path w="2407923" h="133773">
                <a:moveTo>
                  <a:pt x="0" y="0"/>
                </a:moveTo>
                <a:lnTo>
                  <a:pt x="2407923" y="0"/>
                </a:lnTo>
                <a:lnTo>
                  <a:pt x="2407923" y="133774"/>
                </a:lnTo>
                <a:lnTo>
                  <a:pt x="0" y="133774"/>
                </a:lnTo>
                <a:close/>
              </a:path>
            </a:pathLst>
          </a:custGeom>
          <a:solidFill>
            <a:srgbClr val="FF5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39" name="Freeform: Shape 638">
            <a:extLst>
              <a:ext uri="{FF2B5EF4-FFF2-40B4-BE49-F238E27FC236}">
                <a16:creationId xmlns:a16="http://schemas.microsoft.com/office/drawing/2014/main" xmlns="" id="{2FA7C035-EE8A-2CE6-2F0C-F88CF246536F}"/>
              </a:ext>
            </a:extLst>
          </p:cNvPr>
          <p:cNvSpPr/>
          <p:nvPr/>
        </p:nvSpPr>
        <p:spPr>
          <a:xfrm>
            <a:off x="6167283" y="5609483"/>
            <a:ext cx="5332439" cy="999032"/>
          </a:xfrm>
          <a:custGeom>
            <a:avLst/>
            <a:gdLst>
              <a:gd name="connsiteX0" fmla="*/ 3005635 w 3554959"/>
              <a:gd name="connsiteY0" fmla="*/ 105311 h 666021"/>
              <a:gd name="connsiteX1" fmla="*/ 3307336 w 3554959"/>
              <a:gd name="connsiteY1" fmla="*/ 557864 h 666021"/>
              <a:gd name="connsiteX2" fmla="*/ 270393 w 3554959"/>
              <a:gd name="connsiteY2" fmla="*/ 557864 h 666021"/>
              <a:gd name="connsiteX3" fmla="*/ 597711 w 3554959"/>
              <a:gd name="connsiteY3" fmla="*/ 105311 h 666021"/>
              <a:gd name="connsiteX4" fmla="*/ 3005635 w 3554959"/>
              <a:gd name="connsiteY4" fmla="*/ 105311 h 666021"/>
              <a:gd name="connsiteX5" fmla="*/ 3105253 w 3554959"/>
              <a:gd name="connsiteY5" fmla="*/ 0 h 666021"/>
              <a:gd name="connsiteX6" fmla="*/ 503785 w 3554959"/>
              <a:gd name="connsiteY6" fmla="*/ 0 h 666021"/>
              <a:gd name="connsiteX7" fmla="*/ 0 w 3554959"/>
              <a:gd name="connsiteY7" fmla="*/ 666021 h 666021"/>
              <a:gd name="connsiteX8" fmla="*/ 3554960 w 3554959"/>
              <a:gd name="connsiteY8" fmla="*/ 666021 h 666021"/>
              <a:gd name="connsiteX9" fmla="*/ 3105253 w 3554959"/>
              <a:gd name="connsiteY9" fmla="*/ 0 h 666021"/>
              <a:gd name="connsiteX10" fmla="*/ 3105253 w 3554959"/>
              <a:gd name="connsiteY10" fmla="*/ 0 h 6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554959" h="666021">
                <a:moveTo>
                  <a:pt x="3005635" y="105311"/>
                </a:moveTo>
                <a:lnTo>
                  <a:pt x="3307336" y="557864"/>
                </a:lnTo>
                <a:lnTo>
                  <a:pt x="270393" y="557864"/>
                </a:lnTo>
                <a:lnTo>
                  <a:pt x="597711" y="105311"/>
                </a:lnTo>
                <a:lnTo>
                  <a:pt x="3005635" y="105311"/>
                </a:lnTo>
                <a:moveTo>
                  <a:pt x="3105253" y="0"/>
                </a:moveTo>
                <a:lnTo>
                  <a:pt x="503785" y="0"/>
                </a:lnTo>
                <a:lnTo>
                  <a:pt x="0" y="666021"/>
                </a:lnTo>
                <a:lnTo>
                  <a:pt x="3554960" y="666021"/>
                </a:lnTo>
                <a:lnTo>
                  <a:pt x="3105253" y="0"/>
                </a:lnTo>
                <a:lnTo>
                  <a:pt x="3105253" y="0"/>
                </a:lnTo>
                <a:close/>
              </a:path>
            </a:pathLst>
          </a:custGeom>
          <a:solidFill>
            <a:srgbClr val="FFA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0" name="Group 639">
            <a:extLst>
              <a:ext uri="{FF2B5EF4-FFF2-40B4-BE49-F238E27FC236}">
                <a16:creationId xmlns:a16="http://schemas.microsoft.com/office/drawing/2014/main" xmlns="" id="{AEED0204-6510-1CCB-A28B-20322825CD45}"/>
              </a:ext>
            </a:extLst>
          </p:cNvPr>
          <p:cNvGrpSpPr/>
          <p:nvPr/>
        </p:nvGrpSpPr>
        <p:grpSpPr>
          <a:xfrm>
            <a:off x="6248400" y="3133252"/>
            <a:ext cx="5208627" cy="2476232"/>
            <a:chOff x="-4518870" y="2057400"/>
            <a:chExt cx="3472418" cy="1650821"/>
          </a:xfrm>
        </p:grpSpPr>
        <p:sp>
          <p:nvSpPr>
            <p:cNvPr id="641" name="Freeform: Shape 640">
              <a:extLst>
                <a:ext uri="{FF2B5EF4-FFF2-40B4-BE49-F238E27FC236}">
                  <a16:creationId xmlns:a16="http://schemas.microsoft.com/office/drawing/2014/main" xmlns="" id="{369C55F9-2467-A24B-1DF9-0AFD2D9149BE}"/>
                </a:ext>
              </a:extLst>
            </p:cNvPr>
            <p:cNvSpPr/>
            <p:nvPr/>
          </p:nvSpPr>
          <p:spPr>
            <a:xfrm>
              <a:off x="-4413559" y="2057400"/>
              <a:ext cx="3264642" cy="236238"/>
            </a:xfrm>
            <a:custGeom>
              <a:avLst/>
              <a:gdLst>
                <a:gd name="connsiteX0" fmla="*/ 0 w 3264642"/>
                <a:gd name="connsiteY0" fmla="*/ 233392 h 236238"/>
                <a:gd name="connsiteX1" fmla="*/ 34155 w 3264642"/>
                <a:gd name="connsiteY1" fmla="*/ 199237 h 236238"/>
                <a:gd name="connsiteX2" fmla="*/ 518017 w 3264642"/>
                <a:gd name="connsiteY2" fmla="*/ 0 h 236238"/>
                <a:gd name="connsiteX3" fmla="*/ 2777935 w 3264642"/>
                <a:gd name="connsiteY3" fmla="*/ 0 h 236238"/>
                <a:gd name="connsiteX4" fmla="*/ 3239027 w 3264642"/>
                <a:gd name="connsiteY4" fmla="*/ 204930 h 236238"/>
                <a:gd name="connsiteX5" fmla="*/ 3264643 w 3264642"/>
                <a:gd name="connsiteY5" fmla="*/ 236238 h 236238"/>
                <a:gd name="connsiteX6" fmla="*/ 0 w 3264642"/>
                <a:gd name="connsiteY6" fmla="*/ 23623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64642" h="236238">
                  <a:moveTo>
                    <a:pt x="0" y="233392"/>
                  </a:moveTo>
                  <a:lnTo>
                    <a:pt x="34155" y="199237"/>
                  </a:lnTo>
                  <a:cubicBezTo>
                    <a:pt x="162236" y="71156"/>
                    <a:pt x="335857" y="0"/>
                    <a:pt x="518017" y="0"/>
                  </a:cubicBezTo>
                  <a:lnTo>
                    <a:pt x="2777935" y="0"/>
                  </a:lnTo>
                  <a:cubicBezTo>
                    <a:pt x="2945863" y="0"/>
                    <a:pt x="3113792" y="91080"/>
                    <a:pt x="3239027" y="204930"/>
                  </a:cubicBezTo>
                  <a:lnTo>
                    <a:pt x="3264643" y="236238"/>
                  </a:lnTo>
                  <a:lnTo>
                    <a:pt x="0" y="236238"/>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2" name="Freeform: Shape 641">
              <a:extLst>
                <a:ext uri="{FF2B5EF4-FFF2-40B4-BE49-F238E27FC236}">
                  <a16:creationId xmlns:a16="http://schemas.microsoft.com/office/drawing/2014/main" xmlns="" id="{58D55235-BC50-5617-4920-DAA1DFC4FA70}"/>
                </a:ext>
              </a:extLst>
            </p:cNvPr>
            <p:cNvSpPr/>
            <p:nvPr/>
          </p:nvSpPr>
          <p:spPr>
            <a:xfrm>
              <a:off x="-4413559" y="2057400"/>
              <a:ext cx="3264642" cy="236238"/>
            </a:xfrm>
            <a:custGeom>
              <a:avLst/>
              <a:gdLst>
                <a:gd name="connsiteX0" fmla="*/ 34155 w 3264642"/>
                <a:gd name="connsiteY0" fmla="*/ 213468 h 236238"/>
                <a:gd name="connsiteX1" fmla="*/ 518017 w 3264642"/>
                <a:gd name="connsiteY1" fmla="*/ 14231 h 236238"/>
                <a:gd name="connsiteX2" fmla="*/ 2800705 w 3264642"/>
                <a:gd name="connsiteY2" fmla="*/ 14231 h 236238"/>
                <a:gd name="connsiteX3" fmla="*/ 3239027 w 3264642"/>
                <a:gd name="connsiteY3" fmla="*/ 219161 h 236238"/>
                <a:gd name="connsiteX4" fmla="*/ 3253258 w 3264642"/>
                <a:gd name="connsiteY4" fmla="*/ 236238 h 236238"/>
                <a:gd name="connsiteX5" fmla="*/ 3264643 w 3264642"/>
                <a:gd name="connsiteY5" fmla="*/ 236238 h 236238"/>
                <a:gd name="connsiteX6" fmla="*/ 3239027 w 3264642"/>
                <a:gd name="connsiteY6" fmla="*/ 204930 h 236238"/>
                <a:gd name="connsiteX7" fmla="*/ 2800705 w 3264642"/>
                <a:gd name="connsiteY7" fmla="*/ 0 h 236238"/>
                <a:gd name="connsiteX8" fmla="*/ 518017 w 3264642"/>
                <a:gd name="connsiteY8" fmla="*/ 0 h 236238"/>
                <a:gd name="connsiteX9" fmla="*/ 34155 w 3264642"/>
                <a:gd name="connsiteY9" fmla="*/ 199237 h 236238"/>
                <a:gd name="connsiteX10" fmla="*/ 0 w 3264642"/>
                <a:gd name="connsiteY10" fmla="*/ 233392 h 236238"/>
                <a:gd name="connsiteX11" fmla="*/ 11385 w 3264642"/>
                <a:gd name="connsiteY11" fmla="*/ 233392 h 236238"/>
                <a:gd name="connsiteX12" fmla="*/ 34155 w 3264642"/>
                <a:gd name="connsiteY12" fmla="*/ 213468 h 236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264642" h="236238">
                  <a:moveTo>
                    <a:pt x="34155" y="213468"/>
                  </a:moveTo>
                  <a:cubicBezTo>
                    <a:pt x="162236" y="85387"/>
                    <a:pt x="335857" y="14231"/>
                    <a:pt x="518017" y="14231"/>
                  </a:cubicBezTo>
                  <a:lnTo>
                    <a:pt x="2800705" y="14231"/>
                  </a:lnTo>
                  <a:cubicBezTo>
                    <a:pt x="2968633" y="14231"/>
                    <a:pt x="3130869" y="88234"/>
                    <a:pt x="3239027" y="219161"/>
                  </a:cubicBezTo>
                  <a:lnTo>
                    <a:pt x="3253258" y="236238"/>
                  </a:lnTo>
                  <a:lnTo>
                    <a:pt x="3264643" y="236238"/>
                  </a:lnTo>
                  <a:lnTo>
                    <a:pt x="3239027" y="204930"/>
                  </a:lnTo>
                  <a:cubicBezTo>
                    <a:pt x="3113792" y="102465"/>
                    <a:pt x="2937325" y="34155"/>
                    <a:pt x="2800705" y="0"/>
                  </a:cubicBezTo>
                  <a:lnTo>
                    <a:pt x="518017" y="0"/>
                  </a:lnTo>
                  <a:cubicBezTo>
                    <a:pt x="335857" y="0"/>
                    <a:pt x="162236" y="71156"/>
                    <a:pt x="34155" y="199237"/>
                  </a:cubicBezTo>
                  <a:lnTo>
                    <a:pt x="0" y="233392"/>
                  </a:lnTo>
                  <a:lnTo>
                    <a:pt x="11385" y="233392"/>
                  </a:lnTo>
                  <a:lnTo>
                    <a:pt x="34155" y="213468"/>
                  </a:lnTo>
                  <a:close/>
                </a:path>
              </a:pathLst>
            </a:custGeom>
            <a:solidFill>
              <a:srgbClr val="E1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3" name="Freeform: Shape 642">
              <a:extLst>
                <a:ext uri="{FF2B5EF4-FFF2-40B4-BE49-F238E27FC236}">
                  <a16:creationId xmlns:a16="http://schemas.microsoft.com/office/drawing/2014/main" xmlns="" id="{5814C6E5-F472-048D-EE54-C0AB49338060}"/>
                </a:ext>
              </a:extLst>
            </p:cNvPr>
            <p:cNvSpPr/>
            <p:nvPr/>
          </p:nvSpPr>
          <p:spPr>
            <a:xfrm>
              <a:off x="-4385096" y="2057400"/>
              <a:ext cx="518016" cy="233392"/>
            </a:xfrm>
            <a:custGeom>
              <a:avLst/>
              <a:gdLst>
                <a:gd name="connsiteX0" fmla="*/ 518017 w 518016"/>
                <a:gd name="connsiteY0" fmla="*/ 0 h 233392"/>
                <a:gd name="connsiteX1" fmla="*/ 34155 w 518016"/>
                <a:gd name="connsiteY1" fmla="*/ 199237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62236" y="71156"/>
                    <a:pt x="34155" y="199237"/>
                  </a:cubicBezTo>
                  <a:lnTo>
                    <a:pt x="0" y="233392"/>
                  </a:lnTo>
                  <a:lnTo>
                    <a:pt x="105311" y="233392"/>
                  </a:lnTo>
                  <a:cubicBezTo>
                    <a:pt x="130927" y="202083"/>
                    <a:pt x="273240" y="28462"/>
                    <a:pt x="518017"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4" name="Freeform: Shape 643">
              <a:extLst>
                <a:ext uri="{FF2B5EF4-FFF2-40B4-BE49-F238E27FC236}">
                  <a16:creationId xmlns:a16="http://schemas.microsoft.com/office/drawing/2014/main" xmlns="" id="{0AECF16A-C7DD-87C4-B37F-92DE652DFC81}"/>
                </a:ext>
              </a:extLst>
            </p:cNvPr>
            <p:cNvSpPr/>
            <p:nvPr/>
          </p:nvSpPr>
          <p:spPr>
            <a:xfrm>
              <a:off x="-4413559" y="2057400"/>
              <a:ext cx="518016" cy="233392"/>
            </a:xfrm>
            <a:custGeom>
              <a:avLst/>
              <a:gdLst>
                <a:gd name="connsiteX0" fmla="*/ 518017 w 518016"/>
                <a:gd name="connsiteY0" fmla="*/ 0 h 233392"/>
                <a:gd name="connsiteX1" fmla="*/ 28462 w 518016"/>
                <a:gd name="connsiteY1" fmla="*/ 202083 h 233392"/>
                <a:gd name="connsiteX2" fmla="*/ 0 w 518016"/>
                <a:gd name="connsiteY2" fmla="*/ 233392 h 233392"/>
                <a:gd name="connsiteX3" fmla="*/ 105311 w 518016"/>
                <a:gd name="connsiteY3" fmla="*/ 233392 h 233392"/>
                <a:gd name="connsiteX4" fmla="*/ 518017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518017" y="0"/>
                  </a:moveTo>
                  <a:cubicBezTo>
                    <a:pt x="296009" y="0"/>
                    <a:pt x="156543" y="74002"/>
                    <a:pt x="28462" y="202083"/>
                  </a:cubicBezTo>
                  <a:lnTo>
                    <a:pt x="0" y="233392"/>
                  </a:lnTo>
                  <a:lnTo>
                    <a:pt x="105311" y="233392"/>
                  </a:lnTo>
                  <a:cubicBezTo>
                    <a:pt x="130927" y="202083"/>
                    <a:pt x="273240" y="28462"/>
                    <a:pt x="518017"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5" name="Freeform: Shape 644">
              <a:extLst>
                <a:ext uri="{FF2B5EF4-FFF2-40B4-BE49-F238E27FC236}">
                  <a16:creationId xmlns:a16="http://schemas.microsoft.com/office/drawing/2014/main" xmlns="" id="{07441E26-0D09-0D24-9EDC-5FBB505D43E8}"/>
                </a:ext>
              </a:extLst>
            </p:cNvPr>
            <p:cNvSpPr/>
            <p:nvPr/>
          </p:nvSpPr>
          <p:spPr>
            <a:xfrm>
              <a:off x="-1695395" y="2057400"/>
              <a:ext cx="518016" cy="233392"/>
            </a:xfrm>
            <a:custGeom>
              <a:avLst/>
              <a:gdLst>
                <a:gd name="connsiteX0" fmla="*/ 0 w 518016"/>
                <a:gd name="connsiteY0" fmla="*/ 0 h 233392"/>
                <a:gd name="connsiteX1" fmla="*/ 483862 w 518016"/>
                <a:gd name="connsiteY1" fmla="*/ 199237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5781" y="71156"/>
                    <a:pt x="483862" y="199237"/>
                  </a:cubicBezTo>
                  <a:lnTo>
                    <a:pt x="518017" y="233392"/>
                  </a:lnTo>
                  <a:lnTo>
                    <a:pt x="412706" y="233392"/>
                  </a:lnTo>
                  <a:cubicBezTo>
                    <a:pt x="387089" y="202083"/>
                    <a:pt x="241931" y="28462"/>
                    <a:pt x="0" y="0"/>
                  </a:cubicBez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6" name="Freeform: Shape 645">
              <a:extLst>
                <a:ext uri="{FF2B5EF4-FFF2-40B4-BE49-F238E27FC236}">
                  <a16:creationId xmlns:a16="http://schemas.microsoft.com/office/drawing/2014/main" xmlns="" id="{9780FC54-3AF4-8193-180A-C72D1466A841}"/>
                </a:ext>
              </a:extLst>
            </p:cNvPr>
            <p:cNvSpPr/>
            <p:nvPr/>
          </p:nvSpPr>
          <p:spPr>
            <a:xfrm>
              <a:off x="-1666933" y="2057400"/>
              <a:ext cx="518016" cy="233392"/>
            </a:xfrm>
            <a:custGeom>
              <a:avLst/>
              <a:gdLst>
                <a:gd name="connsiteX0" fmla="*/ 0 w 518016"/>
                <a:gd name="connsiteY0" fmla="*/ 0 h 233392"/>
                <a:gd name="connsiteX1" fmla="*/ 489554 w 518016"/>
                <a:gd name="connsiteY1" fmla="*/ 202083 h 233392"/>
                <a:gd name="connsiteX2" fmla="*/ 518017 w 518016"/>
                <a:gd name="connsiteY2" fmla="*/ 233392 h 233392"/>
                <a:gd name="connsiteX3" fmla="*/ 412706 w 518016"/>
                <a:gd name="connsiteY3" fmla="*/ 233392 h 233392"/>
                <a:gd name="connsiteX4" fmla="*/ 0 w 518016"/>
                <a:gd name="connsiteY4" fmla="*/ 0 h 2333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8016" h="233392">
                  <a:moveTo>
                    <a:pt x="0" y="0"/>
                  </a:moveTo>
                  <a:cubicBezTo>
                    <a:pt x="222007" y="0"/>
                    <a:pt x="358627" y="74002"/>
                    <a:pt x="489554" y="202083"/>
                  </a:cubicBezTo>
                  <a:lnTo>
                    <a:pt x="518017" y="233392"/>
                  </a:lnTo>
                  <a:lnTo>
                    <a:pt x="412706" y="233392"/>
                  </a:lnTo>
                  <a:cubicBezTo>
                    <a:pt x="387089" y="202083"/>
                    <a:pt x="241931" y="28462"/>
                    <a:pt x="0" y="0"/>
                  </a:cubicBez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47" name="Freeform: Shape 646">
              <a:extLst>
                <a:ext uri="{FF2B5EF4-FFF2-40B4-BE49-F238E27FC236}">
                  <a16:creationId xmlns:a16="http://schemas.microsoft.com/office/drawing/2014/main" xmlns="" id="{9126B197-5563-457D-34EA-21DC10C69040}"/>
                </a:ext>
              </a:extLst>
            </p:cNvPr>
            <p:cNvSpPr/>
            <p:nvPr/>
          </p:nvSpPr>
          <p:spPr>
            <a:xfrm>
              <a:off x="-4518870" y="2290792"/>
              <a:ext cx="3472418" cy="108157"/>
            </a:xfrm>
            <a:custGeom>
              <a:avLst/>
              <a:gdLst>
                <a:gd name="connsiteX0" fmla="*/ 0 w 3472418"/>
                <a:gd name="connsiteY0" fmla="*/ 108157 h 108157"/>
                <a:gd name="connsiteX1" fmla="*/ 105311 w 3472418"/>
                <a:gd name="connsiteY1" fmla="*/ 0 h 108157"/>
                <a:gd name="connsiteX2" fmla="*/ 3367108 w 3472418"/>
                <a:gd name="connsiteY2" fmla="*/ 0 h 108157"/>
                <a:gd name="connsiteX3" fmla="*/ 3472419 w 3472418"/>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472418" h="108157">
                  <a:moveTo>
                    <a:pt x="0" y="108157"/>
                  </a:moveTo>
                  <a:lnTo>
                    <a:pt x="105311" y="0"/>
                  </a:lnTo>
                  <a:lnTo>
                    <a:pt x="3367108" y="0"/>
                  </a:lnTo>
                  <a:lnTo>
                    <a:pt x="3472419" y="108157"/>
                  </a:lnTo>
                  <a:close/>
                </a:path>
              </a:pathLst>
            </a:custGeom>
            <a:solidFill>
              <a:srgbClr val="FF74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48" name="Graphic 377">
              <a:extLst>
                <a:ext uri="{FF2B5EF4-FFF2-40B4-BE49-F238E27FC236}">
                  <a16:creationId xmlns:a16="http://schemas.microsoft.com/office/drawing/2014/main" xmlns="" id="{9312D6F2-D4A5-4758-B393-808A4AB21B5B}"/>
                </a:ext>
              </a:extLst>
            </p:cNvPr>
            <p:cNvGrpSpPr/>
            <p:nvPr/>
          </p:nvGrpSpPr>
          <p:grpSpPr>
            <a:xfrm>
              <a:off x="-3761769" y="2290792"/>
              <a:ext cx="1946831" cy="108157"/>
              <a:chOff x="5128276" y="2290792"/>
              <a:chExt cx="1946831" cy="108157"/>
            </a:xfrm>
            <a:solidFill>
              <a:srgbClr val="FF4C00"/>
            </a:solidFill>
          </p:grpSpPr>
          <p:sp>
            <p:nvSpPr>
              <p:cNvPr id="710" name="Freeform: Shape 709">
                <a:extLst>
                  <a:ext uri="{FF2B5EF4-FFF2-40B4-BE49-F238E27FC236}">
                    <a16:creationId xmlns:a16="http://schemas.microsoft.com/office/drawing/2014/main" xmlns="" id="{4A25CA78-487D-1B0B-AA35-167FAC24803F}"/>
                  </a:ext>
                </a:extLst>
              </p:cNvPr>
              <p:cNvSpPr/>
              <p:nvPr/>
            </p:nvSpPr>
            <p:spPr>
              <a:xfrm>
                <a:off x="5128276" y="2290792"/>
                <a:ext cx="722946" cy="108157"/>
              </a:xfrm>
              <a:custGeom>
                <a:avLst/>
                <a:gdLst>
                  <a:gd name="connsiteX0" fmla="*/ 0 w 722946"/>
                  <a:gd name="connsiteY0" fmla="*/ 108157 h 108157"/>
                  <a:gd name="connsiteX1" fmla="*/ 617635 w 722946"/>
                  <a:gd name="connsiteY1" fmla="*/ 108157 h 108157"/>
                  <a:gd name="connsiteX2" fmla="*/ 722946 w 722946"/>
                  <a:gd name="connsiteY2" fmla="*/ 0 h 108157"/>
                  <a:gd name="connsiteX3" fmla="*/ 108157 w 722946"/>
                  <a:gd name="connsiteY3" fmla="*/ 0 h 108157"/>
                </a:gdLst>
                <a:ahLst/>
                <a:cxnLst>
                  <a:cxn ang="0">
                    <a:pos x="connsiteX0" y="connsiteY0"/>
                  </a:cxn>
                  <a:cxn ang="0">
                    <a:pos x="connsiteX1" y="connsiteY1"/>
                  </a:cxn>
                  <a:cxn ang="0">
                    <a:pos x="connsiteX2" y="connsiteY2"/>
                  </a:cxn>
                  <a:cxn ang="0">
                    <a:pos x="connsiteX3" y="connsiteY3"/>
                  </a:cxn>
                </a:cxnLst>
                <a:rect l="l" t="t" r="r" b="b"/>
                <a:pathLst>
                  <a:path w="722946" h="108157">
                    <a:moveTo>
                      <a:pt x="0" y="108157"/>
                    </a:moveTo>
                    <a:lnTo>
                      <a:pt x="617635" y="108157"/>
                    </a:lnTo>
                    <a:lnTo>
                      <a:pt x="722946" y="0"/>
                    </a:lnTo>
                    <a:lnTo>
                      <a:pt x="108157" y="0"/>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1" name="Freeform: Shape 710">
                <a:extLst>
                  <a:ext uri="{FF2B5EF4-FFF2-40B4-BE49-F238E27FC236}">
                    <a16:creationId xmlns:a16="http://schemas.microsoft.com/office/drawing/2014/main" xmlns="" id="{7EC4C356-F299-FCA1-58F5-68E9E65A750E}"/>
                  </a:ext>
                </a:extLst>
              </p:cNvPr>
              <p:cNvSpPr/>
              <p:nvPr/>
            </p:nvSpPr>
            <p:spPr>
              <a:xfrm>
                <a:off x="5876839" y="2290792"/>
                <a:ext cx="358626" cy="108157"/>
              </a:xfrm>
              <a:custGeom>
                <a:avLst/>
                <a:gdLst>
                  <a:gd name="connsiteX0" fmla="*/ 358627 w 358626"/>
                  <a:gd name="connsiteY0" fmla="*/ 0 h 108157"/>
                  <a:gd name="connsiteX1" fmla="*/ 108157 w 358626"/>
                  <a:gd name="connsiteY1" fmla="*/ 0 h 108157"/>
                  <a:gd name="connsiteX2" fmla="*/ 0 w 358626"/>
                  <a:gd name="connsiteY2" fmla="*/ 108157 h 108157"/>
                  <a:gd name="connsiteX3" fmla="*/ 253316 w 358626"/>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358626" h="108157">
                    <a:moveTo>
                      <a:pt x="358627" y="0"/>
                    </a:moveTo>
                    <a:lnTo>
                      <a:pt x="108157" y="0"/>
                    </a:lnTo>
                    <a:lnTo>
                      <a:pt x="0" y="108157"/>
                    </a:lnTo>
                    <a:lnTo>
                      <a:pt x="253316"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2" name="Freeform: Shape 711">
                <a:extLst>
                  <a:ext uri="{FF2B5EF4-FFF2-40B4-BE49-F238E27FC236}">
                    <a16:creationId xmlns:a16="http://schemas.microsoft.com/office/drawing/2014/main" xmlns="" id="{AC69564F-B250-F0B4-A9DD-5101E8F83A71}"/>
                  </a:ext>
                </a:extLst>
              </p:cNvPr>
              <p:cNvSpPr/>
              <p:nvPr/>
            </p:nvSpPr>
            <p:spPr>
              <a:xfrm>
                <a:off x="6847408" y="2290792"/>
                <a:ext cx="227699" cy="108157"/>
              </a:xfrm>
              <a:custGeom>
                <a:avLst/>
                <a:gdLst>
                  <a:gd name="connsiteX0" fmla="*/ 227700 w 227699"/>
                  <a:gd name="connsiteY0" fmla="*/ 0 h 108157"/>
                  <a:gd name="connsiteX1" fmla="*/ 108157 w 227699"/>
                  <a:gd name="connsiteY1" fmla="*/ 0 h 108157"/>
                  <a:gd name="connsiteX2" fmla="*/ 0 w 227699"/>
                  <a:gd name="connsiteY2" fmla="*/ 108157 h 108157"/>
                  <a:gd name="connsiteX3" fmla="*/ 119542 w 227699"/>
                  <a:gd name="connsiteY3" fmla="*/ 108157 h 108157"/>
                </a:gdLst>
                <a:ahLst/>
                <a:cxnLst>
                  <a:cxn ang="0">
                    <a:pos x="connsiteX0" y="connsiteY0"/>
                  </a:cxn>
                  <a:cxn ang="0">
                    <a:pos x="connsiteX1" y="connsiteY1"/>
                  </a:cxn>
                  <a:cxn ang="0">
                    <a:pos x="connsiteX2" y="connsiteY2"/>
                  </a:cxn>
                  <a:cxn ang="0">
                    <a:pos x="connsiteX3" y="connsiteY3"/>
                  </a:cxn>
                </a:cxnLst>
                <a:rect l="l" t="t" r="r" b="b"/>
                <a:pathLst>
                  <a:path w="227699" h="108157">
                    <a:moveTo>
                      <a:pt x="227700" y="0"/>
                    </a:moveTo>
                    <a:lnTo>
                      <a:pt x="108157" y="0"/>
                    </a:lnTo>
                    <a:lnTo>
                      <a:pt x="0" y="108157"/>
                    </a:lnTo>
                    <a:lnTo>
                      <a:pt x="119542" y="108157"/>
                    </a:lnTo>
                    <a:close/>
                  </a:path>
                </a:pathLst>
              </a:custGeom>
              <a:solidFill>
                <a:srgbClr val="FF4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49" name="Freeform: Shape 648">
              <a:extLst>
                <a:ext uri="{FF2B5EF4-FFF2-40B4-BE49-F238E27FC236}">
                  <a16:creationId xmlns:a16="http://schemas.microsoft.com/office/drawing/2014/main" xmlns="" id="{30B9F8F5-02C3-5C99-619E-4BD7D5DFB2F0}"/>
                </a:ext>
              </a:extLst>
            </p:cNvPr>
            <p:cNvSpPr/>
            <p:nvPr/>
          </p:nvSpPr>
          <p:spPr>
            <a:xfrm>
              <a:off x="-4518870" y="2290792"/>
              <a:ext cx="3372800" cy="108157"/>
            </a:xfrm>
            <a:custGeom>
              <a:avLst/>
              <a:gdLst>
                <a:gd name="connsiteX0" fmla="*/ 102465 w 3372800"/>
                <a:gd name="connsiteY0" fmla="*/ 5692 h 108157"/>
                <a:gd name="connsiteX1" fmla="*/ 3372800 w 3372800"/>
                <a:gd name="connsiteY1" fmla="*/ 5692 h 108157"/>
                <a:gd name="connsiteX2" fmla="*/ 3367108 w 3372800"/>
                <a:gd name="connsiteY2" fmla="*/ 0 h 108157"/>
                <a:gd name="connsiteX3" fmla="*/ 105311 w 3372800"/>
                <a:gd name="connsiteY3" fmla="*/ 0 h 108157"/>
                <a:gd name="connsiteX4" fmla="*/ 0 w 3372800"/>
                <a:gd name="connsiteY4" fmla="*/ 108157 h 108157"/>
                <a:gd name="connsiteX5" fmla="*/ 0 w 3372800"/>
                <a:gd name="connsiteY5" fmla="*/ 108157 h 10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372800" h="108157">
                  <a:moveTo>
                    <a:pt x="102465" y="5692"/>
                  </a:moveTo>
                  <a:lnTo>
                    <a:pt x="3372800" y="5692"/>
                  </a:lnTo>
                  <a:lnTo>
                    <a:pt x="3367108" y="0"/>
                  </a:lnTo>
                  <a:lnTo>
                    <a:pt x="105311" y="0"/>
                  </a:lnTo>
                  <a:lnTo>
                    <a:pt x="0" y="108157"/>
                  </a:lnTo>
                  <a:lnTo>
                    <a:pt x="0" y="108157"/>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0" name="Freeform: Shape 649">
              <a:extLst>
                <a:ext uri="{FF2B5EF4-FFF2-40B4-BE49-F238E27FC236}">
                  <a16:creationId xmlns:a16="http://schemas.microsoft.com/office/drawing/2014/main" xmlns="" id="{BD24D750-182E-0F5E-04F0-44D7EC876E90}"/>
                </a:ext>
              </a:extLst>
            </p:cNvPr>
            <p:cNvSpPr/>
            <p:nvPr/>
          </p:nvSpPr>
          <p:spPr>
            <a:xfrm>
              <a:off x="-4518870" y="2398949"/>
              <a:ext cx="3472418" cy="1309272"/>
            </a:xfrm>
            <a:custGeom>
              <a:avLst/>
              <a:gdLst>
                <a:gd name="connsiteX0" fmla="*/ 3472419 w 3472418"/>
                <a:gd name="connsiteY0" fmla="*/ 0 h 1309272"/>
                <a:gd name="connsiteX1" fmla="*/ 0 w 3472418"/>
                <a:gd name="connsiteY1" fmla="*/ 0 h 1309272"/>
                <a:gd name="connsiteX2" fmla="*/ 449707 w 3472418"/>
                <a:gd name="connsiteY2" fmla="*/ 1309273 h 1309272"/>
                <a:gd name="connsiteX3" fmla="*/ 3048328 w 3472418"/>
                <a:gd name="connsiteY3" fmla="*/ 1309273 h 1309272"/>
              </a:gdLst>
              <a:ahLst/>
              <a:cxnLst>
                <a:cxn ang="0">
                  <a:pos x="connsiteX0" y="connsiteY0"/>
                </a:cxn>
                <a:cxn ang="0">
                  <a:pos x="connsiteX1" y="connsiteY1"/>
                </a:cxn>
                <a:cxn ang="0">
                  <a:pos x="connsiteX2" y="connsiteY2"/>
                </a:cxn>
                <a:cxn ang="0">
                  <a:pos x="connsiteX3" y="connsiteY3"/>
                </a:cxn>
              </a:cxnLst>
              <a:rect l="l" t="t" r="r" b="b"/>
              <a:pathLst>
                <a:path w="3472418" h="1309272">
                  <a:moveTo>
                    <a:pt x="3472419" y="0"/>
                  </a:moveTo>
                  <a:lnTo>
                    <a:pt x="0" y="0"/>
                  </a:lnTo>
                  <a:lnTo>
                    <a:pt x="449707" y="1309273"/>
                  </a:lnTo>
                  <a:lnTo>
                    <a:pt x="3048328" y="1309273"/>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1" name="Graphic 377">
              <a:extLst>
                <a:ext uri="{FF2B5EF4-FFF2-40B4-BE49-F238E27FC236}">
                  <a16:creationId xmlns:a16="http://schemas.microsoft.com/office/drawing/2014/main" xmlns="" id="{CF9EA3BB-A840-A7AB-6397-BB60CB9478F0}"/>
                </a:ext>
              </a:extLst>
            </p:cNvPr>
            <p:cNvGrpSpPr/>
            <p:nvPr/>
          </p:nvGrpSpPr>
          <p:grpSpPr>
            <a:xfrm>
              <a:off x="-4246370" y="2460593"/>
              <a:ext cx="2960834" cy="1196396"/>
              <a:chOff x="4643675" y="2460593"/>
              <a:chExt cx="2960834" cy="1196396"/>
            </a:xfrm>
          </p:grpSpPr>
          <p:grpSp>
            <p:nvGrpSpPr>
              <p:cNvPr id="660" name="Graphic 377">
                <a:extLst>
                  <a:ext uri="{FF2B5EF4-FFF2-40B4-BE49-F238E27FC236}">
                    <a16:creationId xmlns:a16="http://schemas.microsoft.com/office/drawing/2014/main" xmlns="" id="{BA3438E0-7A8E-8B70-8FB6-C74304687949}"/>
                  </a:ext>
                </a:extLst>
              </p:cNvPr>
              <p:cNvGrpSpPr/>
              <p:nvPr/>
            </p:nvGrpSpPr>
            <p:grpSpPr>
              <a:xfrm>
                <a:off x="4772496" y="3358133"/>
                <a:ext cx="2664085" cy="298855"/>
                <a:chOff x="4772496" y="3358133"/>
                <a:chExt cx="2664085" cy="298855"/>
              </a:xfrm>
            </p:grpSpPr>
            <p:sp>
              <p:nvSpPr>
                <p:cNvPr id="679" name="Freeform: Shape 678">
                  <a:extLst>
                    <a:ext uri="{FF2B5EF4-FFF2-40B4-BE49-F238E27FC236}">
                      <a16:creationId xmlns:a16="http://schemas.microsoft.com/office/drawing/2014/main" xmlns="" id="{6A09ADD0-D2A0-E7A9-2E1D-8981882799FE}"/>
                    </a:ext>
                  </a:extLst>
                </p:cNvPr>
                <p:cNvSpPr/>
                <p:nvPr/>
              </p:nvSpPr>
              <p:spPr>
                <a:xfrm>
                  <a:off x="4772496" y="3358133"/>
                  <a:ext cx="2661238" cy="298855"/>
                </a:xfrm>
                <a:custGeom>
                  <a:avLst/>
                  <a:gdLst>
                    <a:gd name="connsiteX0" fmla="*/ 0 w 2661238"/>
                    <a:gd name="connsiteY0" fmla="*/ 0 h 298855"/>
                    <a:gd name="connsiteX1" fmla="*/ 42694 w 2661238"/>
                    <a:gd name="connsiteY1" fmla="*/ 119542 h 298855"/>
                    <a:gd name="connsiteX2" fmla="*/ 130927 w 2661238"/>
                    <a:gd name="connsiteY2" fmla="*/ 298856 h 298855"/>
                    <a:gd name="connsiteX3" fmla="*/ 2527466 w 2661238"/>
                    <a:gd name="connsiteY3" fmla="*/ 298856 h 298855"/>
                    <a:gd name="connsiteX4" fmla="*/ 2661239 w 2661238"/>
                    <a:gd name="connsiteY4" fmla="*/ 0 h 298855"/>
                    <a:gd name="connsiteX5" fmla="*/ 0 w 2661238"/>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61238" h="298855">
                      <a:moveTo>
                        <a:pt x="0" y="0"/>
                      </a:moveTo>
                      <a:cubicBezTo>
                        <a:pt x="14231" y="39847"/>
                        <a:pt x="31309" y="79695"/>
                        <a:pt x="42694" y="119542"/>
                      </a:cubicBezTo>
                      <a:cubicBezTo>
                        <a:pt x="74002" y="179313"/>
                        <a:pt x="102465" y="239084"/>
                        <a:pt x="130927" y="298856"/>
                      </a:cubicBezTo>
                      <a:lnTo>
                        <a:pt x="2527466" y="298856"/>
                      </a:lnTo>
                      <a:cubicBezTo>
                        <a:pt x="2570159" y="199237"/>
                        <a:pt x="2615699" y="99619"/>
                        <a:pt x="2661239"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0" name="Freeform: Shape 679">
                  <a:extLst>
                    <a:ext uri="{FF2B5EF4-FFF2-40B4-BE49-F238E27FC236}">
                      <a16:creationId xmlns:a16="http://schemas.microsoft.com/office/drawing/2014/main" xmlns="" id="{CCAF08C0-F52D-7DE3-D143-907A26554BA5}"/>
                    </a:ext>
                  </a:extLst>
                </p:cNvPr>
                <p:cNvSpPr/>
                <p:nvPr/>
              </p:nvSpPr>
              <p:spPr>
                <a:xfrm>
                  <a:off x="4772496" y="3358133"/>
                  <a:ext cx="2664085" cy="19923"/>
                </a:xfrm>
                <a:custGeom>
                  <a:avLst/>
                  <a:gdLst>
                    <a:gd name="connsiteX0" fmla="*/ 0 w 2664085"/>
                    <a:gd name="connsiteY0" fmla="*/ 0 h 19923"/>
                    <a:gd name="connsiteX1" fmla="*/ 8539 w 2664085"/>
                    <a:gd name="connsiteY1" fmla="*/ 19924 h 19923"/>
                    <a:gd name="connsiteX2" fmla="*/ 2652700 w 2664085"/>
                    <a:gd name="connsiteY2" fmla="*/ 19924 h 19923"/>
                    <a:gd name="connsiteX3" fmla="*/ 2664085 w 2664085"/>
                    <a:gd name="connsiteY3" fmla="*/ 0 h 19923"/>
                    <a:gd name="connsiteX4" fmla="*/ 0 w 2664085"/>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64085" h="19923">
                      <a:moveTo>
                        <a:pt x="0" y="0"/>
                      </a:moveTo>
                      <a:cubicBezTo>
                        <a:pt x="2846" y="5693"/>
                        <a:pt x="5693" y="14231"/>
                        <a:pt x="8539" y="19924"/>
                      </a:cubicBezTo>
                      <a:lnTo>
                        <a:pt x="2652700" y="19924"/>
                      </a:lnTo>
                      <a:cubicBezTo>
                        <a:pt x="2655547" y="14231"/>
                        <a:pt x="2658393" y="5693"/>
                        <a:pt x="2664085" y="0"/>
                      </a:cubicBezTo>
                      <a:lnTo>
                        <a:pt x="0" y="0"/>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1" name="Freeform: Shape 680">
                  <a:extLst>
                    <a:ext uri="{FF2B5EF4-FFF2-40B4-BE49-F238E27FC236}">
                      <a16:creationId xmlns:a16="http://schemas.microsoft.com/office/drawing/2014/main" xmlns="" id="{CCD4F2E1-103C-5882-B8AB-D4AFCAAD7F63}"/>
                    </a:ext>
                  </a:extLst>
                </p:cNvPr>
                <p:cNvSpPr/>
                <p:nvPr/>
              </p:nvSpPr>
              <p:spPr>
                <a:xfrm>
                  <a:off x="4894884" y="3634219"/>
                  <a:ext cx="2416461" cy="19923"/>
                </a:xfrm>
                <a:custGeom>
                  <a:avLst/>
                  <a:gdLst>
                    <a:gd name="connsiteX0" fmla="*/ 0 w 2416461"/>
                    <a:gd name="connsiteY0" fmla="*/ 0 h 19923"/>
                    <a:gd name="connsiteX1" fmla="*/ 11385 w 2416461"/>
                    <a:gd name="connsiteY1" fmla="*/ 19924 h 19923"/>
                    <a:gd name="connsiteX2" fmla="*/ 2407923 w 2416461"/>
                    <a:gd name="connsiteY2" fmla="*/ 19924 h 19923"/>
                    <a:gd name="connsiteX3" fmla="*/ 2416462 w 2416461"/>
                    <a:gd name="connsiteY3" fmla="*/ 0 h 19923"/>
                    <a:gd name="connsiteX4" fmla="*/ 0 w 2416461"/>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16461" h="19923">
                      <a:moveTo>
                        <a:pt x="0" y="0"/>
                      </a:moveTo>
                      <a:cubicBezTo>
                        <a:pt x="2846" y="5692"/>
                        <a:pt x="5693" y="14231"/>
                        <a:pt x="11385" y="19924"/>
                      </a:cubicBezTo>
                      <a:lnTo>
                        <a:pt x="2407923" y="19924"/>
                      </a:lnTo>
                      <a:cubicBezTo>
                        <a:pt x="2410769" y="14231"/>
                        <a:pt x="2413616" y="5692"/>
                        <a:pt x="2416462"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2" name="Freeform: Shape 681">
                  <a:extLst>
                    <a:ext uri="{FF2B5EF4-FFF2-40B4-BE49-F238E27FC236}">
                      <a16:creationId xmlns:a16="http://schemas.microsoft.com/office/drawing/2014/main" xmlns="" id="{00F5BF97-E473-FA30-790A-98C628A82DD8}"/>
                    </a:ext>
                  </a:extLst>
                </p:cNvPr>
                <p:cNvSpPr/>
                <p:nvPr/>
              </p:nvSpPr>
              <p:spPr>
                <a:xfrm>
                  <a:off x="5533155" y="3500446"/>
                  <a:ext cx="709806" cy="22769"/>
                </a:xfrm>
                <a:custGeom>
                  <a:avLst/>
                  <a:gdLst>
                    <a:gd name="connsiteX0" fmla="*/ 696618 w 709806"/>
                    <a:gd name="connsiteY0" fmla="*/ 0 h 22769"/>
                    <a:gd name="connsiteX1" fmla="*/ 10673 w 709806"/>
                    <a:gd name="connsiteY1" fmla="*/ 0 h 22769"/>
                    <a:gd name="connsiteX2" fmla="*/ 10673 w 709806"/>
                    <a:gd name="connsiteY2" fmla="*/ 22770 h 22769"/>
                    <a:gd name="connsiteX3" fmla="*/ 699465 w 709806"/>
                    <a:gd name="connsiteY3" fmla="*/ 22770 h 22769"/>
                    <a:gd name="connsiteX4" fmla="*/ 696618 w 70980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69">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3" name="Freeform: Shape 682">
                  <a:extLst>
                    <a:ext uri="{FF2B5EF4-FFF2-40B4-BE49-F238E27FC236}">
                      <a16:creationId xmlns:a16="http://schemas.microsoft.com/office/drawing/2014/main" xmlns="" id="{528F22C3-5B3D-1321-A237-3992CA6C2B9F}"/>
                    </a:ext>
                  </a:extLst>
                </p:cNvPr>
                <p:cNvSpPr/>
                <p:nvPr/>
              </p:nvSpPr>
              <p:spPr>
                <a:xfrm>
                  <a:off x="4866422" y="3574448"/>
                  <a:ext cx="918294" cy="22769"/>
                </a:xfrm>
                <a:custGeom>
                  <a:avLst/>
                  <a:gdLst>
                    <a:gd name="connsiteX0" fmla="*/ 905106 w 918294"/>
                    <a:gd name="connsiteY0" fmla="*/ 0 h 22769"/>
                    <a:gd name="connsiteX1" fmla="*/ 0 w 918294"/>
                    <a:gd name="connsiteY1" fmla="*/ 0 h 22769"/>
                    <a:gd name="connsiteX2" fmla="*/ 11385 w 918294"/>
                    <a:gd name="connsiteY2" fmla="*/ 22770 h 22769"/>
                    <a:gd name="connsiteX3" fmla="*/ 907952 w 918294"/>
                    <a:gd name="connsiteY3" fmla="*/ 22770 h 22769"/>
                    <a:gd name="connsiteX4" fmla="*/ 905106 w 91829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8294" h="22769">
                      <a:moveTo>
                        <a:pt x="905106" y="0"/>
                      </a:moveTo>
                      <a:lnTo>
                        <a:pt x="0" y="0"/>
                      </a:lnTo>
                      <a:cubicBezTo>
                        <a:pt x="2846" y="8539"/>
                        <a:pt x="8539" y="14231"/>
                        <a:pt x="11385" y="22770"/>
                      </a:cubicBezTo>
                      <a:lnTo>
                        <a:pt x="907952" y="22770"/>
                      </a:lnTo>
                      <a:cubicBezTo>
                        <a:pt x="922183" y="22770"/>
                        <a:pt x="922183" y="0"/>
                        <a:pt x="905106"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4" name="Freeform: Shape 683">
                  <a:extLst>
                    <a:ext uri="{FF2B5EF4-FFF2-40B4-BE49-F238E27FC236}">
                      <a16:creationId xmlns:a16="http://schemas.microsoft.com/office/drawing/2014/main" xmlns="" id="{F01133E1-554B-4AD2-3BB6-D0A3DF6871BB}"/>
                    </a:ext>
                  </a:extLst>
                </p:cNvPr>
                <p:cNvSpPr/>
                <p:nvPr/>
              </p:nvSpPr>
              <p:spPr>
                <a:xfrm>
                  <a:off x="4803804" y="3440674"/>
                  <a:ext cx="1163402" cy="22770"/>
                </a:xfrm>
                <a:custGeom>
                  <a:avLst/>
                  <a:gdLst>
                    <a:gd name="connsiteX0" fmla="*/ 1152729 w 1163402"/>
                    <a:gd name="connsiteY0" fmla="*/ 0 h 22770"/>
                    <a:gd name="connsiteX1" fmla="*/ 0 w 1163402"/>
                    <a:gd name="connsiteY1" fmla="*/ 0 h 22770"/>
                    <a:gd name="connsiteX2" fmla="*/ 8539 w 1163402"/>
                    <a:gd name="connsiteY2" fmla="*/ 22770 h 22770"/>
                    <a:gd name="connsiteX3" fmla="*/ 1152729 w 1163402"/>
                    <a:gd name="connsiteY3" fmla="*/ 22770 h 22770"/>
                    <a:gd name="connsiteX4" fmla="*/ 1152729 w 1163402"/>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02" h="22770">
                      <a:moveTo>
                        <a:pt x="1152729" y="0"/>
                      </a:moveTo>
                      <a:lnTo>
                        <a:pt x="0" y="0"/>
                      </a:lnTo>
                      <a:cubicBezTo>
                        <a:pt x="2846" y="8539"/>
                        <a:pt x="5692" y="14231"/>
                        <a:pt x="8539" y="22770"/>
                      </a:cubicBezTo>
                      <a:lnTo>
                        <a:pt x="1152729" y="22770"/>
                      </a:lnTo>
                      <a:cubicBezTo>
                        <a:pt x="1166960" y="22770"/>
                        <a:pt x="1166960" y="0"/>
                        <a:pt x="1152729"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5" name="Freeform: Shape 684">
                  <a:extLst>
                    <a:ext uri="{FF2B5EF4-FFF2-40B4-BE49-F238E27FC236}">
                      <a16:creationId xmlns:a16="http://schemas.microsoft.com/office/drawing/2014/main" xmlns="" id="{4147D2A2-AE67-AC04-798B-63D976305BEF}"/>
                    </a:ext>
                  </a:extLst>
                </p:cNvPr>
                <p:cNvSpPr/>
                <p:nvPr/>
              </p:nvSpPr>
              <p:spPr>
                <a:xfrm>
                  <a:off x="5817779" y="3574448"/>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6" name="Freeform: Shape 685">
                  <a:extLst>
                    <a:ext uri="{FF2B5EF4-FFF2-40B4-BE49-F238E27FC236}">
                      <a16:creationId xmlns:a16="http://schemas.microsoft.com/office/drawing/2014/main" xmlns="" id="{2D33CB9C-979E-E163-2F44-006391A6B7E6}"/>
                    </a:ext>
                  </a:extLst>
                </p:cNvPr>
                <p:cNvSpPr/>
                <p:nvPr/>
              </p:nvSpPr>
              <p:spPr>
                <a:xfrm>
                  <a:off x="6668806" y="3483368"/>
                  <a:ext cx="146581" cy="22770"/>
                </a:xfrm>
                <a:custGeom>
                  <a:avLst/>
                  <a:gdLst>
                    <a:gd name="connsiteX0" fmla="*/ 10673 w 146581"/>
                    <a:gd name="connsiteY0" fmla="*/ 0 h 22770"/>
                    <a:gd name="connsiteX1" fmla="*/ 10673 w 146581"/>
                    <a:gd name="connsiteY1" fmla="*/ 22770 h 22770"/>
                    <a:gd name="connsiteX2" fmla="*/ 135908 w 146581"/>
                    <a:gd name="connsiteY2" fmla="*/ 22770 h 22770"/>
                    <a:gd name="connsiteX3" fmla="*/ 135908 w 146581"/>
                    <a:gd name="connsiteY3" fmla="*/ 0 h 22770"/>
                    <a:gd name="connsiteX4" fmla="*/ 10673 w 146581"/>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70">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7" name="Freeform: Shape 686">
                  <a:extLst>
                    <a:ext uri="{FF2B5EF4-FFF2-40B4-BE49-F238E27FC236}">
                      <a16:creationId xmlns:a16="http://schemas.microsoft.com/office/drawing/2014/main" xmlns="" id="{6AE0335E-DF03-8B33-B383-30F8A078F06B}"/>
                    </a:ext>
                  </a:extLst>
                </p:cNvPr>
                <p:cNvSpPr/>
                <p:nvPr/>
              </p:nvSpPr>
              <p:spPr>
                <a:xfrm>
                  <a:off x="6583419" y="3432136"/>
                  <a:ext cx="816160" cy="22769"/>
                </a:xfrm>
                <a:custGeom>
                  <a:avLst/>
                  <a:gdLst>
                    <a:gd name="connsiteX0" fmla="*/ 10673 w 816160"/>
                    <a:gd name="connsiteY0" fmla="*/ 22770 h 22769"/>
                    <a:gd name="connsiteX1" fmla="*/ 804776 w 816160"/>
                    <a:gd name="connsiteY1" fmla="*/ 22770 h 22769"/>
                    <a:gd name="connsiteX2" fmla="*/ 816161 w 816160"/>
                    <a:gd name="connsiteY2" fmla="*/ 0 h 22769"/>
                    <a:gd name="connsiteX3" fmla="*/ 10673 w 816160"/>
                    <a:gd name="connsiteY3" fmla="*/ 0 h 22769"/>
                    <a:gd name="connsiteX4" fmla="*/ 10673 w 816160"/>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6160" h="22769">
                      <a:moveTo>
                        <a:pt x="10673" y="22770"/>
                      </a:moveTo>
                      <a:lnTo>
                        <a:pt x="804776" y="22770"/>
                      </a:lnTo>
                      <a:cubicBezTo>
                        <a:pt x="807622" y="14231"/>
                        <a:pt x="810468" y="8539"/>
                        <a:pt x="816161"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8" name="Freeform: Shape 687">
                  <a:extLst>
                    <a:ext uri="{FF2B5EF4-FFF2-40B4-BE49-F238E27FC236}">
                      <a16:creationId xmlns:a16="http://schemas.microsoft.com/office/drawing/2014/main" xmlns="" id="{C5EBFC82-4C3C-BB9B-5640-860EC9B0353C}"/>
                    </a:ext>
                  </a:extLst>
                </p:cNvPr>
                <p:cNvSpPr/>
                <p:nvPr/>
              </p:nvSpPr>
              <p:spPr>
                <a:xfrm>
                  <a:off x="6039786" y="3434982"/>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89" name="Freeform: Shape 688">
                  <a:extLst>
                    <a:ext uri="{FF2B5EF4-FFF2-40B4-BE49-F238E27FC236}">
                      <a16:creationId xmlns:a16="http://schemas.microsoft.com/office/drawing/2014/main" xmlns="" id="{82C3486C-E555-8ACB-A859-919F90366C60}"/>
                    </a:ext>
                  </a:extLst>
                </p:cNvPr>
                <p:cNvSpPr/>
                <p:nvPr/>
              </p:nvSpPr>
              <p:spPr>
                <a:xfrm>
                  <a:off x="6398174" y="3403428"/>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102711"/>
                        <a:pt x="19451" y="122634"/>
                      </a:cubicBezTo>
                      <a:cubicBezTo>
                        <a:pt x="8066" y="131173"/>
                        <a:pt x="19451" y="151097"/>
                        <a:pt x="30836" y="142558"/>
                      </a:cubicBezTo>
                      <a:cubicBezTo>
                        <a:pt x="76376" y="108403"/>
                        <a:pt x="76376" y="17323"/>
                        <a:pt x="16604" y="246"/>
                      </a:cubicBezTo>
                      <a:cubicBezTo>
                        <a:pt x="-473" y="-2601"/>
                        <a:pt x="-6165" y="20169"/>
                        <a:pt x="8066" y="230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0" name="Freeform: Shape 689">
                  <a:extLst>
                    <a:ext uri="{FF2B5EF4-FFF2-40B4-BE49-F238E27FC236}">
                      <a16:creationId xmlns:a16="http://schemas.microsoft.com/office/drawing/2014/main" xmlns="" id="{5259282B-D1D1-D5EB-4236-2468DE781890}"/>
                    </a:ext>
                  </a:extLst>
                </p:cNvPr>
                <p:cNvSpPr/>
                <p:nvPr/>
              </p:nvSpPr>
              <p:spPr>
                <a:xfrm>
                  <a:off x="6312933" y="3419739"/>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2168"/>
                        <a:pt x="107538" y="46552"/>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1" name="Freeform: Shape 690">
                  <a:extLst>
                    <a:ext uri="{FF2B5EF4-FFF2-40B4-BE49-F238E27FC236}">
                      <a16:creationId xmlns:a16="http://schemas.microsoft.com/office/drawing/2014/main" xmlns="" id="{56B40CA1-4704-733F-35CA-CD8D9EFC4FDA}"/>
                    </a:ext>
                  </a:extLst>
                </p:cNvPr>
                <p:cNvSpPr/>
                <p:nvPr/>
              </p:nvSpPr>
              <p:spPr>
                <a:xfrm>
                  <a:off x="6537879" y="3551678"/>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2" name="Freeform: Shape 691">
                  <a:extLst>
                    <a:ext uri="{FF2B5EF4-FFF2-40B4-BE49-F238E27FC236}">
                      <a16:creationId xmlns:a16="http://schemas.microsoft.com/office/drawing/2014/main" xmlns="" id="{17D43870-0302-D890-AA19-743A998EFD98}"/>
                    </a:ext>
                  </a:extLst>
                </p:cNvPr>
                <p:cNvSpPr/>
                <p:nvPr/>
              </p:nvSpPr>
              <p:spPr>
                <a:xfrm>
                  <a:off x="6845273" y="3489061"/>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3" name="Freeform: Shape 692">
                  <a:extLst>
                    <a:ext uri="{FF2B5EF4-FFF2-40B4-BE49-F238E27FC236}">
                      <a16:creationId xmlns:a16="http://schemas.microsoft.com/office/drawing/2014/main" xmlns="" id="{A1A96D17-09D5-33EA-ADAC-65887FC4CB4E}"/>
                    </a:ext>
                  </a:extLst>
                </p:cNvPr>
                <p:cNvSpPr/>
                <p:nvPr/>
              </p:nvSpPr>
              <p:spPr>
                <a:xfrm>
                  <a:off x="6261707" y="3404192"/>
                  <a:ext cx="112513" cy="176000"/>
                </a:xfrm>
                <a:custGeom>
                  <a:avLst/>
                  <a:gdLst>
                    <a:gd name="connsiteX0" fmla="*/ 101840 w 112513"/>
                    <a:gd name="connsiteY0" fmla="*/ 153178 h 176000"/>
                    <a:gd name="connsiteX1" fmla="*/ 50607 w 112513"/>
                    <a:gd name="connsiteY1" fmla="*/ 19405 h 176000"/>
                    <a:gd name="connsiteX2" fmla="*/ 33530 w 112513"/>
                    <a:gd name="connsiteY2" fmla="*/ 2327 h 176000"/>
                    <a:gd name="connsiteX3" fmla="*/ 101840 w 112513"/>
                    <a:gd name="connsiteY3" fmla="*/ 175948 h 176000"/>
                    <a:gd name="connsiteX4" fmla="*/ 101840 w 112513"/>
                    <a:gd name="connsiteY4" fmla="*/ 153178 h 17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6000">
                      <a:moveTo>
                        <a:pt x="101840" y="153178"/>
                      </a:moveTo>
                      <a:cubicBezTo>
                        <a:pt x="27837" y="153178"/>
                        <a:pt x="-3471" y="67791"/>
                        <a:pt x="50607" y="19405"/>
                      </a:cubicBezTo>
                      <a:cubicBezTo>
                        <a:pt x="61992" y="10866"/>
                        <a:pt x="44915" y="-6212"/>
                        <a:pt x="33530" y="2327"/>
                      </a:cubicBezTo>
                      <a:cubicBezTo>
                        <a:pt x="-34780" y="64944"/>
                        <a:pt x="7914" y="178794"/>
                        <a:pt x="101840" y="175948"/>
                      </a:cubicBezTo>
                      <a:cubicBezTo>
                        <a:pt x="116071" y="175948"/>
                        <a:pt x="116071" y="153178"/>
                        <a:pt x="101840" y="15317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4" name="Freeform: Shape 693">
                  <a:extLst>
                    <a:ext uri="{FF2B5EF4-FFF2-40B4-BE49-F238E27FC236}">
                      <a16:creationId xmlns:a16="http://schemas.microsoft.com/office/drawing/2014/main" xmlns="" id="{73B533C4-A070-BB3C-296C-EE2654D703F9}"/>
                    </a:ext>
                  </a:extLst>
                </p:cNvPr>
                <p:cNvSpPr/>
                <p:nvPr/>
              </p:nvSpPr>
              <p:spPr>
                <a:xfrm>
                  <a:off x="6924968" y="3531754"/>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5" name="Freeform: Shape 694">
                  <a:extLst>
                    <a:ext uri="{FF2B5EF4-FFF2-40B4-BE49-F238E27FC236}">
                      <a16:creationId xmlns:a16="http://schemas.microsoft.com/office/drawing/2014/main" xmlns="" id="{F74D6625-81B3-43AA-C995-415CBBDB763D}"/>
                    </a:ext>
                  </a:extLst>
                </p:cNvPr>
                <p:cNvSpPr/>
                <p:nvPr/>
              </p:nvSpPr>
              <p:spPr>
                <a:xfrm>
                  <a:off x="6406536" y="3507115"/>
                  <a:ext cx="94642" cy="93855"/>
                </a:xfrm>
                <a:custGeom>
                  <a:avLst/>
                  <a:gdLst>
                    <a:gd name="connsiteX0" fmla="*/ 73707 w 94642"/>
                    <a:gd name="connsiteY0" fmla="*/ 4716 h 93855"/>
                    <a:gd name="connsiteX1" fmla="*/ 8243 w 94642"/>
                    <a:gd name="connsiteY1" fmla="*/ 70179 h 93855"/>
                    <a:gd name="connsiteX2" fmla="*/ 13936 w 94642"/>
                    <a:gd name="connsiteY2" fmla="*/ 92949 h 93855"/>
                    <a:gd name="connsiteX3" fmla="*/ 93631 w 94642"/>
                    <a:gd name="connsiteY3" fmla="*/ 16101 h 93855"/>
                    <a:gd name="connsiteX4" fmla="*/ 73707 w 94642"/>
                    <a:gd name="connsiteY4" fmla="*/ 4716 h 938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855">
                      <a:moveTo>
                        <a:pt x="73707" y="4716"/>
                      </a:moveTo>
                      <a:cubicBezTo>
                        <a:pt x="62322" y="33178"/>
                        <a:pt x="39552" y="58794"/>
                        <a:pt x="8243" y="70179"/>
                      </a:cubicBezTo>
                      <a:cubicBezTo>
                        <a:pt x="-5988" y="75872"/>
                        <a:pt x="-295" y="98642"/>
                        <a:pt x="13936" y="92949"/>
                      </a:cubicBezTo>
                      <a:cubicBezTo>
                        <a:pt x="48091" y="78718"/>
                        <a:pt x="76553" y="53102"/>
                        <a:pt x="93631" y="16101"/>
                      </a:cubicBezTo>
                      <a:cubicBezTo>
                        <a:pt x="99323" y="4716"/>
                        <a:pt x="79399" y="-6669"/>
                        <a:pt x="73707" y="4716"/>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6" name="Freeform: Shape 695">
                  <a:extLst>
                    <a:ext uri="{FF2B5EF4-FFF2-40B4-BE49-F238E27FC236}">
                      <a16:creationId xmlns:a16="http://schemas.microsoft.com/office/drawing/2014/main" xmlns="" id="{D00D1A31-0FA4-2C71-2387-CC011699DB87}"/>
                    </a:ext>
                  </a:extLst>
                </p:cNvPr>
                <p:cNvSpPr/>
                <p:nvPr/>
              </p:nvSpPr>
              <p:spPr>
                <a:xfrm>
                  <a:off x="5817779" y="3571602"/>
                  <a:ext cx="152274" cy="22769"/>
                </a:xfrm>
                <a:custGeom>
                  <a:avLst/>
                  <a:gdLst>
                    <a:gd name="connsiteX0" fmla="*/ 141601 w 152274"/>
                    <a:gd name="connsiteY0" fmla="*/ 0 h 22769"/>
                    <a:gd name="connsiteX1" fmla="*/ 10673 w 152274"/>
                    <a:gd name="connsiteY1" fmla="*/ 0 h 22769"/>
                    <a:gd name="connsiteX2" fmla="*/ 10673 w 152274"/>
                    <a:gd name="connsiteY2" fmla="*/ 22770 h 22769"/>
                    <a:gd name="connsiteX3" fmla="*/ 141601 w 152274"/>
                    <a:gd name="connsiteY3" fmla="*/ 22770 h 22769"/>
                    <a:gd name="connsiteX4" fmla="*/ 141601 w 152274"/>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274" h="22769">
                      <a:moveTo>
                        <a:pt x="141601" y="0"/>
                      </a:moveTo>
                      <a:lnTo>
                        <a:pt x="10673" y="0"/>
                      </a:lnTo>
                      <a:cubicBezTo>
                        <a:pt x="-3558" y="0"/>
                        <a:pt x="-3558" y="22770"/>
                        <a:pt x="10673" y="22770"/>
                      </a:cubicBezTo>
                      <a:lnTo>
                        <a:pt x="141601" y="22770"/>
                      </a:lnTo>
                      <a:cubicBezTo>
                        <a:pt x="155832" y="22770"/>
                        <a:pt x="155832" y="0"/>
                        <a:pt x="141601"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7" name="Freeform: Shape 696">
                  <a:extLst>
                    <a:ext uri="{FF2B5EF4-FFF2-40B4-BE49-F238E27FC236}">
                      <a16:creationId xmlns:a16="http://schemas.microsoft.com/office/drawing/2014/main" xmlns="" id="{DC8396F9-5AFF-4852-8862-1FF6195D9667}"/>
                    </a:ext>
                  </a:extLst>
                </p:cNvPr>
                <p:cNvSpPr/>
                <p:nvPr/>
              </p:nvSpPr>
              <p:spPr>
                <a:xfrm>
                  <a:off x="4863576" y="3571602"/>
                  <a:ext cx="920760" cy="22769"/>
                </a:xfrm>
                <a:custGeom>
                  <a:avLst/>
                  <a:gdLst>
                    <a:gd name="connsiteX0" fmla="*/ 907952 w 920760"/>
                    <a:gd name="connsiteY0" fmla="*/ 0 h 22769"/>
                    <a:gd name="connsiteX1" fmla="*/ 0 w 920760"/>
                    <a:gd name="connsiteY1" fmla="*/ 0 h 22769"/>
                    <a:gd name="connsiteX2" fmla="*/ 11385 w 920760"/>
                    <a:gd name="connsiteY2" fmla="*/ 22770 h 22769"/>
                    <a:gd name="connsiteX3" fmla="*/ 907952 w 920760"/>
                    <a:gd name="connsiteY3" fmla="*/ 22770 h 22769"/>
                    <a:gd name="connsiteX4" fmla="*/ 907952 w 92076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0760" h="22769">
                      <a:moveTo>
                        <a:pt x="907952" y="0"/>
                      </a:moveTo>
                      <a:lnTo>
                        <a:pt x="0" y="0"/>
                      </a:lnTo>
                      <a:cubicBezTo>
                        <a:pt x="2846" y="8539"/>
                        <a:pt x="8539" y="14231"/>
                        <a:pt x="11385" y="22770"/>
                      </a:cubicBezTo>
                      <a:lnTo>
                        <a:pt x="907952" y="22770"/>
                      </a:lnTo>
                      <a:cubicBezTo>
                        <a:pt x="925030" y="22770"/>
                        <a:pt x="925030" y="0"/>
                        <a:pt x="90795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8" name="Freeform: Shape 697">
                  <a:extLst>
                    <a:ext uri="{FF2B5EF4-FFF2-40B4-BE49-F238E27FC236}">
                      <a16:creationId xmlns:a16="http://schemas.microsoft.com/office/drawing/2014/main" xmlns="" id="{492E2E58-DD3F-BDEB-7599-B052EAE6E2B8}"/>
                    </a:ext>
                  </a:extLst>
                </p:cNvPr>
                <p:cNvSpPr/>
                <p:nvPr/>
              </p:nvSpPr>
              <p:spPr>
                <a:xfrm>
                  <a:off x="4803804" y="3437828"/>
                  <a:ext cx="1163788" cy="22769"/>
                </a:xfrm>
                <a:custGeom>
                  <a:avLst/>
                  <a:gdLst>
                    <a:gd name="connsiteX0" fmla="*/ 1152729 w 1163788"/>
                    <a:gd name="connsiteY0" fmla="*/ 0 h 22769"/>
                    <a:gd name="connsiteX1" fmla="*/ 0 w 1163788"/>
                    <a:gd name="connsiteY1" fmla="*/ 0 h 22769"/>
                    <a:gd name="connsiteX2" fmla="*/ 8539 w 1163788"/>
                    <a:gd name="connsiteY2" fmla="*/ 22770 h 22769"/>
                    <a:gd name="connsiteX3" fmla="*/ 1155575 w 1163788"/>
                    <a:gd name="connsiteY3" fmla="*/ 22770 h 22769"/>
                    <a:gd name="connsiteX4" fmla="*/ 1152729 w 1163788"/>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788" h="22769">
                      <a:moveTo>
                        <a:pt x="1152729" y="0"/>
                      </a:moveTo>
                      <a:lnTo>
                        <a:pt x="0" y="0"/>
                      </a:lnTo>
                      <a:cubicBezTo>
                        <a:pt x="2846" y="8539"/>
                        <a:pt x="5692" y="14231"/>
                        <a:pt x="8539" y="22770"/>
                      </a:cubicBezTo>
                      <a:lnTo>
                        <a:pt x="1155575" y="22770"/>
                      </a:lnTo>
                      <a:cubicBezTo>
                        <a:pt x="1166960" y="22770"/>
                        <a:pt x="1166960" y="0"/>
                        <a:pt x="115272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99" name="Freeform: Shape 698">
                  <a:extLst>
                    <a:ext uri="{FF2B5EF4-FFF2-40B4-BE49-F238E27FC236}">
                      <a16:creationId xmlns:a16="http://schemas.microsoft.com/office/drawing/2014/main" xmlns="" id="{54190CD4-E85D-BF8D-4EFE-5C85403FC875}"/>
                    </a:ext>
                  </a:extLst>
                </p:cNvPr>
                <p:cNvSpPr/>
                <p:nvPr/>
              </p:nvSpPr>
              <p:spPr>
                <a:xfrm>
                  <a:off x="6583419" y="3429289"/>
                  <a:ext cx="819006" cy="22769"/>
                </a:xfrm>
                <a:custGeom>
                  <a:avLst/>
                  <a:gdLst>
                    <a:gd name="connsiteX0" fmla="*/ 10673 w 819006"/>
                    <a:gd name="connsiteY0" fmla="*/ 22770 h 22769"/>
                    <a:gd name="connsiteX1" fmla="*/ 807622 w 819006"/>
                    <a:gd name="connsiteY1" fmla="*/ 22770 h 22769"/>
                    <a:gd name="connsiteX2" fmla="*/ 819007 w 819006"/>
                    <a:gd name="connsiteY2" fmla="*/ 0 h 22769"/>
                    <a:gd name="connsiteX3" fmla="*/ 10673 w 819006"/>
                    <a:gd name="connsiteY3" fmla="*/ 0 h 22769"/>
                    <a:gd name="connsiteX4" fmla="*/ 10673 w 819006"/>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9006" h="22769">
                      <a:moveTo>
                        <a:pt x="10673" y="22770"/>
                      </a:moveTo>
                      <a:lnTo>
                        <a:pt x="807622" y="22770"/>
                      </a:lnTo>
                      <a:cubicBezTo>
                        <a:pt x="810468" y="14231"/>
                        <a:pt x="813314" y="8539"/>
                        <a:pt x="819007"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0" name="Freeform: Shape 699">
                  <a:extLst>
                    <a:ext uri="{FF2B5EF4-FFF2-40B4-BE49-F238E27FC236}">
                      <a16:creationId xmlns:a16="http://schemas.microsoft.com/office/drawing/2014/main" xmlns="" id="{A538715E-A9A1-90E3-B347-ACD77F624B35}"/>
                    </a:ext>
                  </a:extLst>
                </p:cNvPr>
                <p:cNvSpPr/>
                <p:nvPr/>
              </p:nvSpPr>
              <p:spPr>
                <a:xfrm>
                  <a:off x="6668806" y="3480522"/>
                  <a:ext cx="146581" cy="22769"/>
                </a:xfrm>
                <a:custGeom>
                  <a:avLst/>
                  <a:gdLst>
                    <a:gd name="connsiteX0" fmla="*/ 10673 w 146581"/>
                    <a:gd name="connsiteY0" fmla="*/ 0 h 22769"/>
                    <a:gd name="connsiteX1" fmla="*/ 10673 w 146581"/>
                    <a:gd name="connsiteY1" fmla="*/ 22770 h 22769"/>
                    <a:gd name="connsiteX2" fmla="*/ 135908 w 146581"/>
                    <a:gd name="connsiteY2" fmla="*/ 22770 h 22769"/>
                    <a:gd name="connsiteX3" fmla="*/ 135908 w 146581"/>
                    <a:gd name="connsiteY3" fmla="*/ 0 h 22769"/>
                    <a:gd name="connsiteX4" fmla="*/ 10673 w 146581"/>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581" h="22769">
                      <a:moveTo>
                        <a:pt x="10673" y="0"/>
                      </a:moveTo>
                      <a:cubicBezTo>
                        <a:pt x="-3558" y="0"/>
                        <a:pt x="-3558" y="22770"/>
                        <a:pt x="10673" y="22770"/>
                      </a:cubicBezTo>
                      <a:lnTo>
                        <a:pt x="135908" y="22770"/>
                      </a:lnTo>
                      <a:cubicBezTo>
                        <a:pt x="150139" y="22770"/>
                        <a:pt x="150139" y="0"/>
                        <a:pt x="135908" y="0"/>
                      </a:cubicBezTo>
                      <a:lnTo>
                        <a:pt x="10673"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1" name="Freeform: Shape 700">
                  <a:extLst>
                    <a:ext uri="{FF2B5EF4-FFF2-40B4-BE49-F238E27FC236}">
                      <a16:creationId xmlns:a16="http://schemas.microsoft.com/office/drawing/2014/main" xmlns="" id="{2CD94D91-FB6C-9773-FE0A-55C63AFD8C97}"/>
                    </a:ext>
                  </a:extLst>
                </p:cNvPr>
                <p:cNvSpPr/>
                <p:nvPr/>
              </p:nvSpPr>
              <p:spPr>
                <a:xfrm>
                  <a:off x="5533155" y="3497599"/>
                  <a:ext cx="709806" cy="22770"/>
                </a:xfrm>
                <a:custGeom>
                  <a:avLst/>
                  <a:gdLst>
                    <a:gd name="connsiteX0" fmla="*/ 696618 w 709806"/>
                    <a:gd name="connsiteY0" fmla="*/ 0 h 22770"/>
                    <a:gd name="connsiteX1" fmla="*/ 10673 w 709806"/>
                    <a:gd name="connsiteY1" fmla="*/ 0 h 22770"/>
                    <a:gd name="connsiteX2" fmla="*/ 10673 w 709806"/>
                    <a:gd name="connsiteY2" fmla="*/ 22770 h 22770"/>
                    <a:gd name="connsiteX3" fmla="*/ 699465 w 709806"/>
                    <a:gd name="connsiteY3" fmla="*/ 22770 h 22770"/>
                    <a:gd name="connsiteX4" fmla="*/ 696618 w 709806"/>
                    <a:gd name="connsiteY4" fmla="*/ 0 h 22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09806" h="22770">
                      <a:moveTo>
                        <a:pt x="696618" y="0"/>
                      </a:moveTo>
                      <a:lnTo>
                        <a:pt x="10673" y="0"/>
                      </a:lnTo>
                      <a:cubicBezTo>
                        <a:pt x="-3558" y="0"/>
                        <a:pt x="-3558" y="22770"/>
                        <a:pt x="10673" y="22770"/>
                      </a:cubicBezTo>
                      <a:lnTo>
                        <a:pt x="699465" y="22770"/>
                      </a:lnTo>
                      <a:cubicBezTo>
                        <a:pt x="713696" y="22770"/>
                        <a:pt x="713696" y="0"/>
                        <a:pt x="696618"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2" name="Freeform: Shape 701">
                  <a:extLst>
                    <a:ext uri="{FF2B5EF4-FFF2-40B4-BE49-F238E27FC236}">
                      <a16:creationId xmlns:a16="http://schemas.microsoft.com/office/drawing/2014/main" xmlns="" id="{0A25CB27-FEFF-69A4-3B1F-0A715A3F765A}"/>
                    </a:ext>
                  </a:extLst>
                </p:cNvPr>
                <p:cNvSpPr/>
                <p:nvPr/>
              </p:nvSpPr>
              <p:spPr>
                <a:xfrm>
                  <a:off x="6039786" y="3432136"/>
                  <a:ext cx="98195" cy="22769"/>
                </a:xfrm>
                <a:custGeom>
                  <a:avLst/>
                  <a:gdLst>
                    <a:gd name="connsiteX0" fmla="*/ 10673 w 98195"/>
                    <a:gd name="connsiteY0" fmla="*/ 22770 h 22769"/>
                    <a:gd name="connsiteX1" fmla="*/ 87522 w 98195"/>
                    <a:gd name="connsiteY1" fmla="*/ 22770 h 22769"/>
                    <a:gd name="connsiteX2" fmla="*/ 87522 w 98195"/>
                    <a:gd name="connsiteY2" fmla="*/ 0 h 22769"/>
                    <a:gd name="connsiteX3" fmla="*/ 10673 w 98195"/>
                    <a:gd name="connsiteY3" fmla="*/ 0 h 22769"/>
                    <a:gd name="connsiteX4" fmla="*/ 10673 w 98195"/>
                    <a:gd name="connsiteY4" fmla="*/ 2277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10673" y="22770"/>
                      </a:moveTo>
                      <a:lnTo>
                        <a:pt x="87522" y="22770"/>
                      </a:lnTo>
                      <a:cubicBezTo>
                        <a:pt x="101753" y="22770"/>
                        <a:pt x="101753" y="0"/>
                        <a:pt x="87522" y="0"/>
                      </a:cubicBezTo>
                      <a:lnTo>
                        <a:pt x="10673" y="0"/>
                      </a:lnTo>
                      <a:cubicBezTo>
                        <a:pt x="-3558" y="0"/>
                        <a:pt x="-3558" y="22770"/>
                        <a:pt x="10673" y="2277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3" name="Freeform: Shape 702">
                  <a:extLst>
                    <a:ext uri="{FF2B5EF4-FFF2-40B4-BE49-F238E27FC236}">
                      <a16:creationId xmlns:a16="http://schemas.microsoft.com/office/drawing/2014/main" xmlns="" id="{DCBFFF62-0DBC-44D6-DD5D-858CA2F24EF3}"/>
                    </a:ext>
                  </a:extLst>
                </p:cNvPr>
                <p:cNvSpPr/>
                <p:nvPr/>
              </p:nvSpPr>
              <p:spPr>
                <a:xfrm>
                  <a:off x="6398174" y="3400581"/>
                  <a:ext cx="63392" cy="144640"/>
                </a:xfrm>
                <a:custGeom>
                  <a:avLst/>
                  <a:gdLst>
                    <a:gd name="connsiteX0" fmla="*/ 8066 w 63392"/>
                    <a:gd name="connsiteY0" fmla="*/ 23016 h 144640"/>
                    <a:gd name="connsiteX1" fmla="*/ 19451 w 63392"/>
                    <a:gd name="connsiteY1" fmla="*/ 122634 h 144640"/>
                    <a:gd name="connsiteX2" fmla="*/ 30836 w 63392"/>
                    <a:gd name="connsiteY2" fmla="*/ 142558 h 144640"/>
                    <a:gd name="connsiteX3" fmla="*/ 16604 w 63392"/>
                    <a:gd name="connsiteY3" fmla="*/ 246 h 144640"/>
                    <a:gd name="connsiteX4" fmla="*/ 8066 w 63392"/>
                    <a:gd name="connsiteY4" fmla="*/ 23016 h 14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392" h="144640">
                      <a:moveTo>
                        <a:pt x="8066" y="23016"/>
                      </a:moveTo>
                      <a:cubicBezTo>
                        <a:pt x="47913" y="34401"/>
                        <a:pt x="47913" y="99864"/>
                        <a:pt x="19451" y="122634"/>
                      </a:cubicBezTo>
                      <a:cubicBezTo>
                        <a:pt x="8066" y="131173"/>
                        <a:pt x="19451" y="151097"/>
                        <a:pt x="30836" y="142558"/>
                      </a:cubicBezTo>
                      <a:cubicBezTo>
                        <a:pt x="76376" y="108403"/>
                        <a:pt x="76376" y="20169"/>
                        <a:pt x="16604" y="246"/>
                      </a:cubicBezTo>
                      <a:cubicBezTo>
                        <a:pt x="-473" y="-2601"/>
                        <a:pt x="-6165" y="20169"/>
                        <a:pt x="8066" y="23016"/>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4" name="Freeform: Shape 703">
                  <a:extLst>
                    <a:ext uri="{FF2B5EF4-FFF2-40B4-BE49-F238E27FC236}">
                      <a16:creationId xmlns:a16="http://schemas.microsoft.com/office/drawing/2014/main" xmlns="" id="{478E899E-B4E8-2913-6A04-BB487C4FD116}"/>
                    </a:ext>
                  </a:extLst>
                </p:cNvPr>
                <p:cNvSpPr/>
                <p:nvPr/>
              </p:nvSpPr>
              <p:spPr>
                <a:xfrm>
                  <a:off x="6537879" y="3548832"/>
                  <a:ext cx="226276" cy="22769"/>
                </a:xfrm>
                <a:custGeom>
                  <a:avLst/>
                  <a:gdLst>
                    <a:gd name="connsiteX0" fmla="*/ 215603 w 226276"/>
                    <a:gd name="connsiteY0" fmla="*/ 0 h 22769"/>
                    <a:gd name="connsiteX1" fmla="*/ 10673 w 226276"/>
                    <a:gd name="connsiteY1" fmla="*/ 0 h 22769"/>
                    <a:gd name="connsiteX2" fmla="*/ 10673 w 226276"/>
                    <a:gd name="connsiteY2" fmla="*/ 22770 h 22769"/>
                    <a:gd name="connsiteX3" fmla="*/ 215603 w 226276"/>
                    <a:gd name="connsiteY3" fmla="*/ 22770 h 22769"/>
                    <a:gd name="connsiteX4" fmla="*/ 215603 w 226276"/>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76" h="22769">
                      <a:moveTo>
                        <a:pt x="215603" y="0"/>
                      </a:moveTo>
                      <a:lnTo>
                        <a:pt x="10673" y="0"/>
                      </a:lnTo>
                      <a:cubicBezTo>
                        <a:pt x="-3558" y="0"/>
                        <a:pt x="-3558" y="22770"/>
                        <a:pt x="10673" y="22770"/>
                      </a:cubicBezTo>
                      <a:lnTo>
                        <a:pt x="215603" y="22770"/>
                      </a:lnTo>
                      <a:cubicBezTo>
                        <a:pt x="229834" y="22770"/>
                        <a:pt x="229834" y="0"/>
                        <a:pt x="215603"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5" name="Freeform: Shape 704">
                  <a:extLst>
                    <a:ext uri="{FF2B5EF4-FFF2-40B4-BE49-F238E27FC236}">
                      <a16:creationId xmlns:a16="http://schemas.microsoft.com/office/drawing/2014/main" xmlns="" id="{719F3B48-C796-46B5-48E6-4A249ECD2538}"/>
                    </a:ext>
                  </a:extLst>
                </p:cNvPr>
                <p:cNvSpPr/>
                <p:nvPr/>
              </p:nvSpPr>
              <p:spPr>
                <a:xfrm>
                  <a:off x="6845273" y="3486214"/>
                  <a:ext cx="268970" cy="22769"/>
                </a:xfrm>
                <a:custGeom>
                  <a:avLst/>
                  <a:gdLst>
                    <a:gd name="connsiteX0" fmla="*/ 258297 w 268970"/>
                    <a:gd name="connsiteY0" fmla="*/ 0 h 22769"/>
                    <a:gd name="connsiteX1" fmla="*/ 10673 w 268970"/>
                    <a:gd name="connsiteY1" fmla="*/ 0 h 22769"/>
                    <a:gd name="connsiteX2" fmla="*/ 10673 w 268970"/>
                    <a:gd name="connsiteY2" fmla="*/ 22770 h 22769"/>
                    <a:gd name="connsiteX3" fmla="*/ 258297 w 268970"/>
                    <a:gd name="connsiteY3" fmla="*/ 22770 h 22769"/>
                    <a:gd name="connsiteX4" fmla="*/ 258297 w 268970"/>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970" h="22769">
                      <a:moveTo>
                        <a:pt x="258297" y="0"/>
                      </a:moveTo>
                      <a:lnTo>
                        <a:pt x="10673" y="0"/>
                      </a:lnTo>
                      <a:cubicBezTo>
                        <a:pt x="-3558" y="0"/>
                        <a:pt x="-3558" y="22770"/>
                        <a:pt x="10673" y="22770"/>
                      </a:cubicBezTo>
                      <a:lnTo>
                        <a:pt x="258297" y="22770"/>
                      </a:lnTo>
                      <a:cubicBezTo>
                        <a:pt x="272528" y="22770"/>
                        <a:pt x="272528" y="0"/>
                        <a:pt x="258297"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6" name="Freeform: Shape 705">
                  <a:extLst>
                    <a:ext uri="{FF2B5EF4-FFF2-40B4-BE49-F238E27FC236}">
                      <a16:creationId xmlns:a16="http://schemas.microsoft.com/office/drawing/2014/main" xmlns="" id="{B938AE5D-D0E8-AF1F-4DE8-DAC0CBBF3DF0}"/>
                    </a:ext>
                  </a:extLst>
                </p:cNvPr>
                <p:cNvSpPr/>
                <p:nvPr/>
              </p:nvSpPr>
              <p:spPr>
                <a:xfrm>
                  <a:off x="6924968" y="3528908"/>
                  <a:ext cx="98195" cy="22769"/>
                </a:xfrm>
                <a:custGeom>
                  <a:avLst/>
                  <a:gdLst>
                    <a:gd name="connsiteX0" fmla="*/ 87522 w 98195"/>
                    <a:gd name="connsiteY0" fmla="*/ 0 h 22769"/>
                    <a:gd name="connsiteX1" fmla="*/ 10673 w 98195"/>
                    <a:gd name="connsiteY1" fmla="*/ 0 h 22769"/>
                    <a:gd name="connsiteX2" fmla="*/ 10673 w 98195"/>
                    <a:gd name="connsiteY2" fmla="*/ 22770 h 22769"/>
                    <a:gd name="connsiteX3" fmla="*/ 87522 w 98195"/>
                    <a:gd name="connsiteY3" fmla="*/ 22770 h 22769"/>
                    <a:gd name="connsiteX4" fmla="*/ 87522 w 98195"/>
                    <a:gd name="connsiteY4" fmla="*/ 0 h 227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195" h="22769">
                      <a:moveTo>
                        <a:pt x="87522" y="0"/>
                      </a:moveTo>
                      <a:lnTo>
                        <a:pt x="10673" y="0"/>
                      </a:lnTo>
                      <a:cubicBezTo>
                        <a:pt x="-3558" y="0"/>
                        <a:pt x="-3558" y="22770"/>
                        <a:pt x="10673" y="22770"/>
                      </a:cubicBezTo>
                      <a:lnTo>
                        <a:pt x="87522" y="22770"/>
                      </a:lnTo>
                      <a:cubicBezTo>
                        <a:pt x="101753" y="22770"/>
                        <a:pt x="101753" y="0"/>
                        <a:pt x="87522"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7" name="Freeform: Shape 706">
                  <a:extLst>
                    <a:ext uri="{FF2B5EF4-FFF2-40B4-BE49-F238E27FC236}">
                      <a16:creationId xmlns:a16="http://schemas.microsoft.com/office/drawing/2014/main" xmlns="" id="{16C23E29-DF25-AD92-414C-005B5448DEDF}"/>
                    </a:ext>
                  </a:extLst>
                </p:cNvPr>
                <p:cNvSpPr/>
                <p:nvPr/>
              </p:nvSpPr>
              <p:spPr>
                <a:xfrm>
                  <a:off x="6312933" y="3416892"/>
                  <a:ext cx="113500" cy="118427"/>
                </a:xfrm>
                <a:custGeom>
                  <a:avLst/>
                  <a:gdLst>
                    <a:gd name="connsiteX0" fmla="*/ 107538 w 113500"/>
                    <a:gd name="connsiteY0" fmla="*/ 46552 h 118427"/>
                    <a:gd name="connsiteX1" fmla="*/ 44921 w 113500"/>
                    <a:gd name="connsiteY1" fmla="*/ 46552 h 118427"/>
                    <a:gd name="connsiteX2" fmla="*/ 64844 w 113500"/>
                    <a:gd name="connsiteY2" fmla="*/ 57937 h 118427"/>
                    <a:gd name="connsiteX3" fmla="*/ 84768 w 113500"/>
                    <a:gd name="connsiteY3" fmla="*/ 55091 h 118427"/>
                    <a:gd name="connsiteX4" fmla="*/ 87614 w 113500"/>
                    <a:gd name="connsiteY4" fmla="*/ 80707 h 118427"/>
                    <a:gd name="connsiteX5" fmla="*/ 47767 w 113500"/>
                    <a:gd name="connsiteY5" fmla="*/ 94938 h 118427"/>
                    <a:gd name="connsiteX6" fmla="*/ 50613 w 113500"/>
                    <a:gd name="connsiteY6" fmla="*/ 20936 h 118427"/>
                    <a:gd name="connsiteX7" fmla="*/ 39228 w 113500"/>
                    <a:gd name="connsiteY7" fmla="*/ 1012 h 118427"/>
                    <a:gd name="connsiteX8" fmla="*/ 5073 w 113500"/>
                    <a:gd name="connsiteY8" fmla="*/ 80707 h 118427"/>
                    <a:gd name="connsiteX9" fmla="*/ 79076 w 113500"/>
                    <a:gd name="connsiteY9" fmla="*/ 114862 h 118427"/>
                    <a:gd name="connsiteX10" fmla="*/ 107538 w 113500"/>
                    <a:gd name="connsiteY10" fmla="*/ 46552 h 118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3500" h="118427">
                      <a:moveTo>
                        <a:pt x="107538" y="46552"/>
                      </a:moveTo>
                      <a:cubicBezTo>
                        <a:pt x="93307" y="26628"/>
                        <a:pt x="59152" y="23782"/>
                        <a:pt x="44921" y="46552"/>
                      </a:cubicBezTo>
                      <a:cubicBezTo>
                        <a:pt x="39228" y="60783"/>
                        <a:pt x="56306" y="72168"/>
                        <a:pt x="64844" y="57937"/>
                      </a:cubicBezTo>
                      <a:cubicBezTo>
                        <a:pt x="67691" y="52244"/>
                        <a:pt x="79076" y="52244"/>
                        <a:pt x="84768" y="55091"/>
                      </a:cubicBezTo>
                      <a:cubicBezTo>
                        <a:pt x="93307" y="60783"/>
                        <a:pt x="90461" y="72168"/>
                        <a:pt x="87614" y="80707"/>
                      </a:cubicBezTo>
                      <a:cubicBezTo>
                        <a:pt x="79076" y="94938"/>
                        <a:pt x="61998" y="100631"/>
                        <a:pt x="47767" y="94938"/>
                      </a:cubicBezTo>
                      <a:cubicBezTo>
                        <a:pt x="10766" y="80707"/>
                        <a:pt x="22151" y="35167"/>
                        <a:pt x="50613" y="20936"/>
                      </a:cubicBezTo>
                      <a:cubicBezTo>
                        <a:pt x="64844" y="15243"/>
                        <a:pt x="53459" y="-4680"/>
                        <a:pt x="39228" y="1012"/>
                      </a:cubicBezTo>
                      <a:cubicBezTo>
                        <a:pt x="7920" y="15243"/>
                        <a:pt x="-9158" y="49398"/>
                        <a:pt x="5073" y="80707"/>
                      </a:cubicBezTo>
                      <a:cubicBezTo>
                        <a:pt x="16458" y="109169"/>
                        <a:pt x="47767" y="126247"/>
                        <a:pt x="79076" y="114862"/>
                      </a:cubicBezTo>
                      <a:cubicBezTo>
                        <a:pt x="101846" y="106323"/>
                        <a:pt x="124616" y="75014"/>
                        <a:pt x="107538" y="46552"/>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8" name="Freeform: Shape 707">
                  <a:extLst>
                    <a:ext uri="{FF2B5EF4-FFF2-40B4-BE49-F238E27FC236}">
                      <a16:creationId xmlns:a16="http://schemas.microsoft.com/office/drawing/2014/main" xmlns="" id="{9F26EE92-430F-F74F-2C50-EDDF5581574E}"/>
                    </a:ext>
                  </a:extLst>
                </p:cNvPr>
                <p:cNvSpPr/>
                <p:nvPr/>
              </p:nvSpPr>
              <p:spPr>
                <a:xfrm>
                  <a:off x="6406536" y="3504337"/>
                  <a:ext cx="94642" cy="93786"/>
                </a:xfrm>
                <a:custGeom>
                  <a:avLst/>
                  <a:gdLst>
                    <a:gd name="connsiteX0" fmla="*/ 73707 w 94642"/>
                    <a:gd name="connsiteY0" fmla="*/ 4647 h 93786"/>
                    <a:gd name="connsiteX1" fmla="*/ 8243 w 94642"/>
                    <a:gd name="connsiteY1" fmla="*/ 70111 h 93786"/>
                    <a:gd name="connsiteX2" fmla="*/ 13936 w 94642"/>
                    <a:gd name="connsiteY2" fmla="*/ 92880 h 93786"/>
                    <a:gd name="connsiteX3" fmla="*/ 93631 w 94642"/>
                    <a:gd name="connsiteY3" fmla="*/ 18878 h 93786"/>
                    <a:gd name="connsiteX4" fmla="*/ 73707 w 94642"/>
                    <a:gd name="connsiteY4" fmla="*/ 4647 h 93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4642" h="93786">
                      <a:moveTo>
                        <a:pt x="73707" y="4647"/>
                      </a:moveTo>
                      <a:cubicBezTo>
                        <a:pt x="62322" y="33109"/>
                        <a:pt x="39552" y="58726"/>
                        <a:pt x="8243" y="70111"/>
                      </a:cubicBezTo>
                      <a:cubicBezTo>
                        <a:pt x="-5988" y="75803"/>
                        <a:pt x="-295" y="98573"/>
                        <a:pt x="13936" y="92880"/>
                      </a:cubicBezTo>
                      <a:cubicBezTo>
                        <a:pt x="48091" y="78649"/>
                        <a:pt x="76553" y="53033"/>
                        <a:pt x="93631" y="18878"/>
                      </a:cubicBezTo>
                      <a:cubicBezTo>
                        <a:pt x="99323" y="4647"/>
                        <a:pt x="79399" y="-6738"/>
                        <a:pt x="73707" y="4647"/>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09" name="Freeform: Shape 708">
                  <a:extLst>
                    <a:ext uri="{FF2B5EF4-FFF2-40B4-BE49-F238E27FC236}">
                      <a16:creationId xmlns:a16="http://schemas.microsoft.com/office/drawing/2014/main" xmlns="" id="{BFE79974-2A9C-4788-8CD7-31A83A3814BC}"/>
                    </a:ext>
                  </a:extLst>
                </p:cNvPr>
                <p:cNvSpPr/>
                <p:nvPr/>
              </p:nvSpPr>
              <p:spPr>
                <a:xfrm>
                  <a:off x="6261707" y="3401346"/>
                  <a:ext cx="112513" cy="175948"/>
                </a:xfrm>
                <a:custGeom>
                  <a:avLst/>
                  <a:gdLst>
                    <a:gd name="connsiteX0" fmla="*/ 101840 w 112513"/>
                    <a:gd name="connsiteY0" fmla="*/ 153178 h 175948"/>
                    <a:gd name="connsiteX1" fmla="*/ 50607 w 112513"/>
                    <a:gd name="connsiteY1" fmla="*/ 19405 h 175948"/>
                    <a:gd name="connsiteX2" fmla="*/ 33530 w 112513"/>
                    <a:gd name="connsiteY2" fmla="*/ 2327 h 175948"/>
                    <a:gd name="connsiteX3" fmla="*/ 101840 w 112513"/>
                    <a:gd name="connsiteY3" fmla="*/ 175948 h 175948"/>
                    <a:gd name="connsiteX4" fmla="*/ 101840 w 112513"/>
                    <a:gd name="connsiteY4" fmla="*/ 153178 h 1759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513" h="175948">
                      <a:moveTo>
                        <a:pt x="101840" y="153178"/>
                      </a:moveTo>
                      <a:cubicBezTo>
                        <a:pt x="27837" y="153178"/>
                        <a:pt x="-3471" y="67791"/>
                        <a:pt x="50607" y="19405"/>
                      </a:cubicBezTo>
                      <a:cubicBezTo>
                        <a:pt x="61992" y="10866"/>
                        <a:pt x="44915" y="-6212"/>
                        <a:pt x="33530" y="2327"/>
                      </a:cubicBezTo>
                      <a:cubicBezTo>
                        <a:pt x="-34780" y="64945"/>
                        <a:pt x="7914" y="175948"/>
                        <a:pt x="101840" y="175948"/>
                      </a:cubicBezTo>
                      <a:cubicBezTo>
                        <a:pt x="116071" y="175948"/>
                        <a:pt x="116071" y="153178"/>
                        <a:pt x="101840" y="15317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1" name="Graphic 377">
                <a:extLst>
                  <a:ext uri="{FF2B5EF4-FFF2-40B4-BE49-F238E27FC236}">
                    <a16:creationId xmlns:a16="http://schemas.microsoft.com/office/drawing/2014/main" xmlns="" id="{7AD823A3-E118-30B4-E196-353277EDEF44}"/>
                  </a:ext>
                </a:extLst>
              </p:cNvPr>
              <p:cNvGrpSpPr/>
              <p:nvPr/>
            </p:nvGrpSpPr>
            <p:grpSpPr>
              <a:xfrm>
                <a:off x="4644415" y="3059278"/>
                <a:ext cx="2945863" cy="298855"/>
                <a:chOff x="4644415" y="3059278"/>
                <a:chExt cx="2945863" cy="298855"/>
              </a:xfrm>
            </p:grpSpPr>
            <p:sp>
              <p:nvSpPr>
                <p:cNvPr id="674" name="Freeform: Shape 673">
                  <a:extLst>
                    <a:ext uri="{FF2B5EF4-FFF2-40B4-BE49-F238E27FC236}">
                      <a16:creationId xmlns:a16="http://schemas.microsoft.com/office/drawing/2014/main" xmlns="" id="{80289AA5-4E86-7297-C58A-082784FD6454}"/>
                    </a:ext>
                  </a:extLst>
                </p:cNvPr>
                <p:cNvSpPr/>
                <p:nvPr/>
              </p:nvSpPr>
              <p:spPr>
                <a:xfrm>
                  <a:off x="4644415" y="3059278"/>
                  <a:ext cx="2945863" cy="298855"/>
                </a:xfrm>
                <a:custGeom>
                  <a:avLst/>
                  <a:gdLst>
                    <a:gd name="connsiteX0" fmla="*/ 0 w 2945863"/>
                    <a:gd name="connsiteY0" fmla="*/ 0 h 298855"/>
                    <a:gd name="connsiteX1" fmla="*/ 0 w 2945863"/>
                    <a:gd name="connsiteY1" fmla="*/ 11385 h 298855"/>
                    <a:gd name="connsiteX2" fmla="*/ 128081 w 2945863"/>
                    <a:gd name="connsiteY2" fmla="*/ 298856 h 298855"/>
                    <a:gd name="connsiteX3" fmla="*/ 2789320 w 2945863"/>
                    <a:gd name="connsiteY3" fmla="*/ 298856 h 298855"/>
                    <a:gd name="connsiteX4" fmla="*/ 2945863 w 2945863"/>
                    <a:gd name="connsiteY4" fmla="*/ 0 h 298855"/>
                    <a:gd name="connsiteX5" fmla="*/ 0 w 2945863"/>
                    <a:gd name="connsiteY5" fmla="*/ 0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98855">
                      <a:moveTo>
                        <a:pt x="0" y="0"/>
                      </a:moveTo>
                      <a:lnTo>
                        <a:pt x="0" y="11385"/>
                      </a:lnTo>
                      <a:cubicBezTo>
                        <a:pt x="48386" y="105311"/>
                        <a:pt x="91080" y="202083"/>
                        <a:pt x="128081" y="298856"/>
                      </a:cubicBezTo>
                      <a:lnTo>
                        <a:pt x="2789320" y="298856"/>
                      </a:lnTo>
                      <a:cubicBezTo>
                        <a:pt x="2837706" y="196391"/>
                        <a:pt x="2888939" y="96772"/>
                        <a:pt x="2945863" y="0"/>
                      </a:cubicBezTo>
                      <a:lnTo>
                        <a:pt x="0" y="0"/>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5" name="Freeform: Shape 674">
                  <a:extLst>
                    <a:ext uri="{FF2B5EF4-FFF2-40B4-BE49-F238E27FC236}">
                      <a16:creationId xmlns:a16="http://schemas.microsoft.com/office/drawing/2014/main" xmlns="" id="{5ED2B483-7263-D643-A7A3-4F351B826384}"/>
                    </a:ext>
                  </a:extLst>
                </p:cNvPr>
                <p:cNvSpPr/>
                <p:nvPr/>
              </p:nvSpPr>
              <p:spPr>
                <a:xfrm>
                  <a:off x="4644415" y="3059278"/>
                  <a:ext cx="2945863" cy="22769"/>
                </a:xfrm>
                <a:custGeom>
                  <a:avLst/>
                  <a:gdLst>
                    <a:gd name="connsiteX0" fmla="*/ 0 w 2945863"/>
                    <a:gd name="connsiteY0" fmla="*/ 0 h 22769"/>
                    <a:gd name="connsiteX1" fmla="*/ 0 w 2945863"/>
                    <a:gd name="connsiteY1" fmla="*/ 11385 h 22769"/>
                    <a:gd name="connsiteX2" fmla="*/ 5692 w 2945863"/>
                    <a:gd name="connsiteY2" fmla="*/ 22770 h 22769"/>
                    <a:gd name="connsiteX3" fmla="*/ 2934478 w 2945863"/>
                    <a:gd name="connsiteY3" fmla="*/ 22770 h 22769"/>
                    <a:gd name="connsiteX4" fmla="*/ 2945863 w 2945863"/>
                    <a:gd name="connsiteY4" fmla="*/ 2846 h 22769"/>
                    <a:gd name="connsiteX5" fmla="*/ 0 w 2945863"/>
                    <a:gd name="connsiteY5" fmla="*/ 2846 h 227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45863" h="22769">
                      <a:moveTo>
                        <a:pt x="0" y="0"/>
                      </a:moveTo>
                      <a:lnTo>
                        <a:pt x="0" y="11385"/>
                      </a:lnTo>
                      <a:cubicBezTo>
                        <a:pt x="2846" y="14231"/>
                        <a:pt x="2846" y="17077"/>
                        <a:pt x="5692" y="22770"/>
                      </a:cubicBezTo>
                      <a:lnTo>
                        <a:pt x="2934478" y="22770"/>
                      </a:lnTo>
                      <a:cubicBezTo>
                        <a:pt x="2937325" y="17077"/>
                        <a:pt x="2943017" y="8539"/>
                        <a:pt x="2945863" y="2846"/>
                      </a:cubicBezTo>
                      <a:lnTo>
                        <a:pt x="0" y="2846"/>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6" name="Freeform: Shape 675">
                  <a:extLst>
                    <a:ext uri="{FF2B5EF4-FFF2-40B4-BE49-F238E27FC236}">
                      <a16:creationId xmlns:a16="http://schemas.microsoft.com/office/drawing/2014/main" xmlns="" id="{C175E920-E40F-ECE2-D442-59E998B2BE5B}"/>
                    </a:ext>
                  </a:extLst>
                </p:cNvPr>
                <p:cNvSpPr/>
                <p:nvPr/>
              </p:nvSpPr>
              <p:spPr>
                <a:xfrm>
                  <a:off x="4763957" y="3335363"/>
                  <a:ext cx="2681162" cy="19923"/>
                </a:xfrm>
                <a:custGeom>
                  <a:avLst/>
                  <a:gdLst>
                    <a:gd name="connsiteX0" fmla="*/ 0 w 2681162"/>
                    <a:gd name="connsiteY0" fmla="*/ 0 h 19923"/>
                    <a:gd name="connsiteX1" fmla="*/ 8539 w 2681162"/>
                    <a:gd name="connsiteY1" fmla="*/ 19924 h 19923"/>
                    <a:gd name="connsiteX2" fmla="*/ 2669778 w 2681162"/>
                    <a:gd name="connsiteY2" fmla="*/ 19924 h 19923"/>
                    <a:gd name="connsiteX3" fmla="*/ 2681163 w 2681162"/>
                    <a:gd name="connsiteY3" fmla="*/ 0 h 19923"/>
                    <a:gd name="connsiteX4" fmla="*/ 0 w 2681162"/>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162" h="19923">
                      <a:moveTo>
                        <a:pt x="0" y="0"/>
                      </a:moveTo>
                      <a:cubicBezTo>
                        <a:pt x="2846" y="5692"/>
                        <a:pt x="5692" y="14231"/>
                        <a:pt x="8539" y="19924"/>
                      </a:cubicBezTo>
                      <a:lnTo>
                        <a:pt x="2669778" y="19924"/>
                      </a:lnTo>
                      <a:cubicBezTo>
                        <a:pt x="2672624" y="14231"/>
                        <a:pt x="2675470" y="5692"/>
                        <a:pt x="2681163" y="0"/>
                      </a:cubicBezTo>
                      <a:lnTo>
                        <a:pt x="0" y="0"/>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7" name="Freeform: Shape 676">
                  <a:extLst>
                    <a:ext uri="{FF2B5EF4-FFF2-40B4-BE49-F238E27FC236}">
                      <a16:creationId xmlns:a16="http://schemas.microsoft.com/office/drawing/2014/main" xmlns="" id="{01B8B1B8-F89F-9A41-C4AF-4A3FDE6CFE32}"/>
                    </a:ext>
                  </a:extLst>
                </p:cNvPr>
                <p:cNvSpPr/>
                <p:nvPr/>
              </p:nvSpPr>
              <p:spPr>
                <a:xfrm>
                  <a:off x="4687820" y="3104572"/>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1 h 222252"/>
                    <a:gd name="connsiteX90" fmla="*/ 841777 w 2457732"/>
                    <a:gd name="connsiteY90" fmla="*/ 185252 h 222252"/>
                    <a:gd name="connsiteX91" fmla="*/ 841777 w 2457732"/>
                    <a:gd name="connsiteY91" fmla="*/ 208021 h 222252"/>
                    <a:gd name="connsiteX92" fmla="*/ 884471 w 2457732"/>
                    <a:gd name="connsiteY92" fmla="*/ 102711 h 222252"/>
                    <a:gd name="connsiteX93" fmla="*/ 884471 w 2457732"/>
                    <a:gd name="connsiteY93" fmla="*/ 79940 h 222252"/>
                    <a:gd name="connsiteX94" fmla="*/ 759236 w 2457732"/>
                    <a:gd name="connsiteY94" fmla="*/ 79940 h 222252"/>
                    <a:gd name="connsiteX95" fmla="*/ 759236 w 2457732"/>
                    <a:gd name="connsiteY95" fmla="*/ 102711 h 222252"/>
                    <a:gd name="connsiteX96" fmla="*/ 884471 w 2457732"/>
                    <a:gd name="connsiteY96" fmla="*/ 102711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1"/>
                      </a:moveTo>
                      <a:cubicBezTo>
                        <a:pt x="856008" y="208021"/>
                        <a:pt x="856008" y="185252"/>
                        <a:pt x="841777" y="185252"/>
                      </a:cubicBezTo>
                      <a:cubicBezTo>
                        <a:pt x="827546" y="185252"/>
                        <a:pt x="827546" y="208021"/>
                        <a:pt x="841777" y="208021"/>
                      </a:cubicBezTo>
                      <a:close/>
                      <a:moveTo>
                        <a:pt x="884471" y="102711"/>
                      </a:moveTo>
                      <a:cubicBezTo>
                        <a:pt x="898702" y="102711"/>
                        <a:pt x="898702" y="79940"/>
                        <a:pt x="884471" y="79940"/>
                      </a:cubicBezTo>
                      <a:lnTo>
                        <a:pt x="759236" y="79940"/>
                      </a:lnTo>
                      <a:cubicBezTo>
                        <a:pt x="745005" y="79940"/>
                        <a:pt x="745005" y="102711"/>
                        <a:pt x="759236" y="102711"/>
                      </a:cubicBezTo>
                      <a:lnTo>
                        <a:pt x="884471" y="102711"/>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8" name="Freeform: Shape 677">
                  <a:extLst>
                    <a:ext uri="{FF2B5EF4-FFF2-40B4-BE49-F238E27FC236}">
                      <a16:creationId xmlns:a16="http://schemas.microsoft.com/office/drawing/2014/main" xmlns="" id="{47CB49DF-ADBF-88D1-7C7D-C8BD3B222911}"/>
                    </a:ext>
                  </a:extLst>
                </p:cNvPr>
                <p:cNvSpPr/>
                <p:nvPr/>
              </p:nvSpPr>
              <p:spPr>
                <a:xfrm>
                  <a:off x="4687820" y="3102213"/>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19301 h 221765"/>
                    <a:gd name="connsiteX85" fmla="*/ 1143479 w 2457732"/>
                    <a:gd name="connsiteY85" fmla="*/ 193303 h 221765"/>
                    <a:gd name="connsiteX86" fmla="*/ 1149171 w 2457732"/>
                    <a:gd name="connsiteY86" fmla="*/ 170533 h 221765"/>
                    <a:gd name="connsiteX87" fmla="*/ 1083708 w 2457732"/>
                    <a:gd name="connsiteY87" fmla="*/ 105070 h 221765"/>
                    <a:gd name="connsiteX88" fmla="*/ 1063784 w 2457732"/>
                    <a:gd name="connsiteY88" fmla="*/ 119301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19301"/>
                      </a:moveTo>
                      <a:cubicBezTo>
                        <a:pt x="1078015" y="153456"/>
                        <a:pt x="1106478" y="179072"/>
                        <a:pt x="1143479" y="193303"/>
                      </a:cubicBezTo>
                      <a:cubicBezTo>
                        <a:pt x="1157710" y="198996"/>
                        <a:pt x="1163403" y="176226"/>
                        <a:pt x="1149171" y="170533"/>
                      </a:cubicBezTo>
                      <a:cubicBezTo>
                        <a:pt x="1120709" y="159148"/>
                        <a:pt x="1097939" y="133532"/>
                        <a:pt x="1083708" y="105070"/>
                      </a:cubicBezTo>
                      <a:cubicBezTo>
                        <a:pt x="1078015" y="96531"/>
                        <a:pt x="1058092" y="107916"/>
                        <a:pt x="1063784" y="119301"/>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2" name="Graphic 377">
                <a:extLst>
                  <a:ext uri="{FF2B5EF4-FFF2-40B4-BE49-F238E27FC236}">
                    <a16:creationId xmlns:a16="http://schemas.microsoft.com/office/drawing/2014/main" xmlns="" id="{4429DD92-CD33-E6E4-EEEB-8D273199C48D}"/>
                  </a:ext>
                </a:extLst>
              </p:cNvPr>
              <p:cNvGrpSpPr/>
              <p:nvPr/>
            </p:nvGrpSpPr>
            <p:grpSpPr>
              <a:xfrm>
                <a:off x="4644415" y="2760422"/>
                <a:ext cx="2960094" cy="298855"/>
                <a:chOff x="4644415" y="2760422"/>
                <a:chExt cx="2960094" cy="298855"/>
              </a:xfrm>
            </p:grpSpPr>
            <p:sp>
              <p:nvSpPr>
                <p:cNvPr id="669" name="Freeform: Shape 668">
                  <a:extLst>
                    <a:ext uri="{FF2B5EF4-FFF2-40B4-BE49-F238E27FC236}">
                      <a16:creationId xmlns:a16="http://schemas.microsoft.com/office/drawing/2014/main" xmlns="" id="{A0AE955F-2655-AAE2-1832-341932590577}"/>
                    </a:ext>
                  </a:extLst>
                </p:cNvPr>
                <p:cNvSpPr/>
                <p:nvPr/>
              </p:nvSpPr>
              <p:spPr>
                <a:xfrm>
                  <a:off x="4644415" y="2760422"/>
                  <a:ext cx="2960094" cy="298855"/>
                </a:xfrm>
                <a:custGeom>
                  <a:avLst/>
                  <a:gdLst>
                    <a:gd name="connsiteX0" fmla="*/ 2960095 w 2960094"/>
                    <a:gd name="connsiteY0" fmla="*/ 273239 h 298855"/>
                    <a:gd name="connsiteX1" fmla="*/ 2960095 w 2960094"/>
                    <a:gd name="connsiteY1" fmla="*/ 0 h 298855"/>
                    <a:gd name="connsiteX2" fmla="*/ 0 w 2960094"/>
                    <a:gd name="connsiteY2" fmla="*/ 0 h 298855"/>
                    <a:gd name="connsiteX3" fmla="*/ 0 w 2960094"/>
                    <a:gd name="connsiteY3" fmla="*/ 298856 h 298855"/>
                    <a:gd name="connsiteX4" fmla="*/ 2945863 w 2960094"/>
                    <a:gd name="connsiteY4" fmla="*/ 298856 h 298855"/>
                    <a:gd name="connsiteX5" fmla="*/ 2960095 w 2960094"/>
                    <a:gd name="connsiteY5" fmla="*/ 273239 h 298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60094" h="298855">
                      <a:moveTo>
                        <a:pt x="2960095" y="273239"/>
                      </a:moveTo>
                      <a:lnTo>
                        <a:pt x="2960095" y="0"/>
                      </a:lnTo>
                      <a:lnTo>
                        <a:pt x="0" y="0"/>
                      </a:lnTo>
                      <a:lnTo>
                        <a:pt x="0" y="298856"/>
                      </a:lnTo>
                      <a:lnTo>
                        <a:pt x="2945863" y="298856"/>
                      </a:lnTo>
                      <a:cubicBezTo>
                        <a:pt x="2951556" y="290317"/>
                        <a:pt x="2954402" y="281778"/>
                        <a:pt x="2960095" y="273239"/>
                      </a:cubicBez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0" name="Freeform: Shape 669">
                  <a:extLst>
                    <a:ext uri="{FF2B5EF4-FFF2-40B4-BE49-F238E27FC236}">
                      <a16:creationId xmlns:a16="http://schemas.microsoft.com/office/drawing/2014/main" xmlns="" id="{100D0501-E0AF-01FD-B24E-2C271173580E}"/>
                    </a:ext>
                  </a:extLst>
                </p:cNvPr>
                <p:cNvSpPr/>
                <p:nvPr/>
              </p:nvSpPr>
              <p:spPr>
                <a:xfrm>
                  <a:off x="4644415" y="276042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1" name="Freeform: Shape 670">
                  <a:extLst>
                    <a:ext uri="{FF2B5EF4-FFF2-40B4-BE49-F238E27FC236}">
                      <a16:creationId xmlns:a16="http://schemas.microsoft.com/office/drawing/2014/main" xmlns="" id="{6F43ED08-D60E-DE7F-7E96-E6FC324D1285}"/>
                    </a:ext>
                  </a:extLst>
                </p:cNvPr>
                <p:cNvSpPr/>
                <p:nvPr/>
              </p:nvSpPr>
              <p:spPr>
                <a:xfrm>
                  <a:off x="4644415" y="3036508"/>
                  <a:ext cx="2957248" cy="19923"/>
                </a:xfrm>
                <a:custGeom>
                  <a:avLst/>
                  <a:gdLst>
                    <a:gd name="connsiteX0" fmla="*/ 2957249 w 2957248"/>
                    <a:gd name="connsiteY0" fmla="*/ 0 h 19923"/>
                    <a:gd name="connsiteX1" fmla="*/ 0 w 2957248"/>
                    <a:gd name="connsiteY1" fmla="*/ 0 h 19923"/>
                    <a:gd name="connsiteX2" fmla="*/ 0 w 2957248"/>
                    <a:gd name="connsiteY2" fmla="*/ 19924 h 19923"/>
                    <a:gd name="connsiteX3" fmla="*/ 2945863 w 2957248"/>
                    <a:gd name="connsiteY3" fmla="*/ 19924 h 19923"/>
                    <a:gd name="connsiteX4" fmla="*/ 2957249 w 2957248"/>
                    <a:gd name="connsiteY4" fmla="*/ 0 h 199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57248" h="19923">
                      <a:moveTo>
                        <a:pt x="2957249" y="0"/>
                      </a:moveTo>
                      <a:lnTo>
                        <a:pt x="0" y="0"/>
                      </a:lnTo>
                      <a:lnTo>
                        <a:pt x="0" y="19924"/>
                      </a:lnTo>
                      <a:lnTo>
                        <a:pt x="2945863" y="19924"/>
                      </a:lnTo>
                      <a:cubicBezTo>
                        <a:pt x="2948710" y="14231"/>
                        <a:pt x="2954402" y="8539"/>
                        <a:pt x="2957249" y="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2" name="Freeform: Shape 671">
                  <a:extLst>
                    <a:ext uri="{FF2B5EF4-FFF2-40B4-BE49-F238E27FC236}">
                      <a16:creationId xmlns:a16="http://schemas.microsoft.com/office/drawing/2014/main" xmlns="" id="{5E9C0858-ACB0-9E01-53C6-D0781F8FE975}"/>
                    </a:ext>
                  </a:extLst>
                </p:cNvPr>
                <p:cNvSpPr/>
                <p:nvPr/>
              </p:nvSpPr>
              <p:spPr>
                <a:xfrm>
                  <a:off x="4710590" y="2805716"/>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8174 h 222252"/>
                    <a:gd name="connsiteX4" fmla="*/ 1308561 w 2850514"/>
                    <a:gd name="connsiteY4" fmla="*/ 190944 h 222252"/>
                    <a:gd name="connsiteX5" fmla="*/ 1308561 w 2850514"/>
                    <a:gd name="connsiteY5" fmla="*/ 168174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8250 h 222252"/>
                    <a:gd name="connsiteX48" fmla="*/ 2099817 w 2850514"/>
                    <a:gd name="connsiteY48" fmla="*/ 148250 h 222252"/>
                    <a:gd name="connsiteX49" fmla="*/ 2096971 w 2850514"/>
                    <a:gd name="connsiteY49" fmla="*/ 171020 h 222252"/>
                    <a:gd name="connsiteX50" fmla="*/ 2099817 w 2850514"/>
                    <a:gd name="connsiteY50" fmla="*/ 171020 h 222252"/>
                    <a:gd name="connsiteX51" fmla="*/ 2099817 w 2850514"/>
                    <a:gd name="connsiteY51" fmla="*/ 148250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1 h 222252"/>
                    <a:gd name="connsiteX83" fmla="*/ 1792423 w 2850514"/>
                    <a:gd name="connsiteY83" fmla="*/ 57171 h 222252"/>
                    <a:gd name="connsiteX84" fmla="*/ 1769653 w 2850514"/>
                    <a:gd name="connsiteY84" fmla="*/ 111249 h 222252"/>
                    <a:gd name="connsiteX85" fmla="*/ 1704189 w 2850514"/>
                    <a:gd name="connsiteY85" fmla="*/ 176713 h 222252"/>
                    <a:gd name="connsiteX86" fmla="*/ 1709882 w 2850514"/>
                    <a:gd name="connsiteY86" fmla="*/ 199483 h 222252"/>
                    <a:gd name="connsiteX87" fmla="*/ 1789576 w 2850514"/>
                    <a:gd name="connsiteY87" fmla="*/ 122634 h 222252"/>
                    <a:gd name="connsiteX88" fmla="*/ 1769653 w 2850514"/>
                    <a:gd name="connsiteY88" fmla="*/ 111249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1 h 222252"/>
                    <a:gd name="connsiteX94" fmla="*/ 1968890 w 2850514"/>
                    <a:gd name="connsiteY94" fmla="*/ 79941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8174"/>
                      </a:moveTo>
                      <a:cubicBezTo>
                        <a:pt x="1294330" y="168174"/>
                        <a:pt x="1294330" y="190944"/>
                        <a:pt x="1308561" y="190944"/>
                      </a:cubicBezTo>
                      <a:cubicBezTo>
                        <a:pt x="1322792" y="190944"/>
                        <a:pt x="1322792" y="168174"/>
                        <a:pt x="1308561" y="168174"/>
                      </a:cubicBezTo>
                      <a:close/>
                      <a:moveTo>
                        <a:pt x="1652957" y="153943"/>
                      </a:moveTo>
                      <a:cubicBezTo>
                        <a:pt x="1578954" y="153943"/>
                        <a:pt x="1547646" y="68556"/>
                        <a:pt x="1601724" y="20169"/>
                      </a:cubicBezTo>
                      <a:cubicBezTo>
                        <a:pt x="1613109" y="11631"/>
                        <a:pt x="1596032" y="-5447"/>
                        <a:pt x="1584647" y="3092"/>
                      </a:cubicBezTo>
                      <a:cubicBezTo>
                        <a:pt x="1516337" y="65709"/>
                        <a:pt x="1559031" y="179559"/>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102710"/>
                        <a:pt x="1707035" y="122634"/>
                      </a:cubicBezTo>
                      <a:cubicBezTo>
                        <a:pt x="1695650" y="131173"/>
                        <a:pt x="1707035" y="151097"/>
                        <a:pt x="1718420" y="142558"/>
                      </a:cubicBezTo>
                      <a:cubicBezTo>
                        <a:pt x="1763960" y="108403"/>
                        <a:pt x="1763960" y="17323"/>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8250"/>
                      </a:moveTo>
                      <a:lnTo>
                        <a:pt x="2099817" y="148250"/>
                      </a:lnTo>
                      <a:cubicBezTo>
                        <a:pt x="2082740" y="148250"/>
                        <a:pt x="2082740" y="171020"/>
                        <a:pt x="2096971" y="171020"/>
                      </a:cubicBezTo>
                      <a:lnTo>
                        <a:pt x="2099817" y="171020"/>
                      </a:lnTo>
                      <a:cubicBezTo>
                        <a:pt x="2114048" y="171020"/>
                        <a:pt x="2114048" y="148250"/>
                        <a:pt x="2099817" y="148250"/>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9483"/>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88479"/>
                        <a:pt x="1709882" y="62863"/>
                      </a:cubicBezTo>
                      <a:close/>
                      <a:moveTo>
                        <a:pt x="1792423" y="57171"/>
                      </a:moveTo>
                      <a:cubicBezTo>
                        <a:pt x="1778192" y="57171"/>
                        <a:pt x="1778192" y="79941"/>
                        <a:pt x="1792423" y="79941"/>
                      </a:cubicBezTo>
                      <a:cubicBezTo>
                        <a:pt x="1809500" y="79941"/>
                        <a:pt x="1809500" y="57171"/>
                        <a:pt x="1792423" y="57171"/>
                      </a:cubicBezTo>
                      <a:close/>
                      <a:moveTo>
                        <a:pt x="1769653" y="111249"/>
                      </a:moveTo>
                      <a:cubicBezTo>
                        <a:pt x="1758268" y="139712"/>
                        <a:pt x="1735498" y="165328"/>
                        <a:pt x="1704189" y="176713"/>
                      </a:cubicBezTo>
                      <a:cubicBezTo>
                        <a:pt x="1689958" y="182405"/>
                        <a:pt x="1695650" y="205175"/>
                        <a:pt x="1709882" y="199483"/>
                      </a:cubicBezTo>
                      <a:cubicBezTo>
                        <a:pt x="1744037" y="185252"/>
                        <a:pt x="1772499" y="159635"/>
                        <a:pt x="1789576" y="122634"/>
                      </a:cubicBezTo>
                      <a:cubicBezTo>
                        <a:pt x="1795269" y="108403"/>
                        <a:pt x="1775345" y="97018"/>
                        <a:pt x="1769653" y="111249"/>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1"/>
                        <a:pt x="2094125" y="79941"/>
                      </a:cubicBezTo>
                      <a:lnTo>
                        <a:pt x="1968890" y="79941"/>
                      </a:lnTo>
                      <a:cubicBezTo>
                        <a:pt x="1954659" y="79941"/>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73" name="Freeform: Shape 672">
                  <a:extLst>
                    <a:ext uri="{FF2B5EF4-FFF2-40B4-BE49-F238E27FC236}">
                      <a16:creationId xmlns:a16="http://schemas.microsoft.com/office/drawing/2014/main" xmlns="" id="{49E97E70-7A2A-9D78-F40B-2E13FCCDD7B3}"/>
                    </a:ext>
                  </a:extLst>
                </p:cNvPr>
                <p:cNvSpPr/>
                <p:nvPr/>
              </p:nvSpPr>
              <p:spPr>
                <a:xfrm>
                  <a:off x="4710590" y="2802870"/>
                  <a:ext cx="2850514" cy="222252"/>
                </a:xfrm>
                <a:custGeom>
                  <a:avLst/>
                  <a:gdLst>
                    <a:gd name="connsiteX0" fmla="*/ 1356947 w 2850514"/>
                    <a:gd name="connsiteY0" fmla="*/ 171020 h 222252"/>
                    <a:gd name="connsiteX1" fmla="*/ 1356947 w 2850514"/>
                    <a:gd name="connsiteY1" fmla="*/ 193790 h 222252"/>
                    <a:gd name="connsiteX2" fmla="*/ 1356947 w 2850514"/>
                    <a:gd name="connsiteY2" fmla="*/ 171020 h 222252"/>
                    <a:gd name="connsiteX3" fmla="*/ 1308561 w 2850514"/>
                    <a:gd name="connsiteY3" fmla="*/ 165328 h 222252"/>
                    <a:gd name="connsiteX4" fmla="*/ 1308561 w 2850514"/>
                    <a:gd name="connsiteY4" fmla="*/ 188098 h 222252"/>
                    <a:gd name="connsiteX5" fmla="*/ 1308561 w 2850514"/>
                    <a:gd name="connsiteY5" fmla="*/ 165328 h 222252"/>
                    <a:gd name="connsiteX6" fmla="*/ 1652957 w 2850514"/>
                    <a:gd name="connsiteY6" fmla="*/ 153943 h 222252"/>
                    <a:gd name="connsiteX7" fmla="*/ 1601724 w 2850514"/>
                    <a:gd name="connsiteY7" fmla="*/ 20169 h 222252"/>
                    <a:gd name="connsiteX8" fmla="*/ 1584647 w 2850514"/>
                    <a:gd name="connsiteY8" fmla="*/ 3092 h 222252"/>
                    <a:gd name="connsiteX9" fmla="*/ 1652957 w 2850514"/>
                    <a:gd name="connsiteY9" fmla="*/ 176713 h 222252"/>
                    <a:gd name="connsiteX10" fmla="*/ 1652957 w 2850514"/>
                    <a:gd name="connsiteY10" fmla="*/ 153943 h 222252"/>
                    <a:gd name="connsiteX11" fmla="*/ 1667188 w 2850514"/>
                    <a:gd name="connsiteY11" fmla="*/ 199483 h 222252"/>
                    <a:gd name="connsiteX12" fmla="*/ 1667188 w 2850514"/>
                    <a:gd name="connsiteY12" fmla="*/ 222253 h 222252"/>
                    <a:gd name="connsiteX13" fmla="*/ 1667188 w 2850514"/>
                    <a:gd name="connsiteY13" fmla="*/ 199483 h 222252"/>
                    <a:gd name="connsiteX14" fmla="*/ 1519183 w 2850514"/>
                    <a:gd name="connsiteY14" fmla="*/ 97018 h 222252"/>
                    <a:gd name="connsiteX15" fmla="*/ 833238 w 2850514"/>
                    <a:gd name="connsiteY15" fmla="*/ 97018 h 222252"/>
                    <a:gd name="connsiteX16" fmla="*/ 833238 w 2850514"/>
                    <a:gd name="connsiteY16" fmla="*/ 119788 h 222252"/>
                    <a:gd name="connsiteX17" fmla="*/ 1522030 w 2850514"/>
                    <a:gd name="connsiteY17" fmla="*/ 119788 h 222252"/>
                    <a:gd name="connsiteX18" fmla="*/ 1519183 w 2850514"/>
                    <a:gd name="connsiteY18" fmla="*/ 97018 h 222252"/>
                    <a:gd name="connsiteX19" fmla="*/ 64752 w 2850514"/>
                    <a:gd name="connsiteY19" fmla="*/ 60017 h 222252"/>
                    <a:gd name="connsiteX20" fmla="*/ 1245944 w 2850514"/>
                    <a:gd name="connsiteY20" fmla="*/ 60017 h 222252"/>
                    <a:gd name="connsiteX21" fmla="*/ 1245944 w 2850514"/>
                    <a:gd name="connsiteY21" fmla="*/ 37247 h 222252"/>
                    <a:gd name="connsiteX22" fmla="*/ 64752 w 2850514"/>
                    <a:gd name="connsiteY22" fmla="*/ 37247 h 222252"/>
                    <a:gd name="connsiteX23" fmla="*/ 64752 w 2850514"/>
                    <a:gd name="connsiteY23" fmla="*/ 60017 h 222252"/>
                    <a:gd name="connsiteX24" fmla="*/ 1060938 w 2850514"/>
                    <a:gd name="connsiteY24" fmla="*/ 171020 h 222252"/>
                    <a:gd name="connsiteX25" fmla="*/ 10673 w 2850514"/>
                    <a:gd name="connsiteY25" fmla="*/ 171020 h 222252"/>
                    <a:gd name="connsiteX26" fmla="*/ 10673 w 2850514"/>
                    <a:gd name="connsiteY26" fmla="*/ 193790 h 222252"/>
                    <a:gd name="connsiteX27" fmla="*/ 1060938 w 2850514"/>
                    <a:gd name="connsiteY27" fmla="*/ 193790 h 222252"/>
                    <a:gd name="connsiteX28" fmla="*/ 1060938 w 2850514"/>
                    <a:gd name="connsiteY28" fmla="*/ 171020 h 222252"/>
                    <a:gd name="connsiteX29" fmla="*/ 1459412 w 2850514"/>
                    <a:gd name="connsiteY29" fmla="*/ 57171 h 222252"/>
                    <a:gd name="connsiteX30" fmla="*/ 1459412 w 2850514"/>
                    <a:gd name="connsiteY30" fmla="*/ 34401 h 222252"/>
                    <a:gd name="connsiteX31" fmla="*/ 1459412 w 2850514"/>
                    <a:gd name="connsiteY31" fmla="*/ 57171 h 222252"/>
                    <a:gd name="connsiteX32" fmla="*/ 1339870 w 2850514"/>
                    <a:gd name="connsiteY32" fmla="*/ 54324 h 222252"/>
                    <a:gd name="connsiteX33" fmla="*/ 1416718 w 2850514"/>
                    <a:gd name="connsiteY33" fmla="*/ 54324 h 222252"/>
                    <a:gd name="connsiteX34" fmla="*/ 1416718 w 2850514"/>
                    <a:gd name="connsiteY34" fmla="*/ 31554 h 222252"/>
                    <a:gd name="connsiteX35" fmla="*/ 1339870 w 2850514"/>
                    <a:gd name="connsiteY35" fmla="*/ 31554 h 222252"/>
                    <a:gd name="connsiteX36" fmla="*/ 1339870 w 2850514"/>
                    <a:gd name="connsiteY36" fmla="*/ 54324 h 222252"/>
                    <a:gd name="connsiteX37" fmla="*/ 1695650 w 2850514"/>
                    <a:gd name="connsiteY37" fmla="*/ 23016 h 222252"/>
                    <a:gd name="connsiteX38" fmla="*/ 1707035 w 2850514"/>
                    <a:gd name="connsiteY38" fmla="*/ 122634 h 222252"/>
                    <a:gd name="connsiteX39" fmla="*/ 1718420 w 2850514"/>
                    <a:gd name="connsiteY39" fmla="*/ 142558 h 222252"/>
                    <a:gd name="connsiteX40" fmla="*/ 1704189 w 2850514"/>
                    <a:gd name="connsiteY40" fmla="*/ 246 h 222252"/>
                    <a:gd name="connsiteX41" fmla="*/ 1695650 w 2850514"/>
                    <a:gd name="connsiteY41" fmla="*/ 23016 h 222252"/>
                    <a:gd name="connsiteX42" fmla="*/ 1248790 w 2850514"/>
                    <a:gd name="connsiteY42" fmla="*/ 171020 h 222252"/>
                    <a:gd name="connsiteX43" fmla="*/ 1117863 w 2850514"/>
                    <a:gd name="connsiteY43" fmla="*/ 171020 h 222252"/>
                    <a:gd name="connsiteX44" fmla="*/ 1117863 w 2850514"/>
                    <a:gd name="connsiteY44" fmla="*/ 193790 h 222252"/>
                    <a:gd name="connsiteX45" fmla="*/ 1248790 w 2850514"/>
                    <a:gd name="connsiteY45" fmla="*/ 193790 h 222252"/>
                    <a:gd name="connsiteX46" fmla="*/ 1248790 w 2850514"/>
                    <a:gd name="connsiteY46" fmla="*/ 171020 h 222252"/>
                    <a:gd name="connsiteX47" fmla="*/ 2099817 w 2850514"/>
                    <a:gd name="connsiteY47" fmla="*/ 145404 h 222252"/>
                    <a:gd name="connsiteX48" fmla="*/ 2099817 w 2850514"/>
                    <a:gd name="connsiteY48" fmla="*/ 145404 h 222252"/>
                    <a:gd name="connsiteX49" fmla="*/ 2096971 w 2850514"/>
                    <a:gd name="connsiteY49" fmla="*/ 168174 h 222252"/>
                    <a:gd name="connsiteX50" fmla="*/ 2099817 w 2850514"/>
                    <a:gd name="connsiteY50" fmla="*/ 168174 h 222252"/>
                    <a:gd name="connsiteX51" fmla="*/ 2099817 w 2850514"/>
                    <a:gd name="connsiteY51" fmla="*/ 145404 h 222252"/>
                    <a:gd name="connsiteX52" fmla="*/ 2301901 w 2850514"/>
                    <a:gd name="connsiteY52" fmla="*/ 128327 h 222252"/>
                    <a:gd name="connsiteX53" fmla="*/ 2225052 w 2850514"/>
                    <a:gd name="connsiteY53" fmla="*/ 128327 h 222252"/>
                    <a:gd name="connsiteX54" fmla="*/ 2225052 w 2850514"/>
                    <a:gd name="connsiteY54" fmla="*/ 151097 h 222252"/>
                    <a:gd name="connsiteX55" fmla="*/ 2301901 w 2850514"/>
                    <a:gd name="connsiteY55" fmla="*/ 151097 h 222252"/>
                    <a:gd name="connsiteX56" fmla="*/ 2301901 w 2850514"/>
                    <a:gd name="connsiteY56" fmla="*/ 128327 h 222252"/>
                    <a:gd name="connsiteX57" fmla="*/ 2281977 w 2850514"/>
                    <a:gd name="connsiteY57" fmla="*/ 176713 h 222252"/>
                    <a:gd name="connsiteX58" fmla="*/ 2281977 w 2850514"/>
                    <a:gd name="connsiteY58" fmla="*/ 199483 h 222252"/>
                    <a:gd name="connsiteX59" fmla="*/ 2281977 w 2850514"/>
                    <a:gd name="connsiteY59" fmla="*/ 176713 h 222252"/>
                    <a:gd name="connsiteX60" fmla="*/ 2839841 w 2850514"/>
                    <a:gd name="connsiteY60" fmla="*/ 28708 h 222252"/>
                    <a:gd name="connsiteX61" fmla="*/ 1883503 w 2850514"/>
                    <a:gd name="connsiteY61" fmla="*/ 28708 h 222252"/>
                    <a:gd name="connsiteX62" fmla="*/ 1883503 w 2850514"/>
                    <a:gd name="connsiteY62" fmla="*/ 51478 h 222252"/>
                    <a:gd name="connsiteX63" fmla="*/ 2839841 w 2850514"/>
                    <a:gd name="connsiteY63" fmla="*/ 51478 h 222252"/>
                    <a:gd name="connsiteX64" fmla="*/ 2839841 w 2850514"/>
                    <a:gd name="connsiteY64" fmla="*/ 28708 h 222252"/>
                    <a:gd name="connsiteX65" fmla="*/ 2392980 w 2850514"/>
                    <a:gd name="connsiteY65" fmla="*/ 85633 h 222252"/>
                    <a:gd name="connsiteX66" fmla="*/ 2145357 w 2850514"/>
                    <a:gd name="connsiteY66" fmla="*/ 85633 h 222252"/>
                    <a:gd name="connsiteX67" fmla="*/ 2145357 w 2850514"/>
                    <a:gd name="connsiteY67" fmla="*/ 108403 h 222252"/>
                    <a:gd name="connsiteX68" fmla="*/ 2392980 w 2850514"/>
                    <a:gd name="connsiteY68" fmla="*/ 108403 h 222252"/>
                    <a:gd name="connsiteX69" fmla="*/ 2392980 w 2850514"/>
                    <a:gd name="connsiteY69" fmla="*/ 85633 h 222252"/>
                    <a:gd name="connsiteX70" fmla="*/ 1709882 w 2850514"/>
                    <a:gd name="connsiteY70" fmla="*/ 62863 h 222252"/>
                    <a:gd name="connsiteX71" fmla="*/ 1647264 w 2850514"/>
                    <a:gd name="connsiteY71" fmla="*/ 62863 h 222252"/>
                    <a:gd name="connsiteX72" fmla="*/ 1667188 w 2850514"/>
                    <a:gd name="connsiteY72" fmla="*/ 74248 h 222252"/>
                    <a:gd name="connsiteX73" fmla="*/ 1687112 w 2850514"/>
                    <a:gd name="connsiteY73" fmla="*/ 71402 h 222252"/>
                    <a:gd name="connsiteX74" fmla="*/ 1689958 w 2850514"/>
                    <a:gd name="connsiteY74" fmla="*/ 97018 h 222252"/>
                    <a:gd name="connsiteX75" fmla="*/ 1650111 w 2850514"/>
                    <a:gd name="connsiteY75" fmla="*/ 111249 h 222252"/>
                    <a:gd name="connsiteX76" fmla="*/ 1652957 w 2850514"/>
                    <a:gd name="connsiteY76" fmla="*/ 37247 h 222252"/>
                    <a:gd name="connsiteX77" fmla="*/ 1641572 w 2850514"/>
                    <a:gd name="connsiteY77" fmla="*/ 17323 h 222252"/>
                    <a:gd name="connsiteX78" fmla="*/ 1607417 w 2850514"/>
                    <a:gd name="connsiteY78" fmla="*/ 97018 h 222252"/>
                    <a:gd name="connsiteX79" fmla="*/ 1681419 w 2850514"/>
                    <a:gd name="connsiteY79" fmla="*/ 131173 h 222252"/>
                    <a:gd name="connsiteX80" fmla="*/ 1709882 w 2850514"/>
                    <a:gd name="connsiteY80" fmla="*/ 62863 h 222252"/>
                    <a:gd name="connsiteX81" fmla="*/ 1792423 w 2850514"/>
                    <a:gd name="connsiteY81" fmla="*/ 57171 h 222252"/>
                    <a:gd name="connsiteX82" fmla="*/ 1792423 w 2850514"/>
                    <a:gd name="connsiteY82" fmla="*/ 79940 h 222252"/>
                    <a:gd name="connsiteX83" fmla="*/ 1792423 w 2850514"/>
                    <a:gd name="connsiteY83" fmla="*/ 57171 h 222252"/>
                    <a:gd name="connsiteX84" fmla="*/ 1769653 w 2850514"/>
                    <a:gd name="connsiteY84" fmla="*/ 108403 h 222252"/>
                    <a:gd name="connsiteX85" fmla="*/ 1704189 w 2850514"/>
                    <a:gd name="connsiteY85" fmla="*/ 173867 h 222252"/>
                    <a:gd name="connsiteX86" fmla="*/ 1709882 w 2850514"/>
                    <a:gd name="connsiteY86" fmla="*/ 196636 h 222252"/>
                    <a:gd name="connsiteX87" fmla="*/ 1789576 w 2850514"/>
                    <a:gd name="connsiteY87" fmla="*/ 122634 h 222252"/>
                    <a:gd name="connsiteX88" fmla="*/ 1769653 w 2850514"/>
                    <a:gd name="connsiteY88" fmla="*/ 108403 h 222252"/>
                    <a:gd name="connsiteX89" fmla="*/ 2011584 w 2850514"/>
                    <a:gd name="connsiteY89" fmla="*/ 185252 h 222252"/>
                    <a:gd name="connsiteX90" fmla="*/ 2011584 w 2850514"/>
                    <a:gd name="connsiteY90" fmla="*/ 208021 h 222252"/>
                    <a:gd name="connsiteX91" fmla="*/ 2011584 w 2850514"/>
                    <a:gd name="connsiteY91" fmla="*/ 185252 h 222252"/>
                    <a:gd name="connsiteX92" fmla="*/ 2094125 w 2850514"/>
                    <a:gd name="connsiteY92" fmla="*/ 102710 h 222252"/>
                    <a:gd name="connsiteX93" fmla="*/ 2094125 w 2850514"/>
                    <a:gd name="connsiteY93" fmla="*/ 79940 h 222252"/>
                    <a:gd name="connsiteX94" fmla="*/ 1968890 w 2850514"/>
                    <a:gd name="connsiteY94" fmla="*/ 79940 h 222252"/>
                    <a:gd name="connsiteX95" fmla="*/ 1968890 w 2850514"/>
                    <a:gd name="connsiteY95" fmla="*/ 102710 h 222252"/>
                    <a:gd name="connsiteX96" fmla="*/ 2094125 w 2850514"/>
                    <a:gd name="connsiteY96" fmla="*/ 102710 h 222252"/>
                    <a:gd name="connsiteX97" fmla="*/ 2042892 w 2850514"/>
                    <a:gd name="connsiteY97" fmla="*/ 148250 h 222252"/>
                    <a:gd name="connsiteX98" fmla="*/ 1837963 w 2850514"/>
                    <a:gd name="connsiteY98" fmla="*/ 148250 h 222252"/>
                    <a:gd name="connsiteX99" fmla="*/ 1837963 w 2850514"/>
                    <a:gd name="connsiteY99" fmla="*/ 171020 h 222252"/>
                    <a:gd name="connsiteX100" fmla="*/ 2042892 w 2850514"/>
                    <a:gd name="connsiteY100" fmla="*/ 171020 h 222252"/>
                    <a:gd name="connsiteX101" fmla="*/ 2042892 w 2850514"/>
                    <a:gd name="connsiteY101" fmla="*/ 14825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850514" h="222252">
                      <a:moveTo>
                        <a:pt x="1356947" y="171020"/>
                      </a:moveTo>
                      <a:cubicBezTo>
                        <a:pt x="1342716" y="171020"/>
                        <a:pt x="1342716" y="193790"/>
                        <a:pt x="1356947" y="193790"/>
                      </a:cubicBezTo>
                      <a:cubicBezTo>
                        <a:pt x="1371179" y="193790"/>
                        <a:pt x="1371179" y="171020"/>
                        <a:pt x="1356947" y="171020"/>
                      </a:cubicBezTo>
                      <a:close/>
                      <a:moveTo>
                        <a:pt x="1308561" y="165328"/>
                      </a:moveTo>
                      <a:cubicBezTo>
                        <a:pt x="1294330" y="165328"/>
                        <a:pt x="1294330" y="188098"/>
                        <a:pt x="1308561" y="188098"/>
                      </a:cubicBezTo>
                      <a:cubicBezTo>
                        <a:pt x="1322792" y="188098"/>
                        <a:pt x="1322792" y="165328"/>
                        <a:pt x="1308561" y="165328"/>
                      </a:cubicBezTo>
                      <a:close/>
                      <a:moveTo>
                        <a:pt x="1652957" y="153943"/>
                      </a:moveTo>
                      <a:cubicBezTo>
                        <a:pt x="1578954" y="153943"/>
                        <a:pt x="1547646" y="68556"/>
                        <a:pt x="1601724" y="20169"/>
                      </a:cubicBezTo>
                      <a:cubicBezTo>
                        <a:pt x="1613109" y="11631"/>
                        <a:pt x="1596032" y="-5447"/>
                        <a:pt x="1584647" y="3092"/>
                      </a:cubicBezTo>
                      <a:cubicBezTo>
                        <a:pt x="1516337" y="65709"/>
                        <a:pt x="1559031" y="176713"/>
                        <a:pt x="1652957" y="176713"/>
                      </a:cubicBezTo>
                      <a:cubicBezTo>
                        <a:pt x="1667188" y="176713"/>
                        <a:pt x="1667188" y="153943"/>
                        <a:pt x="1652957" y="153943"/>
                      </a:cubicBezTo>
                      <a:close/>
                      <a:moveTo>
                        <a:pt x="1667188" y="199483"/>
                      </a:moveTo>
                      <a:cubicBezTo>
                        <a:pt x="1652957" y="199483"/>
                        <a:pt x="1652957" y="222253"/>
                        <a:pt x="1667188" y="222253"/>
                      </a:cubicBezTo>
                      <a:cubicBezTo>
                        <a:pt x="1681419" y="222253"/>
                        <a:pt x="1681419" y="199483"/>
                        <a:pt x="1667188" y="199483"/>
                      </a:cubicBezTo>
                      <a:close/>
                      <a:moveTo>
                        <a:pt x="1519183" y="97018"/>
                      </a:moveTo>
                      <a:lnTo>
                        <a:pt x="833238" y="97018"/>
                      </a:lnTo>
                      <a:cubicBezTo>
                        <a:pt x="819007" y="97018"/>
                        <a:pt x="819007" y="119788"/>
                        <a:pt x="833238" y="119788"/>
                      </a:cubicBezTo>
                      <a:lnTo>
                        <a:pt x="1522030" y="119788"/>
                      </a:lnTo>
                      <a:cubicBezTo>
                        <a:pt x="1536261" y="119788"/>
                        <a:pt x="1536261" y="97018"/>
                        <a:pt x="1519183" y="97018"/>
                      </a:cubicBezTo>
                      <a:close/>
                      <a:moveTo>
                        <a:pt x="64752" y="60017"/>
                      </a:moveTo>
                      <a:lnTo>
                        <a:pt x="1245944" y="60017"/>
                      </a:lnTo>
                      <a:cubicBezTo>
                        <a:pt x="1260175" y="60017"/>
                        <a:pt x="1260175" y="37247"/>
                        <a:pt x="1245944" y="37247"/>
                      </a:cubicBezTo>
                      <a:lnTo>
                        <a:pt x="64752" y="37247"/>
                      </a:lnTo>
                      <a:cubicBezTo>
                        <a:pt x="50521" y="37247"/>
                        <a:pt x="50521" y="60017"/>
                        <a:pt x="64752" y="60017"/>
                      </a:cubicBezTo>
                      <a:close/>
                      <a:moveTo>
                        <a:pt x="1060938" y="171020"/>
                      </a:moveTo>
                      <a:lnTo>
                        <a:pt x="10673" y="171020"/>
                      </a:lnTo>
                      <a:cubicBezTo>
                        <a:pt x="-3558" y="171020"/>
                        <a:pt x="-3558" y="193790"/>
                        <a:pt x="10673" y="193790"/>
                      </a:cubicBezTo>
                      <a:lnTo>
                        <a:pt x="1060938" y="193790"/>
                      </a:lnTo>
                      <a:cubicBezTo>
                        <a:pt x="1078015" y="193790"/>
                        <a:pt x="1078015" y="171020"/>
                        <a:pt x="1060938" y="171020"/>
                      </a:cubicBezTo>
                      <a:close/>
                      <a:moveTo>
                        <a:pt x="1459412" y="57171"/>
                      </a:moveTo>
                      <a:cubicBezTo>
                        <a:pt x="1473643" y="57171"/>
                        <a:pt x="1473643" y="34401"/>
                        <a:pt x="1459412" y="34401"/>
                      </a:cubicBezTo>
                      <a:cubicBezTo>
                        <a:pt x="1445181" y="34401"/>
                        <a:pt x="1445181" y="57171"/>
                        <a:pt x="1459412" y="57171"/>
                      </a:cubicBezTo>
                      <a:close/>
                      <a:moveTo>
                        <a:pt x="1339870" y="54324"/>
                      </a:moveTo>
                      <a:lnTo>
                        <a:pt x="1416718" y="54324"/>
                      </a:lnTo>
                      <a:cubicBezTo>
                        <a:pt x="1430950" y="54324"/>
                        <a:pt x="1430950" y="31554"/>
                        <a:pt x="1416718" y="31554"/>
                      </a:cubicBezTo>
                      <a:lnTo>
                        <a:pt x="1339870" y="31554"/>
                      </a:lnTo>
                      <a:cubicBezTo>
                        <a:pt x="1325639" y="31554"/>
                        <a:pt x="1325639" y="54324"/>
                        <a:pt x="1339870" y="54324"/>
                      </a:cubicBezTo>
                      <a:close/>
                      <a:moveTo>
                        <a:pt x="1695650" y="23016"/>
                      </a:moveTo>
                      <a:cubicBezTo>
                        <a:pt x="1735498" y="34401"/>
                        <a:pt x="1735498" y="99864"/>
                        <a:pt x="1707035" y="122634"/>
                      </a:cubicBezTo>
                      <a:cubicBezTo>
                        <a:pt x="1695650" y="131173"/>
                        <a:pt x="1707035" y="151097"/>
                        <a:pt x="1718420" y="142558"/>
                      </a:cubicBezTo>
                      <a:cubicBezTo>
                        <a:pt x="1763960" y="108403"/>
                        <a:pt x="1763960" y="20169"/>
                        <a:pt x="1704189" y="246"/>
                      </a:cubicBezTo>
                      <a:cubicBezTo>
                        <a:pt x="1687112" y="-2601"/>
                        <a:pt x="1681419" y="20169"/>
                        <a:pt x="1695650" y="23016"/>
                      </a:cubicBezTo>
                      <a:close/>
                      <a:moveTo>
                        <a:pt x="1248790" y="171020"/>
                      </a:moveTo>
                      <a:lnTo>
                        <a:pt x="1117863" y="171020"/>
                      </a:lnTo>
                      <a:cubicBezTo>
                        <a:pt x="1103631" y="171020"/>
                        <a:pt x="1103631" y="193790"/>
                        <a:pt x="1117863" y="193790"/>
                      </a:cubicBezTo>
                      <a:lnTo>
                        <a:pt x="1248790" y="193790"/>
                      </a:lnTo>
                      <a:cubicBezTo>
                        <a:pt x="1263021" y="193790"/>
                        <a:pt x="1263021" y="171020"/>
                        <a:pt x="1248790" y="171020"/>
                      </a:cubicBezTo>
                      <a:close/>
                      <a:moveTo>
                        <a:pt x="2099817" y="145404"/>
                      </a:moveTo>
                      <a:lnTo>
                        <a:pt x="2099817" y="145404"/>
                      </a:lnTo>
                      <a:cubicBezTo>
                        <a:pt x="2082740" y="145404"/>
                        <a:pt x="2082740" y="168174"/>
                        <a:pt x="2096971" y="168174"/>
                      </a:cubicBezTo>
                      <a:lnTo>
                        <a:pt x="2099817" y="168174"/>
                      </a:lnTo>
                      <a:cubicBezTo>
                        <a:pt x="2114048" y="168174"/>
                        <a:pt x="2114048" y="145404"/>
                        <a:pt x="2099817" y="145404"/>
                      </a:cubicBezTo>
                      <a:close/>
                      <a:moveTo>
                        <a:pt x="2301901" y="128327"/>
                      </a:moveTo>
                      <a:lnTo>
                        <a:pt x="2225052" y="128327"/>
                      </a:lnTo>
                      <a:cubicBezTo>
                        <a:pt x="2210821" y="128327"/>
                        <a:pt x="2210821" y="151097"/>
                        <a:pt x="2225052" y="151097"/>
                      </a:cubicBezTo>
                      <a:lnTo>
                        <a:pt x="2301901" y="151097"/>
                      </a:lnTo>
                      <a:cubicBezTo>
                        <a:pt x="2316132" y="151097"/>
                        <a:pt x="2316132" y="128327"/>
                        <a:pt x="2301901" y="128327"/>
                      </a:cubicBezTo>
                      <a:close/>
                      <a:moveTo>
                        <a:pt x="2281977" y="176713"/>
                      </a:moveTo>
                      <a:cubicBezTo>
                        <a:pt x="2267746" y="176713"/>
                        <a:pt x="2267746" y="199483"/>
                        <a:pt x="2281977" y="199483"/>
                      </a:cubicBezTo>
                      <a:cubicBezTo>
                        <a:pt x="2296208" y="196636"/>
                        <a:pt x="2296208" y="176713"/>
                        <a:pt x="2281977" y="176713"/>
                      </a:cubicBezTo>
                      <a:close/>
                      <a:moveTo>
                        <a:pt x="2839841" y="28708"/>
                      </a:moveTo>
                      <a:lnTo>
                        <a:pt x="1883503" y="28708"/>
                      </a:lnTo>
                      <a:cubicBezTo>
                        <a:pt x="1869271" y="28708"/>
                        <a:pt x="1869271" y="51478"/>
                        <a:pt x="1883503" y="51478"/>
                      </a:cubicBezTo>
                      <a:lnTo>
                        <a:pt x="2839841" y="51478"/>
                      </a:lnTo>
                      <a:cubicBezTo>
                        <a:pt x="2854072" y="51478"/>
                        <a:pt x="2854072" y="28708"/>
                        <a:pt x="2839841" y="28708"/>
                      </a:cubicBezTo>
                      <a:close/>
                      <a:moveTo>
                        <a:pt x="2392980" y="85633"/>
                      </a:moveTo>
                      <a:lnTo>
                        <a:pt x="2145357" y="85633"/>
                      </a:lnTo>
                      <a:cubicBezTo>
                        <a:pt x="2131126" y="85633"/>
                        <a:pt x="2131126" y="108403"/>
                        <a:pt x="2145357" y="108403"/>
                      </a:cubicBezTo>
                      <a:lnTo>
                        <a:pt x="2392980" y="108403"/>
                      </a:lnTo>
                      <a:cubicBezTo>
                        <a:pt x="2407212" y="108403"/>
                        <a:pt x="2407212" y="85633"/>
                        <a:pt x="2392980" y="85633"/>
                      </a:cubicBezTo>
                      <a:close/>
                      <a:moveTo>
                        <a:pt x="1709882" y="62863"/>
                      </a:moveTo>
                      <a:cubicBezTo>
                        <a:pt x="1695650" y="42939"/>
                        <a:pt x="1661495" y="40093"/>
                        <a:pt x="1647264" y="62863"/>
                      </a:cubicBezTo>
                      <a:cubicBezTo>
                        <a:pt x="1641572" y="77094"/>
                        <a:pt x="1658649" y="88479"/>
                        <a:pt x="1667188" y="74248"/>
                      </a:cubicBezTo>
                      <a:cubicBezTo>
                        <a:pt x="1670034" y="68556"/>
                        <a:pt x="1681419" y="68556"/>
                        <a:pt x="1687112" y="71402"/>
                      </a:cubicBezTo>
                      <a:cubicBezTo>
                        <a:pt x="1695650" y="77094"/>
                        <a:pt x="1692804" y="88479"/>
                        <a:pt x="1689958" y="97018"/>
                      </a:cubicBezTo>
                      <a:cubicBezTo>
                        <a:pt x="1681419" y="111249"/>
                        <a:pt x="1664342" y="116942"/>
                        <a:pt x="1650111" y="111249"/>
                      </a:cubicBezTo>
                      <a:cubicBezTo>
                        <a:pt x="1613109" y="97018"/>
                        <a:pt x="1624494" y="51478"/>
                        <a:pt x="1652957" y="37247"/>
                      </a:cubicBezTo>
                      <a:cubicBezTo>
                        <a:pt x="1667188" y="31554"/>
                        <a:pt x="1655803" y="11631"/>
                        <a:pt x="1641572" y="17323"/>
                      </a:cubicBezTo>
                      <a:cubicBezTo>
                        <a:pt x="1610263" y="31554"/>
                        <a:pt x="1593186" y="65709"/>
                        <a:pt x="1607417" y="97018"/>
                      </a:cubicBezTo>
                      <a:cubicBezTo>
                        <a:pt x="1618802" y="125480"/>
                        <a:pt x="1650111" y="142558"/>
                        <a:pt x="1681419" y="131173"/>
                      </a:cubicBezTo>
                      <a:cubicBezTo>
                        <a:pt x="1704189" y="122634"/>
                        <a:pt x="1726959" y="91325"/>
                        <a:pt x="1709882" y="62863"/>
                      </a:cubicBezTo>
                      <a:close/>
                      <a:moveTo>
                        <a:pt x="1792423" y="57171"/>
                      </a:moveTo>
                      <a:cubicBezTo>
                        <a:pt x="1778192" y="57171"/>
                        <a:pt x="1778192" y="79940"/>
                        <a:pt x="1792423" y="79940"/>
                      </a:cubicBezTo>
                      <a:cubicBezTo>
                        <a:pt x="1809500" y="79940"/>
                        <a:pt x="1809500" y="57171"/>
                        <a:pt x="1792423" y="57171"/>
                      </a:cubicBezTo>
                      <a:close/>
                      <a:moveTo>
                        <a:pt x="1769653" y="108403"/>
                      </a:moveTo>
                      <a:cubicBezTo>
                        <a:pt x="1758268" y="136865"/>
                        <a:pt x="1735498" y="162482"/>
                        <a:pt x="1704189" y="173867"/>
                      </a:cubicBezTo>
                      <a:cubicBezTo>
                        <a:pt x="1689958" y="179559"/>
                        <a:pt x="1695650" y="202329"/>
                        <a:pt x="1709882" y="196636"/>
                      </a:cubicBezTo>
                      <a:cubicBezTo>
                        <a:pt x="1744037" y="182405"/>
                        <a:pt x="1772499" y="156789"/>
                        <a:pt x="1789576" y="122634"/>
                      </a:cubicBezTo>
                      <a:cubicBezTo>
                        <a:pt x="1795269" y="108403"/>
                        <a:pt x="1775345" y="97018"/>
                        <a:pt x="1769653" y="108403"/>
                      </a:cubicBezTo>
                      <a:close/>
                      <a:moveTo>
                        <a:pt x="2011584" y="185252"/>
                      </a:moveTo>
                      <a:cubicBezTo>
                        <a:pt x="1997352" y="185252"/>
                        <a:pt x="1997352" y="208021"/>
                        <a:pt x="2011584" y="208021"/>
                      </a:cubicBezTo>
                      <a:cubicBezTo>
                        <a:pt x="2025815" y="208021"/>
                        <a:pt x="2025815" y="185252"/>
                        <a:pt x="2011584" y="185252"/>
                      </a:cubicBezTo>
                      <a:close/>
                      <a:moveTo>
                        <a:pt x="2094125" y="102710"/>
                      </a:moveTo>
                      <a:cubicBezTo>
                        <a:pt x="2108356" y="102710"/>
                        <a:pt x="2108356" y="79940"/>
                        <a:pt x="2094125" y="79940"/>
                      </a:cubicBezTo>
                      <a:lnTo>
                        <a:pt x="1968890" y="79940"/>
                      </a:lnTo>
                      <a:cubicBezTo>
                        <a:pt x="1954659" y="79940"/>
                        <a:pt x="1954659" y="102710"/>
                        <a:pt x="1968890" y="102710"/>
                      </a:cubicBezTo>
                      <a:lnTo>
                        <a:pt x="2094125" y="102710"/>
                      </a:lnTo>
                      <a:close/>
                      <a:moveTo>
                        <a:pt x="2042892" y="148250"/>
                      </a:moveTo>
                      <a:lnTo>
                        <a:pt x="1837963" y="148250"/>
                      </a:lnTo>
                      <a:cubicBezTo>
                        <a:pt x="1823731" y="148250"/>
                        <a:pt x="1823731" y="171020"/>
                        <a:pt x="1837963" y="171020"/>
                      </a:cubicBezTo>
                      <a:lnTo>
                        <a:pt x="2042892" y="171020"/>
                      </a:lnTo>
                      <a:cubicBezTo>
                        <a:pt x="2057123" y="171020"/>
                        <a:pt x="2057123" y="148250"/>
                        <a:pt x="2042892" y="148250"/>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663" name="Graphic 377">
                <a:extLst>
                  <a:ext uri="{FF2B5EF4-FFF2-40B4-BE49-F238E27FC236}">
                    <a16:creationId xmlns:a16="http://schemas.microsoft.com/office/drawing/2014/main" xmlns="" id="{E5EDA8A7-25E9-4BE1-3CD8-527794BDA32E}"/>
                  </a:ext>
                </a:extLst>
              </p:cNvPr>
              <p:cNvGrpSpPr/>
              <p:nvPr/>
            </p:nvGrpSpPr>
            <p:grpSpPr>
              <a:xfrm>
                <a:off x="4643675" y="2460593"/>
                <a:ext cx="2960094" cy="300392"/>
                <a:chOff x="4643675" y="2460593"/>
                <a:chExt cx="2960094" cy="300392"/>
              </a:xfrm>
            </p:grpSpPr>
            <p:sp>
              <p:nvSpPr>
                <p:cNvPr id="664" name="Freeform: Shape 663">
                  <a:extLst>
                    <a:ext uri="{FF2B5EF4-FFF2-40B4-BE49-F238E27FC236}">
                      <a16:creationId xmlns:a16="http://schemas.microsoft.com/office/drawing/2014/main" xmlns="" id="{B9139921-5C15-E671-5942-0E5574CC823E}"/>
                    </a:ext>
                  </a:extLst>
                </p:cNvPr>
                <p:cNvSpPr/>
                <p:nvPr/>
              </p:nvSpPr>
              <p:spPr>
                <a:xfrm rot="-10800000">
                  <a:off x="4643675" y="2460593"/>
                  <a:ext cx="2960094" cy="298855"/>
                </a:xfrm>
                <a:custGeom>
                  <a:avLst/>
                  <a:gdLst>
                    <a:gd name="connsiteX0" fmla="*/ 0 w 2960094"/>
                    <a:gd name="connsiteY0" fmla="*/ 0 h 298855"/>
                    <a:gd name="connsiteX1" fmla="*/ 2960095 w 2960094"/>
                    <a:gd name="connsiteY1" fmla="*/ 0 h 298855"/>
                    <a:gd name="connsiteX2" fmla="*/ 2960095 w 2960094"/>
                    <a:gd name="connsiteY2" fmla="*/ 298856 h 298855"/>
                    <a:gd name="connsiteX3" fmla="*/ 0 w 2960094"/>
                    <a:gd name="connsiteY3" fmla="*/ 298856 h 298855"/>
                  </a:gdLst>
                  <a:ahLst/>
                  <a:cxnLst>
                    <a:cxn ang="0">
                      <a:pos x="connsiteX0" y="connsiteY0"/>
                    </a:cxn>
                    <a:cxn ang="0">
                      <a:pos x="connsiteX1" y="connsiteY1"/>
                    </a:cxn>
                    <a:cxn ang="0">
                      <a:pos x="connsiteX2" y="connsiteY2"/>
                    </a:cxn>
                    <a:cxn ang="0">
                      <a:pos x="connsiteX3" y="connsiteY3"/>
                    </a:cxn>
                  </a:cxnLst>
                  <a:rect l="l" t="t" r="r" b="b"/>
                  <a:pathLst>
                    <a:path w="2960094" h="298855">
                      <a:moveTo>
                        <a:pt x="0" y="0"/>
                      </a:moveTo>
                      <a:lnTo>
                        <a:pt x="2960095" y="0"/>
                      </a:lnTo>
                      <a:lnTo>
                        <a:pt x="2960095" y="298856"/>
                      </a:lnTo>
                      <a:lnTo>
                        <a:pt x="0" y="298856"/>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5" name="Freeform: Shape 664">
                  <a:extLst>
                    <a:ext uri="{FF2B5EF4-FFF2-40B4-BE49-F238E27FC236}">
                      <a16:creationId xmlns:a16="http://schemas.microsoft.com/office/drawing/2014/main" xmlns="" id="{96618A24-173B-6215-37FB-EE4B6A564871}"/>
                    </a:ext>
                  </a:extLst>
                </p:cNvPr>
                <p:cNvSpPr/>
                <p:nvPr/>
              </p:nvSpPr>
              <p:spPr>
                <a:xfrm rot="-10800000">
                  <a:off x="4643675" y="2461899"/>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6" name="Freeform: Shape 665">
                  <a:extLst>
                    <a:ext uri="{FF2B5EF4-FFF2-40B4-BE49-F238E27FC236}">
                      <a16:creationId xmlns:a16="http://schemas.microsoft.com/office/drawing/2014/main" xmlns="" id="{974D6259-D901-4A04-DC7E-96721A5E6DD0}"/>
                    </a:ext>
                  </a:extLst>
                </p:cNvPr>
                <p:cNvSpPr/>
                <p:nvPr/>
              </p:nvSpPr>
              <p:spPr>
                <a:xfrm rot="-10800000">
                  <a:off x="4643675" y="2741062"/>
                  <a:ext cx="2960094" cy="19923"/>
                </a:xfrm>
                <a:custGeom>
                  <a:avLst/>
                  <a:gdLst>
                    <a:gd name="connsiteX0" fmla="*/ 0 w 2960094"/>
                    <a:gd name="connsiteY0" fmla="*/ 0 h 19923"/>
                    <a:gd name="connsiteX1" fmla="*/ 2960095 w 2960094"/>
                    <a:gd name="connsiteY1" fmla="*/ 0 h 19923"/>
                    <a:gd name="connsiteX2" fmla="*/ 2960095 w 2960094"/>
                    <a:gd name="connsiteY2" fmla="*/ 19924 h 19923"/>
                    <a:gd name="connsiteX3" fmla="*/ 0 w 2960094"/>
                    <a:gd name="connsiteY3" fmla="*/ 19924 h 19923"/>
                  </a:gdLst>
                  <a:ahLst/>
                  <a:cxnLst>
                    <a:cxn ang="0">
                      <a:pos x="connsiteX0" y="connsiteY0"/>
                    </a:cxn>
                    <a:cxn ang="0">
                      <a:pos x="connsiteX1" y="connsiteY1"/>
                    </a:cxn>
                    <a:cxn ang="0">
                      <a:pos x="connsiteX2" y="connsiteY2"/>
                    </a:cxn>
                    <a:cxn ang="0">
                      <a:pos x="connsiteX3" y="connsiteY3"/>
                    </a:cxn>
                  </a:cxnLst>
                  <a:rect l="l" t="t" r="r" b="b"/>
                  <a:pathLst>
                    <a:path w="2960094" h="19923">
                      <a:moveTo>
                        <a:pt x="0" y="0"/>
                      </a:moveTo>
                      <a:lnTo>
                        <a:pt x="2960095" y="0"/>
                      </a:lnTo>
                      <a:lnTo>
                        <a:pt x="2960095" y="19924"/>
                      </a:lnTo>
                      <a:lnTo>
                        <a:pt x="0" y="19924"/>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7" name="Freeform: Shape 666">
                  <a:extLst>
                    <a:ext uri="{FF2B5EF4-FFF2-40B4-BE49-F238E27FC236}">
                      <a16:creationId xmlns:a16="http://schemas.microsoft.com/office/drawing/2014/main" xmlns="" id="{658006E8-38B6-AC58-5F10-64CCB2566D53}"/>
                    </a:ext>
                  </a:extLst>
                </p:cNvPr>
                <p:cNvSpPr/>
                <p:nvPr/>
              </p:nvSpPr>
              <p:spPr>
                <a:xfrm>
                  <a:off x="4687820" y="2506861"/>
                  <a:ext cx="2457732" cy="222252"/>
                </a:xfrm>
                <a:custGeom>
                  <a:avLst/>
                  <a:gdLst>
                    <a:gd name="connsiteX0" fmla="*/ 1496413 w 2457732"/>
                    <a:gd name="connsiteY0" fmla="*/ 193790 h 222252"/>
                    <a:gd name="connsiteX1" fmla="*/ 1496413 w 2457732"/>
                    <a:gd name="connsiteY1" fmla="*/ 171020 h 222252"/>
                    <a:gd name="connsiteX2" fmla="*/ 1496413 w 2457732"/>
                    <a:gd name="connsiteY2" fmla="*/ 193790 h 222252"/>
                    <a:gd name="connsiteX3" fmla="*/ 1544800 w 2457732"/>
                    <a:gd name="connsiteY3" fmla="*/ 190944 h 222252"/>
                    <a:gd name="connsiteX4" fmla="*/ 1544800 w 2457732"/>
                    <a:gd name="connsiteY4" fmla="*/ 168174 h 222252"/>
                    <a:gd name="connsiteX5" fmla="*/ 1544800 w 2457732"/>
                    <a:gd name="connsiteY5" fmla="*/ 190944 h 222252"/>
                    <a:gd name="connsiteX6" fmla="*/ 1200404 w 2457732"/>
                    <a:gd name="connsiteY6" fmla="*/ 176713 h 222252"/>
                    <a:gd name="connsiteX7" fmla="*/ 1268714 w 2457732"/>
                    <a:gd name="connsiteY7" fmla="*/ 3092 h 222252"/>
                    <a:gd name="connsiteX8" fmla="*/ 1251636 w 2457732"/>
                    <a:gd name="connsiteY8" fmla="*/ 20169 h 222252"/>
                    <a:gd name="connsiteX9" fmla="*/ 1200404 w 2457732"/>
                    <a:gd name="connsiteY9" fmla="*/ 153943 h 222252"/>
                    <a:gd name="connsiteX10" fmla="*/ 1200404 w 2457732"/>
                    <a:gd name="connsiteY10" fmla="*/ 176713 h 222252"/>
                    <a:gd name="connsiteX11" fmla="*/ 1186173 w 2457732"/>
                    <a:gd name="connsiteY11" fmla="*/ 222253 h 222252"/>
                    <a:gd name="connsiteX12" fmla="*/ 1186173 w 2457732"/>
                    <a:gd name="connsiteY12" fmla="*/ 199483 h 222252"/>
                    <a:gd name="connsiteX13" fmla="*/ 1186173 w 2457732"/>
                    <a:gd name="connsiteY13" fmla="*/ 222253 h 222252"/>
                    <a:gd name="connsiteX14" fmla="*/ 1334177 w 2457732"/>
                    <a:gd name="connsiteY14" fmla="*/ 119788 h 222252"/>
                    <a:gd name="connsiteX15" fmla="*/ 2020122 w 2457732"/>
                    <a:gd name="connsiteY15" fmla="*/ 119788 h 222252"/>
                    <a:gd name="connsiteX16" fmla="*/ 2020122 w 2457732"/>
                    <a:gd name="connsiteY16" fmla="*/ 97018 h 222252"/>
                    <a:gd name="connsiteX17" fmla="*/ 1334177 w 2457732"/>
                    <a:gd name="connsiteY17" fmla="*/ 97018 h 222252"/>
                    <a:gd name="connsiteX18" fmla="*/ 1334177 w 2457732"/>
                    <a:gd name="connsiteY18" fmla="*/ 119788 h 222252"/>
                    <a:gd name="connsiteX19" fmla="*/ 2392980 w 2457732"/>
                    <a:gd name="connsiteY19" fmla="*/ 37247 h 222252"/>
                    <a:gd name="connsiteX20" fmla="*/ 1607417 w 2457732"/>
                    <a:gd name="connsiteY20" fmla="*/ 37247 h 222252"/>
                    <a:gd name="connsiteX21" fmla="*/ 1607417 w 2457732"/>
                    <a:gd name="connsiteY21" fmla="*/ 60017 h 222252"/>
                    <a:gd name="connsiteX22" fmla="*/ 2392980 w 2457732"/>
                    <a:gd name="connsiteY22" fmla="*/ 60017 h 222252"/>
                    <a:gd name="connsiteX23" fmla="*/ 2392980 w 2457732"/>
                    <a:gd name="connsiteY23" fmla="*/ 37247 h 222252"/>
                    <a:gd name="connsiteX24" fmla="*/ 1792423 w 2457732"/>
                    <a:gd name="connsiteY24" fmla="*/ 193790 h 222252"/>
                    <a:gd name="connsiteX25" fmla="*/ 2447059 w 2457732"/>
                    <a:gd name="connsiteY25" fmla="*/ 193790 h 222252"/>
                    <a:gd name="connsiteX26" fmla="*/ 2447059 w 2457732"/>
                    <a:gd name="connsiteY26" fmla="*/ 171020 h 222252"/>
                    <a:gd name="connsiteX27" fmla="*/ 1792423 w 2457732"/>
                    <a:gd name="connsiteY27" fmla="*/ 171020 h 222252"/>
                    <a:gd name="connsiteX28" fmla="*/ 1792423 w 2457732"/>
                    <a:gd name="connsiteY28" fmla="*/ 193790 h 222252"/>
                    <a:gd name="connsiteX29" fmla="*/ 1393948 w 2457732"/>
                    <a:gd name="connsiteY29" fmla="*/ 34401 h 222252"/>
                    <a:gd name="connsiteX30" fmla="*/ 1393948 w 2457732"/>
                    <a:gd name="connsiteY30" fmla="*/ 57171 h 222252"/>
                    <a:gd name="connsiteX31" fmla="*/ 1393948 w 2457732"/>
                    <a:gd name="connsiteY31" fmla="*/ 34401 h 222252"/>
                    <a:gd name="connsiteX32" fmla="*/ 1513491 w 2457732"/>
                    <a:gd name="connsiteY32" fmla="*/ 31554 h 222252"/>
                    <a:gd name="connsiteX33" fmla="*/ 1436642 w 2457732"/>
                    <a:gd name="connsiteY33" fmla="*/ 31554 h 222252"/>
                    <a:gd name="connsiteX34" fmla="*/ 1436642 w 2457732"/>
                    <a:gd name="connsiteY34" fmla="*/ 54324 h 222252"/>
                    <a:gd name="connsiteX35" fmla="*/ 1513491 w 2457732"/>
                    <a:gd name="connsiteY35" fmla="*/ 54324 h 222252"/>
                    <a:gd name="connsiteX36" fmla="*/ 1513491 w 2457732"/>
                    <a:gd name="connsiteY36" fmla="*/ 31554 h 222252"/>
                    <a:gd name="connsiteX37" fmla="*/ 1152018 w 2457732"/>
                    <a:gd name="connsiteY37" fmla="*/ 246 h 222252"/>
                    <a:gd name="connsiteX38" fmla="*/ 1137786 w 2457732"/>
                    <a:gd name="connsiteY38" fmla="*/ 142558 h 222252"/>
                    <a:gd name="connsiteX39" fmla="*/ 1149171 w 2457732"/>
                    <a:gd name="connsiteY39" fmla="*/ 122634 h 222252"/>
                    <a:gd name="connsiteX40" fmla="*/ 1160556 w 2457732"/>
                    <a:gd name="connsiteY40" fmla="*/ 23016 h 222252"/>
                    <a:gd name="connsiteX41" fmla="*/ 1152018 w 2457732"/>
                    <a:gd name="connsiteY41" fmla="*/ 246 h 222252"/>
                    <a:gd name="connsiteX42" fmla="*/ 1604571 w 2457732"/>
                    <a:gd name="connsiteY42" fmla="*/ 193790 h 222252"/>
                    <a:gd name="connsiteX43" fmla="*/ 1735498 w 2457732"/>
                    <a:gd name="connsiteY43" fmla="*/ 193790 h 222252"/>
                    <a:gd name="connsiteX44" fmla="*/ 1735498 w 2457732"/>
                    <a:gd name="connsiteY44" fmla="*/ 171020 h 222252"/>
                    <a:gd name="connsiteX45" fmla="*/ 1604571 w 2457732"/>
                    <a:gd name="connsiteY45" fmla="*/ 171020 h 222252"/>
                    <a:gd name="connsiteX46" fmla="*/ 1604571 w 2457732"/>
                    <a:gd name="connsiteY46" fmla="*/ 193790 h 222252"/>
                    <a:gd name="connsiteX47" fmla="*/ 753543 w 2457732"/>
                    <a:gd name="connsiteY47" fmla="*/ 171020 h 222252"/>
                    <a:gd name="connsiteX48" fmla="*/ 753543 w 2457732"/>
                    <a:gd name="connsiteY48" fmla="*/ 171020 h 222252"/>
                    <a:gd name="connsiteX49" fmla="*/ 756390 w 2457732"/>
                    <a:gd name="connsiteY49" fmla="*/ 148250 h 222252"/>
                    <a:gd name="connsiteX50" fmla="*/ 753543 w 2457732"/>
                    <a:gd name="connsiteY50" fmla="*/ 148250 h 222252"/>
                    <a:gd name="connsiteX51" fmla="*/ 753543 w 2457732"/>
                    <a:gd name="connsiteY51" fmla="*/ 171020 h 222252"/>
                    <a:gd name="connsiteX52" fmla="*/ 551460 w 2457732"/>
                    <a:gd name="connsiteY52" fmla="*/ 151097 h 222252"/>
                    <a:gd name="connsiteX53" fmla="*/ 628309 w 2457732"/>
                    <a:gd name="connsiteY53" fmla="*/ 151097 h 222252"/>
                    <a:gd name="connsiteX54" fmla="*/ 628309 w 2457732"/>
                    <a:gd name="connsiteY54" fmla="*/ 128327 h 222252"/>
                    <a:gd name="connsiteX55" fmla="*/ 551460 w 2457732"/>
                    <a:gd name="connsiteY55" fmla="*/ 128327 h 222252"/>
                    <a:gd name="connsiteX56" fmla="*/ 551460 w 2457732"/>
                    <a:gd name="connsiteY56" fmla="*/ 151097 h 222252"/>
                    <a:gd name="connsiteX57" fmla="*/ 571384 w 2457732"/>
                    <a:gd name="connsiteY57" fmla="*/ 199483 h 222252"/>
                    <a:gd name="connsiteX58" fmla="*/ 571384 w 2457732"/>
                    <a:gd name="connsiteY58" fmla="*/ 176713 h 222252"/>
                    <a:gd name="connsiteX59" fmla="*/ 571384 w 2457732"/>
                    <a:gd name="connsiteY59" fmla="*/ 199483 h 222252"/>
                    <a:gd name="connsiteX60" fmla="*/ 10673 w 2457732"/>
                    <a:gd name="connsiteY60" fmla="*/ 51478 h 222252"/>
                    <a:gd name="connsiteX61" fmla="*/ 969858 w 2457732"/>
                    <a:gd name="connsiteY61" fmla="*/ 51478 h 222252"/>
                    <a:gd name="connsiteX62" fmla="*/ 969858 w 2457732"/>
                    <a:gd name="connsiteY62" fmla="*/ 28708 h 222252"/>
                    <a:gd name="connsiteX63" fmla="*/ 10673 w 2457732"/>
                    <a:gd name="connsiteY63" fmla="*/ 28708 h 222252"/>
                    <a:gd name="connsiteX64" fmla="*/ 10673 w 2457732"/>
                    <a:gd name="connsiteY64" fmla="*/ 51478 h 222252"/>
                    <a:gd name="connsiteX65" fmla="*/ 64752 w 2457732"/>
                    <a:gd name="connsiteY65" fmla="*/ 108403 h 222252"/>
                    <a:gd name="connsiteX66" fmla="*/ 705157 w 2457732"/>
                    <a:gd name="connsiteY66" fmla="*/ 108403 h 222252"/>
                    <a:gd name="connsiteX67" fmla="*/ 705157 w 2457732"/>
                    <a:gd name="connsiteY67" fmla="*/ 85633 h 222252"/>
                    <a:gd name="connsiteX68" fmla="*/ 64752 w 2457732"/>
                    <a:gd name="connsiteY68" fmla="*/ 85633 h 222252"/>
                    <a:gd name="connsiteX69" fmla="*/ 64752 w 2457732"/>
                    <a:gd name="connsiteY69" fmla="*/ 108403 h 222252"/>
                    <a:gd name="connsiteX70" fmla="*/ 1177634 w 2457732"/>
                    <a:gd name="connsiteY70" fmla="*/ 131173 h 222252"/>
                    <a:gd name="connsiteX71" fmla="*/ 1251636 w 2457732"/>
                    <a:gd name="connsiteY71" fmla="*/ 97018 h 222252"/>
                    <a:gd name="connsiteX72" fmla="*/ 1217481 w 2457732"/>
                    <a:gd name="connsiteY72" fmla="*/ 17323 h 222252"/>
                    <a:gd name="connsiteX73" fmla="*/ 1206096 w 2457732"/>
                    <a:gd name="connsiteY73" fmla="*/ 37247 h 222252"/>
                    <a:gd name="connsiteX74" fmla="*/ 1208943 w 2457732"/>
                    <a:gd name="connsiteY74" fmla="*/ 111249 h 222252"/>
                    <a:gd name="connsiteX75" fmla="*/ 1169095 w 2457732"/>
                    <a:gd name="connsiteY75" fmla="*/ 97018 h 222252"/>
                    <a:gd name="connsiteX76" fmla="*/ 1171941 w 2457732"/>
                    <a:gd name="connsiteY76" fmla="*/ 71402 h 222252"/>
                    <a:gd name="connsiteX77" fmla="*/ 1191865 w 2457732"/>
                    <a:gd name="connsiteY77" fmla="*/ 74248 h 222252"/>
                    <a:gd name="connsiteX78" fmla="*/ 1211789 w 2457732"/>
                    <a:gd name="connsiteY78" fmla="*/ 62863 h 222252"/>
                    <a:gd name="connsiteX79" fmla="*/ 1149171 w 2457732"/>
                    <a:gd name="connsiteY79" fmla="*/ 62863 h 222252"/>
                    <a:gd name="connsiteX80" fmla="*/ 1177634 w 2457732"/>
                    <a:gd name="connsiteY80" fmla="*/ 131173 h 222252"/>
                    <a:gd name="connsiteX81" fmla="*/ 1060938 w 2457732"/>
                    <a:gd name="connsiteY81" fmla="*/ 79940 h 222252"/>
                    <a:gd name="connsiteX82" fmla="*/ 1060938 w 2457732"/>
                    <a:gd name="connsiteY82" fmla="*/ 57171 h 222252"/>
                    <a:gd name="connsiteX83" fmla="*/ 1060938 w 2457732"/>
                    <a:gd name="connsiteY83" fmla="*/ 79940 h 222252"/>
                    <a:gd name="connsiteX84" fmla="*/ 1063784 w 2457732"/>
                    <a:gd name="connsiteY84" fmla="*/ 122634 h 222252"/>
                    <a:gd name="connsiteX85" fmla="*/ 1143479 w 2457732"/>
                    <a:gd name="connsiteY85" fmla="*/ 199483 h 222252"/>
                    <a:gd name="connsiteX86" fmla="*/ 1149171 w 2457732"/>
                    <a:gd name="connsiteY86" fmla="*/ 176713 h 222252"/>
                    <a:gd name="connsiteX87" fmla="*/ 1083708 w 2457732"/>
                    <a:gd name="connsiteY87" fmla="*/ 111249 h 222252"/>
                    <a:gd name="connsiteX88" fmla="*/ 1063784 w 2457732"/>
                    <a:gd name="connsiteY88" fmla="*/ 122634 h 222252"/>
                    <a:gd name="connsiteX89" fmla="*/ 841777 w 2457732"/>
                    <a:gd name="connsiteY89" fmla="*/ 208022 h 222252"/>
                    <a:gd name="connsiteX90" fmla="*/ 841777 w 2457732"/>
                    <a:gd name="connsiteY90" fmla="*/ 185252 h 222252"/>
                    <a:gd name="connsiteX91" fmla="*/ 841777 w 2457732"/>
                    <a:gd name="connsiteY91" fmla="*/ 208022 h 222252"/>
                    <a:gd name="connsiteX92" fmla="*/ 884471 w 2457732"/>
                    <a:gd name="connsiteY92" fmla="*/ 102710 h 222252"/>
                    <a:gd name="connsiteX93" fmla="*/ 884471 w 2457732"/>
                    <a:gd name="connsiteY93" fmla="*/ 79940 h 222252"/>
                    <a:gd name="connsiteX94" fmla="*/ 759236 w 2457732"/>
                    <a:gd name="connsiteY94" fmla="*/ 79940 h 222252"/>
                    <a:gd name="connsiteX95" fmla="*/ 759236 w 2457732"/>
                    <a:gd name="connsiteY95" fmla="*/ 102710 h 222252"/>
                    <a:gd name="connsiteX96" fmla="*/ 884471 w 2457732"/>
                    <a:gd name="connsiteY96" fmla="*/ 102710 h 222252"/>
                    <a:gd name="connsiteX97" fmla="*/ 810468 w 2457732"/>
                    <a:gd name="connsiteY97" fmla="*/ 171020 h 222252"/>
                    <a:gd name="connsiteX98" fmla="*/ 1015398 w 2457732"/>
                    <a:gd name="connsiteY98" fmla="*/ 171020 h 222252"/>
                    <a:gd name="connsiteX99" fmla="*/ 1015398 w 2457732"/>
                    <a:gd name="connsiteY99" fmla="*/ 148250 h 222252"/>
                    <a:gd name="connsiteX100" fmla="*/ 810468 w 2457732"/>
                    <a:gd name="connsiteY100" fmla="*/ 148250 h 222252"/>
                    <a:gd name="connsiteX101" fmla="*/ 810468 w 2457732"/>
                    <a:gd name="connsiteY101" fmla="*/ 171020 h 2222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2252">
                      <a:moveTo>
                        <a:pt x="1496413" y="193790"/>
                      </a:moveTo>
                      <a:cubicBezTo>
                        <a:pt x="1510644" y="193790"/>
                        <a:pt x="1510644" y="171020"/>
                        <a:pt x="1496413" y="171020"/>
                      </a:cubicBezTo>
                      <a:cubicBezTo>
                        <a:pt x="1482182" y="171020"/>
                        <a:pt x="1482182" y="193790"/>
                        <a:pt x="1496413" y="193790"/>
                      </a:cubicBezTo>
                      <a:close/>
                      <a:moveTo>
                        <a:pt x="1544800" y="190944"/>
                      </a:moveTo>
                      <a:cubicBezTo>
                        <a:pt x="1559031" y="190944"/>
                        <a:pt x="1559031" y="168174"/>
                        <a:pt x="1544800" y="168174"/>
                      </a:cubicBezTo>
                      <a:cubicBezTo>
                        <a:pt x="1530568" y="168174"/>
                        <a:pt x="1530568" y="190944"/>
                        <a:pt x="1544800" y="190944"/>
                      </a:cubicBezTo>
                      <a:close/>
                      <a:moveTo>
                        <a:pt x="1200404" y="176713"/>
                      </a:moveTo>
                      <a:cubicBezTo>
                        <a:pt x="1294330" y="179559"/>
                        <a:pt x="1337024" y="65709"/>
                        <a:pt x="1268714" y="3092"/>
                      </a:cubicBezTo>
                      <a:cubicBezTo>
                        <a:pt x="1257329" y="-5447"/>
                        <a:pt x="1243098" y="8784"/>
                        <a:pt x="1251636" y="20169"/>
                      </a:cubicBezTo>
                      <a:cubicBezTo>
                        <a:pt x="1305715" y="68556"/>
                        <a:pt x="1271560" y="156789"/>
                        <a:pt x="1200404" y="153943"/>
                      </a:cubicBezTo>
                      <a:cubicBezTo>
                        <a:pt x="1186173" y="153943"/>
                        <a:pt x="1186173" y="176713"/>
                        <a:pt x="1200404" y="176713"/>
                      </a:cubicBezTo>
                      <a:close/>
                      <a:moveTo>
                        <a:pt x="1186173" y="222253"/>
                      </a:moveTo>
                      <a:cubicBezTo>
                        <a:pt x="1200404" y="222253"/>
                        <a:pt x="1200404" y="199483"/>
                        <a:pt x="1186173" y="199483"/>
                      </a:cubicBezTo>
                      <a:cubicBezTo>
                        <a:pt x="1171941" y="199483"/>
                        <a:pt x="1171941" y="222253"/>
                        <a:pt x="1186173" y="222253"/>
                      </a:cubicBezTo>
                      <a:close/>
                      <a:moveTo>
                        <a:pt x="1334177" y="119788"/>
                      </a:moveTo>
                      <a:lnTo>
                        <a:pt x="2020122" y="119788"/>
                      </a:lnTo>
                      <a:cubicBezTo>
                        <a:pt x="2034354" y="119788"/>
                        <a:pt x="2034354" y="97018"/>
                        <a:pt x="2020122" y="97018"/>
                      </a:cubicBezTo>
                      <a:lnTo>
                        <a:pt x="1334177" y="97018"/>
                      </a:lnTo>
                      <a:cubicBezTo>
                        <a:pt x="1319946" y="97018"/>
                        <a:pt x="1319946" y="119788"/>
                        <a:pt x="1334177" y="119788"/>
                      </a:cubicBezTo>
                      <a:close/>
                      <a:moveTo>
                        <a:pt x="2392980" y="37247"/>
                      </a:moveTo>
                      <a:lnTo>
                        <a:pt x="1607417" y="37247"/>
                      </a:lnTo>
                      <a:cubicBezTo>
                        <a:pt x="1593186" y="37247"/>
                        <a:pt x="1593186" y="60017"/>
                        <a:pt x="1607417" y="60017"/>
                      </a:cubicBezTo>
                      <a:lnTo>
                        <a:pt x="2392980" y="60017"/>
                      </a:lnTo>
                      <a:cubicBezTo>
                        <a:pt x="2407212" y="60017"/>
                        <a:pt x="2407212" y="37247"/>
                        <a:pt x="2392980" y="37247"/>
                      </a:cubicBezTo>
                      <a:close/>
                      <a:moveTo>
                        <a:pt x="1792423" y="193790"/>
                      </a:moveTo>
                      <a:lnTo>
                        <a:pt x="2447059" y="193790"/>
                      </a:lnTo>
                      <a:cubicBezTo>
                        <a:pt x="2461290" y="193790"/>
                        <a:pt x="2461290" y="171020"/>
                        <a:pt x="2447059" y="171020"/>
                      </a:cubicBezTo>
                      <a:lnTo>
                        <a:pt x="1792423" y="171020"/>
                      </a:lnTo>
                      <a:cubicBezTo>
                        <a:pt x="1775345" y="171020"/>
                        <a:pt x="1775345" y="193790"/>
                        <a:pt x="1792423" y="193790"/>
                      </a:cubicBezTo>
                      <a:close/>
                      <a:moveTo>
                        <a:pt x="1393948" y="34401"/>
                      </a:moveTo>
                      <a:cubicBezTo>
                        <a:pt x="1379717" y="34401"/>
                        <a:pt x="1379717" y="57171"/>
                        <a:pt x="1393948" y="57171"/>
                      </a:cubicBezTo>
                      <a:cubicBezTo>
                        <a:pt x="1408180" y="57171"/>
                        <a:pt x="1408180" y="34401"/>
                        <a:pt x="1393948" y="34401"/>
                      </a:cubicBezTo>
                      <a:close/>
                      <a:moveTo>
                        <a:pt x="1513491" y="31554"/>
                      </a:moveTo>
                      <a:lnTo>
                        <a:pt x="1436642" y="31554"/>
                      </a:lnTo>
                      <a:cubicBezTo>
                        <a:pt x="1422411" y="31554"/>
                        <a:pt x="1422411" y="54324"/>
                        <a:pt x="1436642" y="54324"/>
                      </a:cubicBezTo>
                      <a:lnTo>
                        <a:pt x="1513491" y="54324"/>
                      </a:lnTo>
                      <a:cubicBezTo>
                        <a:pt x="1527722" y="54324"/>
                        <a:pt x="1527722" y="31554"/>
                        <a:pt x="1513491" y="31554"/>
                      </a:cubicBezTo>
                      <a:close/>
                      <a:moveTo>
                        <a:pt x="1152018" y="246"/>
                      </a:moveTo>
                      <a:cubicBezTo>
                        <a:pt x="1092247" y="17323"/>
                        <a:pt x="1089400" y="108403"/>
                        <a:pt x="1137786" y="142558"/>
                      </a:cubicBezTo>
                      <a:cubicBezTo>
                        <a:pt x="1149171" y="151097"/>
                        <a:pt x="1160556" y="131173"/>
                        <a:pt x="1149171" y="122634"/>
                      </a:cubicBezTo>
                      <a:cubicBezTo>
                        <a:pt x="1117863" y="99864"/>
                        <a:pt x="1120709" y="34401"/>
                        <a:pt x="1160556" y="23016"/>
                      </a:cubicBezTo>
                      <a:cubicBezTo>
                        <a:pt x="1171941" y="20169"/>
                        <a:pt x="1166249" y="-2601"/>
                        <a:pt x="1152018" y="246"/>
                      </a:cubicBezTo>
                      <a:close/>
                      <a:moveTo>
                        <a:pt x="1604571" y="193790"/>
                      </a:moveTo>
                      <a:lnTo>
                        <a:pt x="1735498" y="193790"/>
                      </a:lnTo>
                      <a:cubicBezTo>
                        <a:pt x="1749729" y="193790"/>
                        <a:pt x="1749729" y="171020"/>
                        <a:pt x="1735498" y="171020"/>
                      </a:cubicBezTo>
                      <a:lnTo>
                        <a:pt x="1604571" y="171020"/>
                      </a:lnTo>
                      <a:cubicBezTo>
                        <a:pt x="1590339" y="171020"/>
                        <a:pt x="1590339" y="193790"/>
                        <a:pt x="1604571" y="193790"/>
                      </a:cubicBezTo>
                      <a:close/>
                      <a:moveTo>
                        <a:pt x="753543" y="171020"/>
                      </a:moveTo>
                      <a:lnTo>
                        <a:pt x="753543" y="171020"/>
                      </a:lnTo>
                      <a:cubicBezTo>
                        <a:pt x="770621" y="171020"/>
                        <a:pt x="770621" y="148250"/>
                        <a:pt x="756390" y="148250"/>
                      </a:cubicBezTo>
                      <a:lnTo>
                        <a:pt x="753543" y="148250"/>
                      </a:lnTo>
                      <a:cubicBezTo>
                        <a:pt x="739312" y="148250"/>
                        <a:pt x="739312" y="171020"/>
                        <a:pt x="753543" y="171020"/>
                      </a:cubicBezTo>
                      <a:close/>
                      <a:moveTo>
                        <a:pt x="551460" y="151097"/>
                      </a:moveTo>
                      <a:lnTo>
                        <a:pt x="628309" y="151097"/>
                      </a:lnTo>
                      <a:cubicBezTo>
                        <a:pt x="642540" y="151097"/>
                        <a:pt x="642540" y="128327"/>
                        <a:pt x="628309" y="128327"/>
                      </a:cubicBezTo>
                      <a:lnTo>
                        <a:pt x="551460" y="128327"/>
                      </a:lnTo>
                      <a:cubicBezTo>
                        <a:pt x="537229" y="128327"/>
                        <a:pt x="537229" y="151097"/>
                        <a:pt x="551460" y="151097"/>
                      </a:cubicBezTo>
                      <a:close/>
                      <a:moveTo>
                        <a:pt x="571384" y="199483"/>
                      </a:moveTo>
                      <a:cubicBezTo>
                        <a:pt x="585615" y="199483"/>
                        <a:pt x="585615" y="176713"/>
                        <a:pt x="571384" y="176713"/>
                      </a:cubicBezTo>
                      <a:cubicBezTo>
                        <a:pt x="557152" y="176713"/>
                        <a:pt x="557152" y="199483"/>
                        <a:pt x="571384" y="199483"/>
                      </a:cubicBezTo>
                      <a:close/>
                      <a:moveTo>
                        <a:pt x="10673" y="51478"/>
                      </a:moveTo>
                      <a:lnTo>
                        <a:pt x="969858" y="51478"/>
                      </a:lnTo>
                      <a:cubicBezTo>
                        <a:pt x="984089" y="51478"/>
                        <a:pt x="984089" y="28708"/>
                        <a:pt x="969858" y="28708"/>
                      </a:cubicBezTo>
                      <a:lnTo>
                        <a:pt x="10673" y="28708"/>
                      </a:lnTo>
                      <a:cubicBezTo>
                        <a:pt x="-3558" y="28708"/>
                        <a:pt x="-3558" y="51478"/>
                        <a:pt x="10673" y="51478"/>
                      </a:cubicBezTo>
                      <a:close/>
                      <a:moveTo>
                        <a:pt x="64752" y="108403"/>
                      </a:moveTo>
                      <a:lnTo>
                        <a:pt x="705157" y="108403"/>
                      </a:lnTo>
                      <a:cubicBezTo>
                        <a:pt x="719388" y="108403"/>
                        <a:pt x="719388" y="85633"/>
                        <a:pt x="705157" y="85633"/>
                      </a:cubicBezTo>
                      <a:lnTo>
                        <a:pt x="64752" y="85633"/>
                      </a:lnTo>
                      <a:cubicBezTo>
                        <a:pt x="50521" y="85633"/>
                        <a:pt x="50521" y="108403"/>
                        <a:pt x="64752" y="108403"/>
                      </a:cubicBezTo>
                      <a:close/>
                      <a:moveTo>
                        <a:pt x="1177634" y="131173"/>
                      </a:moveTo>
                      <a:cubicBezTo>
                        <a:pt x="1206096" y="142558"/>
                        <a:pt x="1240251" y="125480"/>
                        <a:pt x="1251636" y="97018"/>
                      </a:cubicBezTo>
                      <a:cubicBezTo>
                        <a:pt x="1263021" y="65709"/>
                        <a:pt x="1245944" y="28708"/>
                        <a:pt x="1217481" y="17323"/>
                      </a:cubicBezTo>
                      <a:cubicBezTo>
                        <a:pt x="1203250" y="11631"/>
                        <a:pt x="1191865" y="31554"/>
                        <a:pt x="1206096" y="37247"/>
                      </a:cubicBezTo>
                      <a:cubicBezTo>
                        <a:pt x="1237405" y="51478"/>
                        <a:pt x="1245944" y="97018"/>
                        <a:pt x="1208943" y="111249"/>
                      </a:cubicBezTo>
                      <a:cubicBezTo>
                        <a:pt x="1194711" y="116942"/>
                        <a:pt x="1174788" y="111249"/>
                        <a:pt x="1169095" y="97018"/>
                      </a:cubicBezTo>
                      <a:cubicBezTo>
                        <a:pt x="1166249" y="88479"/>
                        <a:pt x="1163403" y="77094"/>
                        <a:pt x="1171941" y="71402"/>
                      </a:cubicBezTo>
                      <a:cubicBezTo>
                        <a:pt x="1177634" y="68556"/>
                        <a:pt x="1186173" y="68556"/>
                        <a:pt x="1191865" y="74248"/>
                      </a:cubicBezTo>
                      <a:cubicBezTo>
                        <a:pt x="1197558" y="88479"/>
                        <a:pt x="1217481" y="77094"/>
                        <a:pt x="1211789" y="62863"/>
                      </a:cubicBezTo>
                      <a:cubicBezTo>
                        <a:pt x="1200404" y="40093"/>
                        <a:pt x="1163403" y="42939"/>
                        <a:pt x="1149171" y="62863"/>
                      </a:cubicBezTo>
                      <a:cubicBezTo>
                        <a:pt x="1126401" y="88479"/>
                        <a:pt x="1149171" y="122634"/>
                        <a:pt x="1177634" y="131173"/>
                      </a:cubicBezTo>
                      <a:close/>
                      <a:moveTo>
                        <a:pt x="1060938" y="79940"/>
                      </a:moveTo>
                      <a:cubicBezTo>
                        <a:pt x="1075169" y="79940"/>
                        <a:pt x="1075169" y="57171"/>
                        <a:pt x="1060938" y="57171"/>
                      </a:cubicBezTo>
                      <a:cubicBezTo>
                        <a:pt x="1046707" y="57171"/>
                        <a:pt x="1046707" y="79940"/>
                        <a:pt x="1060938" y="79940"/>
                      </a:cubicBezTo>
                      <a:close/>
                      <a:moveTo>
                        <a:pt x="1063784" y="122634"/>
                      </a:moveTo>
                      <a:cubicBezTo>
                        <a:pt x="1078015" y="156789"/>
                        <a:pt x="1106478" y="185252"/>
                        <a:pt x="1143479" y="199483"/>
                      </a:cubicBezTo>
                      <a:cubicBezTo>
                        <a:pt x="1157710" y="205175"/>
                        <a:pt x="1163403" y="182405"/>
                        <a:pt x="1149171" y="176713"/>
                      </a:cubicBezTo>
                      <a:cubicBezTo>
                        <a:pt x="1120709" y="165328"/>
                        <a:pt x="1097939" y="139712"/>
                        <a:pt x="1083708" y="111249"/>
                      </a:cubicBezTo>
                      <a:cubicBezTo>
                        <a:pt x="1078015" y="97018"/>
                        <a:pt x="1058092" y="108403"/>
                        <a:pt x="1063784" y="122634"/>
                      </a:cubicBezTo>
                      <a:close/>
                      <a:moveTo>
                        <a:pt x="841777" y="208022"/>
                      </a:moveTo>
                      <a:cubicBezTo>
                        <a:pt x="856008" y="208022"/>
                        <a:pt x="856008" y="185252"/>
                        <a:pt x="841777" y="185252"/>
                      </a:cubicBezTo>
                      <a:cubicBezTo>
                        <a:pt x="827546" y="185252"/>
                        <a:pt x="827546" y="208022"/>
                        <a:pt x="841777" y="208022"/>
                      </a:cubicBezTo>
                      <a:close/>
                      <a:moveTo>
                        <a:pt x="884471" y="102710"/>
                      </a:moveTo>
                      <a:cubicBezTo>
                        <a:pt x="898702" y="102710"/>
                        <a:pt x="898702" y="79940"/>
                        <a:pt x="884471" y="79940"/>
                      </a:cubicBezTo>
                      <a:lnTo>
                        <a:pt x="759236" y="79940"/>
                      </a:lnTo>
                      <a:cubicBezTo>
                        <a:pt x="745005" y="79940"/>
                        <a:pt x="745005" y="102710"/>
                        <a:pt x="759236" y="102710"/>
                      </a:cubicBezTo>
                      <a:lnTo>
                        <a:pt x="884471" y="102710"/>
                      </a:lnTo>
                      <a:close/>
                      <a:moveTo>
                        <a:pt x="810468" y="171020"/>
                      </a:moveTo>
                      <a:lnTo>
                        <a:pt x="1015398" y="171020"/>
                      </a:lnTo>
                      <a:cubicBezTo>
                        <a:pt x="1029629" y="171020"/>
                        <a:pt x="1029629" y="148250"/>
                        <a:pt x="1015398" y="148250"/>
                      </a:cubicBezTo>
                      <a:lnTo>
                        <a:pt x="810468" y="148250"/>
                      </a:lnTo>
                      <a:cubicBezTo>
                        <a:pt x="796237" y="148250"/>
                        <a:pt x="796237" y="171020"/>
                        <a:pt x="810468" y="171020"/>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68" name="Freeform: Shape 667">
                  <a:extLst>
                    <a:ext uri="{FF2B5EF4-FFF2-40B4-BE49-F238E27FC236}">
                      <a16:creationId xmlns:a16="http://schemas.microsoft.com/office/drawing/2014/main" xmlns="" id="{64EBCA52-9792-40DE-5A3A-D7BBABD9E2DD}"/>
                    </a:ext>
                  </a:extLst>
                </p:cNvPr>
                <p:cNvSpPr/>
                <p:nvPr/>
              </p:nvSpPr>
              <p:spPr>
                <a:xfrm>
                  <a:off x="4687820" y="2504502"/>
                  <a:ext cx="2457732" cy="221765"/>
                </a:xfrm>
                <a:custGeom>
                  <a:avLst/>
                  <a:gdLst>
                    <a:gd name="connsiteX0" fmla="*/ 1496413 w 2457732"/>
                    <a:gd name="connsiteY0" fmla="*/ 193303 h 221765"/>
                    <a:gd name="connsiteX1" fmla="*/ 1496413 w 2457732"/>
                    <a:gd name="connsiteY1" fmla="*/ 170533 h 221765"/>
                    <a:gd name="connsiteX2" fmla="*/ 1496413 w 2457732"/>
                    <a:gd name="connsiteY2" fmla="*/ 193303 h 221765"/>
                    <a:gd name="connsiteX3" fmla="*/ 1544800 w 2457732"/>
                    <a:gd name="connsiteY3" fmla="*/ 187611 h 221765"/>
                    <a:gd name="connsiteX4" fmla="*/ 1544800 w 2457732"/>
                    <a:gd name="connsiteY4" fmla="*/ 164841 h 221765"/>
                    <a:gd name="connsiteX5" fmla="*/ 1544800 w 2457732"/>
                    <a:gd name="connsiteY5" fmla="*/ 187611 h 221765"/>
                    <a:gd name="connsiteX6" fmla="*/ 1200404 w 2457732"/>
                    <a:gd name="connsiteY6" fmla="*/ 176226 h 221765"/>
                    <a:gd name="connsiteX7" fmla="*/ 1268714 w 2457732"/>
                    <a:gd name="connsiteY7" fmla="*/ 2605 h 221765"/>
                    <a:gd name="connsiteX8" fmla="*/ 1251636 w 2457732"/>
                    <a:gd name="connsiteY8" fmla="*/ 19682 h 221765"/>
                    <a:gd name="connsiteX9" fmla="*/ 1200404 w 2457732"/>
                    <a:gd name="connsiteY9" fmla="*/ 153456 h 221765"/>
                    <a:gd name="connsiteX10" fmla="*/ 1200404 w 2457732"/>
                    <a:gd name="connsiteY10" fmla="*/ 176226 h 221765"/>
                    <a:gd name="connsiteX11" fmla="*/ 1186173 w 2457732"/>
                    <a:gd name="connsiteY11" fmla="*/ 221765 h 221765"/>
                    <a:gd name="connsiteX12" fmla="*/ 1186173 w 2457732"/>
                    <a:gd name="connsiteY12" fmla="*/ 198996 h 221765"/>
                    <a:gd name="connsiteX13" fmla="*/ 1186173 w 2457732"/>
                    <a:gd name="connsiteY13" fmla="*/ 221765 h 221765"/>
                    <a:gd name="connsiteX14" fmla="*/ 1334177 w 2457732"/>
                    <a:gd name="connsiteY14" fmla="*/ 119301 h 221765"/>
                    <a:gd name="connsiteX15" fmla="*/ 2020122 w 2457732"/>
                    <a:gd name="connsiteY15" fmla="*/ 119301 h 221765"/>
                    <a:gd name="connsiteX16" fmla="*/ 2020122 w 2457732"/>
                    <a:gd name="connsiteY16" fmla="*/ 96531 h 221765"/>
                    <a:gd name="connsiteX17" fmla="*/ 1334177 w 2457732"/>
                    <a:gd name="connsiteY17" fmla="*/ 96531 h 221765"/>
                    <a:gd name="connsiteX18" fmla="*/ 1334177 w 2457732"/>
                    <a:gd name="connsiteY18" fmla="*/ 119301 h 221765"/>
                    <a:gd name="connsiteX19" fmla="*/ 2392980 w 2457732"/>
                    <a:gd name="connsiteY19" fmla="*/ 36760 h 221765"/>
                    <a:gd name="connsiteX20" fmla="*/ 1607417 w 2457732"/>
                    <a:gd name="connsiteY20" fmla="*/ 36760 h 221765"/>
                    <a:gd name="connsiteX21" fmla="*/ 1607417 w 2457732"/>
                    <a:gd name="connsiteY21" fmla="*/ 59530 h 221765"/>
                    <a:gd name="connsiteX22" fmla="*/ 2392980 w 2457732"/>
                    <a:gd name="connsiteY22" fmla="*/ 59530 h 221765"/>
                    <a:gd name="connsiteX23" fmla="*/ 2392980 w 2457732"/>
                    <a:gd name="connsiteY23" fmla="*/ 36760 h 221765"/>
                    <a:gd name="connsiteX24" fmla="*/ 1792423 w 2457732"/>
                    <a:gd name="connsiteY24" fmla="*/ 193303 h 221765"/>
                    <a:gd name="connsiteX25" fmla="*/ 2447059 w 2457732"/>
                    <a:gd name="connsiteY25" fmla="*/ 193303 h 221765"/>
                    <a:gd name="connsiteX26" fmla="*/ 2447059 w 2457732"/>
                    <a:gd name="connsiteY26" fmla="*/ 170533 h 221765"/>
                    <a:gd name="connsiteX27" fmla="*/ 1792423 w 2457732"/>
                    <a:gd name="connsiteY27" fmla="*/ 170533 h 221765"/>
                    <a:gd name="connsiteX28" fmla="*/ 1792423 w 2457732"/>
                    <a:gd name="connsiteY28" fmla="*/ 193303 h 221765"/>
                    <a:gd name="connsiteX29" fmla="*/ 1393948 w 2457732"/>
                    <a:gd name="connsiteY29" fmla="*/ 33913 h 221765"/>
                    <a:gd name="connsiteX30" fmla="*/ 1393948 w 2457732"/>
                    <a:gd name="connsiteY30" fmla="*/ 56683 h 221765"/>
                    <a:gd name="connsiteX31" fmla="*/ 1393948 w 2457732"/>
                    <a:gd name="connsiteY31" fmla="*/ 33913 h 221765"/>
                    <a:gd name="connsiteX32" fmla="*/ 1513491 w 2457732"/>
                    <a:gd name="connsiteY32" fmla="*/ 31067 h 221765"/>
                    <a:gd name="connsiteX33" fmla="*/ 1436642 w 2457732"/>
                    <a:gd name="connsiteY33" fmla="*/ 31067 h 221765"/>
                    <a:gd name="connsiteX34" fmla="*/ 1436642 w 2457732"/>
                    <a:gd name="connsiteY34" fmla="*/ 53837 h 221765"/>
                    <a:gd name="connsiteX35" fmla="*/ 1513491 w 2457732"/>
                    <a:gd name="connsiteY35" fmla="*/ 53837 h 221765"/>
                    <a:gd name="connsiteX36" fmla="*/ 1513491 w 2457732"/>
                    <a:gd name="connsiteY36" fmla="*/ 31067 h 221765"/>
                    <a:gd name="connsiteX37" fmla="*/ 1152018 w 2457732"/>
                    <a:gd name="connsiteY37" fmla="*/ 2605 h 221765"/>
                    <a:gd name="connsiteX38" fmla="*/ 1137786 w 2457732"/>
                    <a:gd name="connsiteY38" fmla="*/ 144917 h 221765"/>
                    <a:gd name="connsiteX39" fmla="*/ 1149171 w 2457732"/>
                    <a:gd name="connsiteY39" fmla="*/ 124993 h 221765"/>
                    <a:gd name="connsiteX40" fmla="*/ 1160556 w 2457732"/>
                    <a:gd name="connsiteY40" fmla="*/ 25375 h 221765"/>
                    <a:gd name="connsiteX41" fmla="*/ 1152018 w 2457732"/>
                    <a:gd name="connsiteY41" fmla="*/ 2605 h 221765"/>
                    <a:gd name="connsiteX42" fmla="*/ 1604571 w 2457732"/>
                    <a:gd name="connsiteY42" fmla="*/ 193303 h 221765"/>
                    <a:gd name="connsiteX43" fmla="*/ 1735498 w 2457732"/>
                    <a:gd name="connsiteY43" fmla="*/ 193303 h 221765"/>
                    <a:gd name="connsiteX44" fmla="*/ 1735498 w 2457732"/>
                    <a:gd name="connsiteY44" fmla="*/ 170533 h 221765"/>
                    <a:gd name="connsiteX45" fmla="*/ 1604571 w 2457732"/>
                    <a:gd name="connsiteY45" fmla="*/ 170533 h 221765"/>
                    <a:gd name="connsiteX46" fmla="*/ 1604571 w 2457732"/>
                    <a:gd name="connsiteY46" fmla="*/ 193303 h 221765"/>
                    <a:gd name="connsiteX47" fmla="*/ 753543 w 2457732"/>
                    <a:gd name="connsiteY47" fmla="*/ 167687 h 221765"/>
                    <a:gd name="connsiteX48" fmla="*/ 753543 w 2457732"/>
                    <a:gd name="connsiteY48" fmla="*/ 167687 h 221765"/>
                    <a:gd name="connsiteX49" fmla="*/ 756390 w 2457732"/>
                    <a:gd name="connsiteY49" fmla="*/ 144917 h 221765"/>
                    <a:gd name="connsiteX50" fmla="*/ 753543 w 2457732"/>
                    <a:gd name="connsiteY50" fmla="*/ 144917 h 221765"/>
                    <a:gd name="connsiteX51" fmla="*/ 753543 w 2457732"/>
                    <a:gd name="connsiteY51" fmla="*/ 167687 h 221765"/>
                    <a:gd name="connsiteX52" fmla="*/ 551460 w 2457732"/>
                    <a:gd name="connsiteY52" fmla="*/ 150609 h 221765"/>
                    <a:gd name="connsiteX53" fmla="*/ 628309 w 2457732"/>
                    <a:gd name="connsiteY53" fmla="*/ 150609 h 221765"/>
                    <a:gd name="connsiteX54" fmla="*/ 628309 w 2457732"/>
                    <a:gd name="connsiteY54" fmla="*/ 127839 h 221765"/>
                    <a:gd name="connsiteX55" fmla="*/ 551460 w 2457732"/>
                    <a:gd name="connsiteY55" fmla="*/ 127839 h 221765"/>
                    <a:gd name="connsiteX56" fmla="*/ 551460 w 2457732"/>
                    <a:gd name="connsiteY56" fmla="*/ 150609 h 221765"/>
                    <a:gd name="connsiteX57" fmla="*/ 571384 w 2457732"/>
                    <a:gd name="connsiteY57" fmla="*/ 196149 h 221765"/>
                    <a:gd name="connsiteX58" fmla="*/ 571384 w 2457732"/>
                    <a:gd name="connsiteY58" fmla="*/ 173379 h 221765"/>
                    <a:gd name="connsiteX59" fmla="*/ 571384 w 2457732"/>
                    <a:gd name="connsiteY59" fmla="*/ 196149 h 221765"/>
                    <a:gd name="connsiteX60" fmla="*/ 10673 w 2457732"/>
                    <a:gd name="connsiteY60" fmla="*/ 50991 h 221765"/>
                    <a:gd name="connsiteX61" fmla="*/ 969858 w 2457732"/>
                    <a:gd name="connsiteY61" fmla="*/ 50991 h 221765"/>
                    <a:gd name="connsiteX62" fmla="*/ 969858 w 2457732"/>
                    <a:gd name="connsiteY62" fmla="*/ 28221 h 221765"/>
                    <a:gd name="connsiteX63" fmla="*/ 10673 w 2457732"/>
                    <a:gd name="connsiteY63" fmla="*/ 28221 h 221765"/>
                    <a:gd name="connsiteX64" fmla="*/ 10673 w 2457732"/>
                    <a:gd name="connsiteY64" fmla="*/ 50991 h 221765"/>
                    <a:gd name="connsiteX65" fmla="*/ 64752 w 2457732"/>
                    <a:gd name="connsiteY65" fmla="*/ 107916 h 221765"/>
                    <a:gd name="connsiteX66" fmla="*/ 705157 w 2457732"/>
                    <a:gd name="connsiteY66" fmla="*/ 107916 h 221765"/>
                    <a:gd name="connsiteX67" fmla="*/ 705157 w 2457732"/>
                    <a:gd name="connsiteY67" fmla="*/ 85146 h 221765"/>
                    <a:gd name="connsiteX68" fmla="*/ 64752 w 2457732"/>
                    <a:gd name="connsiteY68" fmla="*/ 85146 h 221765"/>
                    <a:gd name="connsiteX69" fmla="*/ 64752 w 2457732"/>
                    <a:gd name="connsiteY69" fmla="*/ 107916 h 221765"/>
                    <a:gd name="connsiteX70" fmla="*/ 1177634 w 2457732"/>
                    <a:gd name="connsiteY70" fmla="*/ 130686 h 221765"/>
                    <a:gd name="connsiteX71" fmla="*/ 1251636 w 2457732"/>
                    <a:gd name="connsiteY71" fmla="*/ 96531 h 221765"/>
                    <a:gd name="connsiteX72" fmla="*/ 1217481 w 2457732"/>
                    <a:gd name="connsiteY72" fmla="*/ 16836 h 221765"/>
                    <a:gd name="connsiteX73" fmla="*/ 1206096 w 2457732"/>
                    <a:gd name="connsiteY73" fmla="*/ 36760 h 221765"/>
                    <a:gd name="connsiteX74" fmla="*/ 1208943 w 2457732"/>
                    <a:gd name="connsiteY74" fmla="*/ 110762 h 221765"/>
                    <a:gd name="connsiteX75" fmla="*/ 1169095 w 2457732"/>
                    <a:gd name="connsiteY75" fmla="*/ 96531 h 221765"/>
                    <a:gd name="connsiteX76" fmla="*/ 1171941 w 2457732"/>
                    <a:gd name="connsiteY76" fmla="*/ 70915 h 221765"/>
                    <a:gd name="connsiteX77" fmla="*/ 1191865 w 2457732"/>
                    <a:gd name="connsiteY77" fmla="*/ 73761 h 221765"/>
                    <a:gd name="connsiteX78" fmla="*/ 1211789 w 2457732"/>
                    <a:gd name="connsiteY78" fmla="*/ 62376 h 221765"/>
                    <a:gd name="connsiteX79" fmla="*/ 1149171 w 2457732"/>
                    <a:gd name="connsiteY79" fmla="*/ 62376 h 221765"/>
                    <a:gd name="connsiteX80" fmla="*/ 1177634 w 2457732"/>
                    <a:gd name="connsiteY80" fmla="*/ 130686 h 221765"/>
                    <a:gd name="connsiteX81" fmla="*/ 1060938 w 2457732"/>
                    <a:gd name="connsiteY81" fmla="*/ 79453 h 221765"/>
                    <a:gd name="connsiteX82" fmla="*/ 1060938 w 2457732"/>
                    <a:gd name="connsiteY82" fmla="*/ 56683 h 221765"/>
                    <a:gd name="connsiteX83" fmla="*/ 1060938 w 2457732"/>
                    <a:gd name="connsiteY83" fmla="*/ 79453 h 221765"/>
                    <a:gd name="connsiteX84" fmla="*/ 1063784 w 2457732"/>
                    <a:gd name="connsiteY84" fmla="*/ 122147 h 221765"/>
                    <a:gd name="connsiteX85" fmla="*/ 1143479 w 2457732"/>
                    <a:gd name="connsiteY85" fmla="*/ 196149 h 221765"/>
                    <a:gd name="connsiteX86" fmla="*/ 1149171 w 2457732"/>
                    <a:gd name="connsiteY86" fmla="*/ 173379 h 221765"/>
                    <a:gd name="connsiteX87" fmla="*/ 1083708 w 2457732"/>
                    <a:gd name="connsiteY87" fmla="*/ 107916 h 221765"/>
                    <a:gd name="connsiteX88" fmla="*/ 1063784 w 2457732"/>
                    <a:gd name="connsiteY88" fmla="*/ 122147 h 221765"/>
                    <a:gd name="connsiteX89" fmla="*/ 841777 w 2457732"/>
                    <a:gd name="connsiteY89" fmla="*/ 207534 h 221765"/>
                    <a:gd name="connsiteX90" fmla="*/ 841777 w 2457732"/>
                    <a:gd name="connsiteY90" fmla="*/ 184764 h 221765"/>
                    <a:gd name="connsiteX91" fmla="*/ 841777 w 2457732"/>
                    <a:gd name="connsiteY91" fmla="*/ 207534 h 221765"/>
                    <a:gd name="connsiteX92" fmla="*/ 884471 w 2457732"/>
                    <a:gd name="connsiteY92" fmla="*/ 102223 h 221765"/>
                    <a:gd name="connsiteX93" fmla="*/ 884471 w 2457732"/>
                    <a:gd name="connsiteY93" fmla="*/ 79453 h 221765"/>
                    <a:gd name="connsiteX94" fmla="*/ 759236 w 2457732"/>
                    <a:gd name="connsiteY94" fmla="*/ 79453 h 221765"/>
                    <a:gd name="connsiteX95" fmla="*/ 759236 w 2457732"/>
                    <a:gd name="connsiteY95" fmla="*/ 102223 h 221765"/>
                    <a:gd name="connsiteX96" fmla="*/ 884471 w 2457732"/>
                    <a:gd name="connsiteY96" fmla="*/ 102223 h 221765"/>
                    <a:gd name="connsiteX97" fmla="*/ 810468 w 2457732"/>
                    <a:gd name="connsiteY97" fmla="*/ 170533 h 221765"/>
                    <a:gd name="connsiteX98" fmla="*/ 1015398 w 2457732"/>
                    <a:gd name="connsiteY98" fmla="*/ 170533 h 221765"/>
                    <a:gd name="connsiteX99" fmla="*/ 1015398 w 2457732"/>
                    <a:gd name="connsiteY99" fmla="*/ 147763 h 221765"/>
                    <a:gd name="connsiteX100" fmla="*/ 810468 w 2457732"/>
                    <a:gd name="connsiteY100" fmla="*/ 147763 h 221765"/>
                    <a:gd name="connsiteX101" fmla="*/ 810468 w 2457732"/>
                    <a:gd name="connsiteY101" fmla="*/ 170533 h 221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2457732" h="221765">
                      <a:moveTo>
                        <a:pt x="1496413" y="193303"/>
                      </a:moveTo>
                      <a:cubicBezTo>
                        <a:pt x="1510644" y="193303"/>
                        <a:pt x="1510644" y="170533"/>
                        <a:pt x="1496413" y="170533"/>
                      </a:cubicBezTo>
                      <a:cubicBezTo>
                        <a:pt x="1482182" y="170533"/>
                        <a:pt x="1482182" y="193303"/>
                        <a:pt x="1496413" y="193303"/>
                      </a:cubicBezTo>
                      <a:close/>
                      <a:moveTo>
                        <a:pt x="1544800" y="187611"/>
                      </a:moveTo>
                      <a:cubicBezTo>
                        <a:pt x="1559031" y="187611"/>
                        <a:pt x="1559031" y="164841"/>
                        <a:pt x="1544800" y="164841"/>
                      </a:cubicBezTo>
                      <a:cubicBezTo>
                        <a:pt x="1530568" y="164841"/>
                        <a:pt x="1530568" y="187611"/>
                        <a:pt x="1544800" y="187611"/>
                      </a:cubicBezTo>
                      <a:close/>
                      <a:moveTo>
                        <a:pt x="1200404" y="176226"/>
                      </a:moveTo>
                      <a:cubicBezTo>
                        <a:pt x="1294330" y="179072"/>
                        <a:pt x="1337024" y="65222"/>
                        <a:pt x="1268714" y="2605"/>
                      </a:cubicBezTo>
                      <a:cubicBezTo>
                        <a:pt x="1257329" y="-5934"/>
                        <a:pt x="1243098" y="8297"/>
                        <a:pt x="1251636" y="19682"/>
                      </a:cubicBezTo>
                      <a:cubicBezTo>
                        <a:pt x="1305715" y="68068"/>
                        <a:pt x="1271560" y="153456"/>
                        <a:pt x="1200404" y="153456"/>
                      </a:cubicBezTo>
                      <a:cubicBezTo>
                        <a:pt x="1186173" y="153456"/>
                        <a:pt x="1186173" y="176226"/>
                        <a:pt x="1200404" y="176226"/>
                      </a:cubicBezTo>
                      <a:close/>
                      <a:moveTo>
                        <a:pt x="1186173" y="221765"/>
                      </a:moveTo>
                      <a:cubicBezTo>
                        <a:pt x="1200404" y="221765"/>
                        <a:pt x="1200404" y="198996"/>
                        <a:pt x="1186173" y="198996"/>
                      </a:cubicBezTo>
                      <a:cubicBezTo>
                        <a:pt x="1171941" y="198996"/>
                        <a:pt x="1171941" y="221765"/>
                        <a:pt x="1186173" y="221765"/>
                      </a:cubicBezTo>
                      <a:close/>
                      <a:moveTo>
                        <a:pt x="1334177" y="119301"/>
                      </a:moveTo>
                      <a:lnTo>
                        <a:pt x="2020122" y="119301"/>
                      </a:lnTo>
                      <a:cubicBezTo>
                        <a:pt x="2034354" y="119301"/>
                        <a:pt x="2034354" y="96531"/>
                        <a:pt x="2020122" y="96531"/>
                      </a:cubicBezTo>
                      <a:lnTo>
                        <a:pt x="1334177" y="96531"/>
                      </a:lnTo>
                      <a:cubicBezTo>
                        <a:pt x="1319946" y="96531"/>
                        <a:pt x="1319946" y="119301"/>
                        <a:pt x="1334177" y="119301"/>
                      </a:cubicBezTo>
                      <a:close/>
                      <a:moveTo>
                        <a:pt x="2392980" y="36760"/>
                      </a:moveTo>
                      <a:lnTo>
                        <a:pt x="1607417" y="36760"/>
                      </a:lnTo>
                      <a:cubicBezTo>
                        <a:pt x="1593186" y="36760"/>
                        <a:pt x="1593186" y="59530"/>
                        <a:pt x="1607417" y="59530"/>
                      </a:cubicBezTo>
                      <a:lnTo>
                        <a:pt x="2392980" y="59530"/>
                      </a:lnTo>
                      <a:cubicBezTo>
                        <a:pt x="2407212" y="59530"/>
                        <a:pt x="2407212" y="36760"/>
                        <a:pt x="2392980" y="36760"/>
                      </a:cubicBezTo>
                      <a:close/>
                      <a:moveTo>
                        <a:pt x="1792423" y="193303"/>
                      </a:moveTo>
                      <a:lnTo>
                        <a:pt x="2447059" y="193303"/>
                      </a:lnTo>
                      <a:cubicBezTo>
                        <a:pt x="2461290" y="193303"/>
                        <a:pt x="2461290" y="170533"/>
                        <a:pt x="2447059" y="170533"/>
                      </a:cubicBezTo>
                      <a:lnTo>
                        <a:pt x="1792423" y="170533"/>
                      </a:lnTo>
                      <a:cubicBezTo>
                        <a:pt x="1775345" y="170533"/>
                        <a:pt x="1775345" y="193303"/>
                        <a:pt x="1792423" y="193303"/>
                      </a:cubicBezTo>
                      <a:close/>
                      <a:moveTo>
                        <a:pt x="1393948" y="33913"/>
                      </a:moveTo>
                      <a:cubicBezTo>
                        <a:pt x="1379717" y="33913"/>
                        <a:pt x="1379717" y="56683"/>
                        <a:pt x="1393948" y="56683"/>
                      </a:cubicBezTo>
                      <a:cubicBezTo>
                        <a:pt x="1408180" y="56683"/>
                        <a:pt x="1408180" y="33913"/>
                        <a:pt x="1393948" y="33913"/>
                      </a:cubicBezTo>
                      <a:close/>
                      <a:moveTo>
                        <a:pt x="1513491" y="31067"/>
                      </a:moveTo>
                      <a:lnTo>
                        <a:pt x="1436642" y="31067"/>
                      </a:lnTo>
                      <a:cubicBezTo>
                        <a:pt x="1422411" y="31067"/>
                        <a:pt x="1422411" y="53837"/>
                        <a:pt x="1436642" y="53837"/>
                      </a:cubicBezTo>
                      <a:lnTo>
                        <a:pt x="1513491" y="53837"/>
                      </a:lnTo>
                      <a:cubicBezTo>
                        <a:pt x="1527722" y="53837"/>
                        <a:pt x="1527722" y="31067"/>
                        <a:pt x="1513491" y="31067"/>
                      </a:cubicBezTo>
                      <a:close/>
                      <a:moveTo>
                        <a:pt x="1152018" y="2605"/>
                      </a:moveTo>
                      <a:cubicBezTo>
                        <a:pt x="1092247" y="19682"/>
                        <a:pt x="1089400" y="110762"/>
                        <a:pt x="1137786" y="144917"/>
                      </a:cubicBezTo>
                      <a:cubicBezTo>
                        <a:pt x="1149171" y="153456"/>
                        <a:pt x="1160556" y="133532"/>
                        <a:pt x="1149171" y="124993"/>
                      </a:cubicBezTo>
                      <a:cubicBezTo>
                        <a:pt x="1117863" y="102223"/>
                        <a:pt x="1120709" y="36760"/>
                        <a:pt x="1160556" y="25375"/>
                      </a:cubicBezTo>
                      <a:cubicBezTo>
                        <a:pt x="1171941" y="19682"/>
                        <a:pt x="1166249" y="-3088"/>
                        <a:pt x="1152018" y="2605"/>
                      </a:cubicBezTo>
                      <a:close/>
                      <a:moveTo>
                        <a:pt x="1604571" y="193303"/>
                      </a:moveTo>
                      <a:lnTo>
                        <a:pt x="1735498" y="193303"/>
                      </a:lnTo>
                      <a:cubicBezTo>
                        <a:pt x="1749729" y="193303"/>
                        <a:pt x="1749729" y="170533"/>
                        <a:pt x="1735498" y="170533"/>
                      </a:cubicBezTo>
                      <a:lnTo>
                        <a:pt x="1604571" y="170533"/>
                      </a:lnTo>
                      <a:cubicBezTo>
                        <a:pt x="1590339" y="170533"/>
                        <a:pt x="1590339" y="193303"/>
                        <a:pt x="1604571" y="193303"/>
                      </a:cubicBezTo>
                      <a:close/>
                      <a:moveTo>
                        <a:pt x="753543" y="167687"/>
                      </a:moveTo>
                      <a:lnTo>
                        <a:pt x="753543" y="167687"/>
                      </a:lnTo>
                      <a:cubicBezTo>
                        <a:pt x="770621" y="167687"/>
                        <a:pt x="770621" y="144917"/>
                        <a:pt x="756390" y="144917"/>
                      </a:cubicBezTo>
                      <a:lnTo>
                        <a:pt x="753543" y="144917"/>
                      </a:lnTo>
                      <a:cubicBezTo>
                        <a:pt x="739312" y="144917"/>
                        <a:pt x="739312" y="167687"/>
                        <a:pt x="753543" y="167687"/>
                      </a:cubicBezTo>
                      <a:close/>
                      <a:moveTo>
                        <a:pt x="551460" y="150609"/>
                      </a:moveTo>
                      <a:lnTo>
                        <a:pt x="628309" y="150609"/>
                      </a:lnTo>
                      <a:cubicBezTo>
                        <a:pt x="642540" y="150609"/>
                        <a:pt x="642540" y="127839"/>
                        <a:pt x="628309" y="127839"/>
                      </a:cubicBezTo>
                      <a:lnTo>
                        <a:pt x="551460" y="127839"/>
                      </a:lnTo>
                      <a:cubicBezTo>
                        <a:pt x="537229" y="127839"/>
                        <a:pt x="537229" y="150609"/>
                        <a:pt x="551460" y="150609"/>
                      </a:cubicBezTo>
                      <a:close/>
                      <a:moveTo>
                        <a:pt x="571384" y="196149"/>
                      </a:moveTo>
                      <a:cubicBezTo>
                        <a:pt x="585615" y="196149"/>
                        <a:pt x="585615" y="173379"/>
                        <a:pt x="571384" y="173379"/>
                      </a:cubicBezTo>
                      <a:cubicBezTo>
                        <a:pt x="557152" y="176226"/>
                        <a:pt x="557152" y="196149"/>
                        <a:pt x="571384" y="196149"/>
                      </a:cubicBezTo>
                      <a:close/>
                      <a:moveTo>
                        <a:pt x="10673" y="50991"/>
                      </a:moveTo>
                      <a:lnTo>
                        <a:pt x="969858" y="50991"/>
                      </a:lnTo>
                      <a:cubicBezTo>
                        <a:pt x="984089" y="50991"/>
                        <a:pt x="984089" y="28221"/>
                        <a:pt x="969858" y="28221"/>
                      </a:cubicBezTo>
                      <a:lnTo>
                        <a:pt x="10673" y="28221"/>
                      </a:lnTo>
                      <a:cubicBezTo>
                        <a:pt x="-3558" y="28221"/>
                        <a:pt x="-3558" y="50991"/>
                        <a:pt x="10673" y="50991"/>
                      </a:cubicBezTo>
                      <a:close/>
                      <a:moveTo>
                        <a:pt x="64752" y="107916"/>
                      </a:moveTo>
                      <a:lnTo>
                        <a:pt x="705157" y="107916"/>
                      </a:lnTo>
                      <a:cubicBezTo>
                        <a:pt x="719388" y="107916"/>
                        <a:pt x="719388" y="85146"/>
                        <a:pt x="705157" y="85146"/>
                      </a:cubicBezTo>
                      <a:lnTo>
                        <a:pt x="64752" y="85146"/>
                      </a:lnTo>
                      <a:cubicBezTo>
                        <a:pt x="50521" y="85146"/>
                        <a:pt x="50521" y="107916"/>
                        <a:pt x="64752" y="107916"/>
                      </a:cubicBezTo>
                      <a:close/>
                      <a:moveTo>
                        <a:pt x="1177634" y="130686"/>
                      </a:moveTo>
                      <a:cubicBezTo>
                        <a:pt x="1206096" y="142071"/>
                        <a:pt x="1240251" y="124993"/>
                        <a:pt x="1251636" y="96531"/>
                      </a:cubicBezTo>
                      <a:cubicBezTo>
                        <a:pt x="1263021" y="65222"/>
                        <a:pt x="1245944" y="31067"/>
                        <a:pt x="1217481" y="16836"/>
                      </a:cubicBezTo>
                      <a:cubicBezTo>
                        <a:pt x="1203250" y="11143"/>
                        <a:pt x="1191865" y="31067"/>
                        <a:pt x="1206096" y="36760"/>
                      </a:cubicBezTo>
                      <a:cubicBezTo>
                        <a:pt x="1237405" y="50991"/>
                        <a:pt x="1245944" y="96531"/>
                        <a:pt x="1208943" y="110762"/>
                      </a:cubicBezTo>
                      <a:cubicBezTo>
                        <a:pt x="1194711" y="116454"/>
                        <a:pt x="1174788" y="110762"/>
                        <a:pt x="1169095" y="96531"/>
                      </a:cubicBezTo>
                      <a:cubicBezTo>
                        <a:pt x="1166249" y="87992"/>
                        <a:pt x="1163403" y="76607"/>
                        <a:pt x="1171941" y="70915"/>
                      </a:cubicBezTo>
                      <a:cubicBezTo>
                        <a:pt x="1177634" y="68068"/>
                        <a:pt x="1186173" y="68068"/>
                        <a:pt x="1191865" y="73761"/>
                      </a:cubicBezTo>
                      <a:cubicBezTo>
                        <a:pt x="1197558" y="87992"/>
                        <a:pt x="1217481" y="76607"/>
                        <a:pt x="1211789" y="62376"/>
                      </a:cubicBezTo>
                      <a:cubicBezTo>
                        <a:pt x="1200404" y="39606"/>
                        <a:pt x="1163403" y="42452"/>
                        <a:pt x="1149171" y="62376"/>
                      </a:cubicBezTo>
                      <a:cubicBezTo>
                        <a:pt x="1126401" y="90838"/>
                        <a:pt x="1149171" y="122147"/>
                        <a:pt x="1177634" y="130686"/>
                      </a:cubicBezTo>
                      <a:close/>
                      <a:moveTo>
                        <a:pt x="1060938" y="79453"/>
                      </a:moveTo>
                      <a:cubicBezTo>
                        <a:pt x="1075169" y="79453"/>
                        <a:pt x="1075169" y="56683"/>
                        <a:pt x="1060938" y="56683"/>
                      </a:cubicBezTo>
                      <a:cubicBezTo>
                        <a:pt x="1046707" y="56683"/>
                        <a:pt x="1046707" y="79453"/>
                        <a:pt x="1060938" y="79453"/>
                      </a:cubicBezTo>
                      <a:close/>
                      <a:moveTo>
                        <a:pt x="1063784" y="122147"/>
                      </a:moveTo>
                      <a:cubicBezTo>
                        <a:pt x="1078015" y="156302"/>
                        <a:pt x="1106478" y="181918"/>
                        <a:pt x="1143479" y="196149"/>
                      </a:cubicBezTo>
                      <a:cubicBezTo>
                        <a:pt x="1157710" y="201842"/>
                        <a:pt x="1163403" y="179072"/>
                        <a:pt x="1149171" y="173379"/>
                      </a:cubicBezTo>
                      <a:cubicBezTo>
                        <a:pt x="1120709" y="161994"/>
                        <a:pt x="1097939" y="136378"/>
                        <a:pt x="1083708" y="107916"/>
                      </a:cubicBezTo>
                      <a:cubicBezTo>
                        <a:pt x="1078015" y="96531"/>
                        <a:pt x="1058092" y="107916"/>
                        <a:pt x="1063784" y="122147"/>
                      </a:cubicBezTo>
                      <a:close/>
                      <a:moveTo>
                        <a:pt x="841777" y="207534"/>
                      </a:moveTo>
                      <a:cubicBezTo>
                        <a:pt x="856008" y="207534"/>
                        <a:pt x="856008" y="184764"/>
                        <a:pt x="841777" y="184764"/>
                      </a:cubicBezTo>
                      <a:cubicBezTo>
                        <a:pt x="827546" y="184764"/>
                        <a:pt x="827546" y="207534"/>
                        <a:pt x="841777" y="207534"/>
                      </a:cubicBezTo>
                      <a:close/>
                      <a:moveTo>
                        <a:pt x="884471" y="102223"/>
                      </a:moveTo>
                      <a:cubicBezTo>
                        <a:pt x="898702" y="102223"/>
                        <a:pt x="898702" y="79453"/>
                        <a:pt x="884471" y="79453"/>
                      </a:cubicBezTo>
                      <a:lnTo>
                        <a:pt x="759236" y="79453"/>
                      </a:lnTo>
                      <a:cubicBezTo>
                        <a:pt x="745005" y="79453"/>
                        <a:pt x="745005" y="102223"/>
                        <a:pt x="759236" y="102223"/>
                      </a:cubicBezTo>
                      <a:lnTo>
                        <a:pt x="884471" y="102223"/>
                      </a:lnTo>
                      <a:close/>
                      <a:moveTo>
                        <a:pt x="810468" y="170533"/>
                      </a:moveTo>
                      <a:lnTo>
                        <a:pt x="1015398" y="170533"/>
                      </a:lnTo>
                      <a:cubicBezTo>
                        <a:pt x="1029629" y="170533"/>
                        <a:pt x="1029629" y="147763"/>
                        <a:pt x="1015398" y="147763"/>
                      </a:cubicBezTo>
                      <a:lnTo>
                        <a:pt x="810468" y="147763"/>
                      </a:lnTo>
                      <a:cubicBezTo>
                        <a:pt x="796237" y="147763"/>
                        <a:pt x="796237" y="170533"/>
                        <a:pt x="810468" y="17053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652" name="Freeform: Shape 651">
              <a:extLst>
                <a:ext uri="{FF2B5EF4-FFF2-40B4-BE49-F238E27FC236}">
                  <a16:creationId xmlns:a16="http://schemas.microsoft.com/office/drawing/2014/main" xmlns="" id="{328EB048-9A77-129A-097B-79C7015D8675}"/>
                </a:ext>
              </a:extLst>
            </p:cNvPr>
            <p:cNvSpPr/>
            <p:nvPr/>
          </p:nvSpPr>
          <p:spPr>
            <a:xfrm>
              <a:off x="-4370865" y="2504260"/>
              <a:ext cx="574344" cy="1098650"/>
            </a:xfrm>
            <a:custGeom>
              <a:avLst/>
              <a:gdLst>
                <a:gd name="connsiteX0" fmla="*/ 378551 w 574344"/>
                <a:gd name="connsiteY0" fmla="*/ 1098650 h 1098650"/>
                <a:gd name="connsiteX1" fmla="*/ 398474 w 574344"/>
                <a:gd name="connsiteY1" fmla="*/ 0 h 1098650"/>
                <a:gd name="connsiteX2" fmla="*/ 0 w 574344"/>
                <a:gd name="connsiteY2" fmla="*/ 0 h 1098650"/>
                <a:gd name="connsiteX3" fmla="*/ 378551 w 574344"/>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4344" h="1098650">
                  <a:moveTo>
                    <a:pt x="378551" y="1098650"/>
                  </a:moveTo>
                  <a:cubicBezTo>
                    <a:pt x="378551" y="1098650"/>
                    <a:pt x="805487" y="395628"/>
                    <a:pt x="398474" y="0"/>
                  </a:cubicBezTo>
                  <a:lnTo>
                    <a:pt x="0" y="0"/>
                  </a:lnTo>
                  <a:lnTo>
                    <a:pt x="378551"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3" name="Freeform: Shape 652">
              <a:extLst>
                <a:ext uri="{FF2B5EF4-FFF2-40B4-BE49-F238E27FC236}">
                  <a16:creationId xmlns:a16="http://schemas.microsoft.com/office/drawing/2014/main" xmlns="" id="{A2CF1F81-EE8D-DF35-5DB2-F79844BBAC8A}"/>
                </a:ext>
              </a:extLst>
            </p:cNvPr>
            <p:cNvSpPr/>
            <p:nvPr/>
          </p:nvSpPr>
          <p:spPr>
            <a:xfrm>
              <a:off x="-1741920" y="2504260"/>
              <a:ext cx="570233" cy="1098650"/>
            </a:xfrm>
            <a:custGeom>
              <a:avLst/>
              <a:gdLst>
                <a:gd name="connsiteX0" fmla="*/ 194530 w 570233"/>
                <a:gd name="connsiteY0" fmla="*/ 1098650 h 1098650"/>
                <a:gd name="connsiteX1" fmla="*/ 174606 w 570233"/>
                <a:gd name="connsiteY1" fmla="*/ 0 h 1098650"/>
                <a:gd name="connsiteX2" fmla="*/ 570234 w 570233"/>
                <a:gd name="connsiteY2" fmla="*/ 0 h 1098650"/>
                <a:gd name="connsiteX3" fmla="*/ 194530 w 570233"/>
                <a:gd name="connsiteY3" fmla="*/ 1098650 h 1098650"/>
              </a:gdLst>
              <a:ahLst/>
              <a:cxnLst>
                <a:cxn ang="0">
                  <a:pos x="connsiteX0" y="connsiteY0"/>
                </a:cxn>
                <a:cxn ang="0">
                  <a:pos x="connsiteX1" y="connsiteY1"/>
                </a:cxn>
                <a:cxn ang="0">
                  <a:pos x="connsiteX2" y="connsiteY2"/>
                </a:cxn>
                <a:cxn ang="0">
                  <a:pos x="connsiteX3" y="connsiteY3"/>
                </a:cxn>
              </a:cxnLst>
              <a:rect l="l" t="t" r="r" b="b"/>
              <a:pathLst>
                <a:path w="570233" h="1098650">
                  <a:moveTo>
                    <a:pt x="194530" y="1098650"/>
                  </a:moveTo>
                  <a:cubicBezTo>
                    <a:pt x="194530" y="1098650"/>
                    <a:pt x="-229561" y="395628"/>
                    <a:pt x="174606" y="0"/>
                  </a:cubicBezTo>
                  <a:lnTo>
                    <a:pt x="570234" y="0"/>
                  </a:lnTo>
                  <a:lnTo>
                    <a:pt x="194530" y="1098650"/>
                  </a:lnTo>
                  <a:close/>
                </a:path>
              </a:pathLst>
            </a:custGeom>
            <a:solidFill>
              <a:srgbClr val="440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4" name="Freeform: Shape 653">
              <a:extLst>
                <a:ext uri="{FF2B5EF4-FFF2-40B4-BE49-F238E27FC236}">
                  <a16:creationId xmlns:a16="http://schemas.microsoft.com/office/drawing/2014/main" xmlns="" id="{84084DEA-029A-3559-D0C1-3586BFA20787}"/>
                </a:ext>
              </a:extLst>
            </p:cNvPr>
            <p:cNvSpPr/>
            <p:nvPr/>
          </p:nvSpPr>
          <p:spPr>
            <a:xfrm>
              <a:off x="-4518870" y="2398949"/>
              <a:ext cx="3472418" cy="1309272"/>
            </a:xfrm>
            <a:custGeom>
              <a:avLst/>
              <a:gdLst>
                <a:gd name="connsiteX0" fmla="*/ 3327260 w 3472418"/>
                <a:gd name="connsiteY0" fmla="*/ 105311 h 1309272"/>
                <a:gd name="connsiteX1" fmla="*/ 2971480 w 3472418"/>
                <a:gd name="connsiteY1" fmla="*/ 1203962 h 1309272"/>
                <a:gd name="connsiteX2" fmla="*/ 526555 w 3472418"/>
                <a:gd name="connsiteY2" fmla="*/ 1203962 h 1309272"/>
                <a:gd name="connsiteX3" fmla="*/ 148005 w 3472418"/>
                <a:gd name="connsiteY3" fmla="*/ 105311 h 1309272"/>
                <a:gd name="connsiteX4" fmla="*/ 3327260 w 3472418"/>
                <a:gd name="connsiteY4" fmla="*/ 105311 h 1309272"/>
                <a:gd name="connsiteX5" fmla="*/ 3472419 w 3472418"/>
                <a:gd name="connsiteY5" fmla="*/ 0 h 1309272"/>
                <a:gd name="connsiteX6" fmla="*/ 0 w 3472418"/>
                <a:gd name="connsiteY6" fmla="*/ 0 h 1309272"/>
                <a:gd name="connsiteX7" fmla="*/ 449707 w 3472418"/>
                <a:gd name="connsiteY7" fmla="*/ 1309273 h 1309272"/>
                <a:gd name="connsiteX8" fmla="*/ 3048328 w 3472418"/>
                <a:gd name="connsiteY8" fmla="*/ 1309273 h 1309272"/>
                <a:gd name="connsiteX9" fmla="*/ 3472419 w 3472418"/>
                <a:gd name="connsiteY9" fmla="*/ 0 h 1309272"/>
                <a:gd name="connsiteX10" fmla="*/ 3472419 w 3472418"/>
                <a:gd name="connsiteY10" fmla="*/ 0 h 1309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472418" h="1309272">
                  <a:moveTo>
                    <a:pt x="3327260" y="105311"/>
                  </a:moveTo>
                  <a:lnTo>
                    <a:pt x="2971480" y="1203962"/>
                  </a:lnTo>
                  <a:lnTo>
                    <a:pt x="526555" y="1203962"/>
                  </a:lnTo>
                  <a:lnTo>
                    <a:pt x="148005" y="105311"/>
                  </a:lnTo>
                  <a:lnTo>
                    <a:pt x="3327260" y="105311"/>
                  </a:lnTo>
                  <a:moveTo>
                    <a:pt x="3472419" y="0"/>
                  </a:moveTo>
                  <a:lnTo>
                    <a:pt x="0" y="0"/>
                  </a:lnTo>
                  <a:lnTo>
                    <a:pt x="449707" y="1309273"/>
                  </a:lnTo>
                  <a:lnTo>
                    <a:pt x="3048328" y="1309273"/>
                  </a:lnTo>
                  <a:lnTo>
                    <a:pt x="3472419" y="0"/>
                  </a:lnTo>
                  <a:lnTo>
                    <a:pt x="3472419" y="0"/>
                  </a:lnTo>
                  <a:close/>
                </a:path>
              </a:pathLst>
            </a:custGeom>
            <a:solidFill>
              <a:srgbClr val="FFD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655" name="Graphic 377">
              <a:extLst>
                <a:ext uri="{FF2B5EF4-FFF2-40B4-BE49-F238E27FC236}">
                  <a16:creationId xmlns:a16="http://schemas.microsoft.com/office/drawing/2014/main" xmlns="" id="{EF8CE22E-91DE-2A0C-E0F2-D216B64D9B9D}"/>
                </a:ext>
              </a:extLst>
            </p:cNvPr>
            <p:cNvGrpSpPr/>
            <p:nvPr/>
          </p:nvGrpSpPr>
          <p:grpSpPr>
            <a:xfrm>
              <a:off x="-4518870" y="2398949"/>
              <a:ext cx="3472418" cy="1212500"/>
              <a:chOff x="4371175" y="2398949"/>
              <a:chExt cx="3472418" cy="1212500"/>
            </a:xfrm>
            <a:solidFill>
              <a:srgbClr val="FFFF31"/>
            </a:solidFill>
          </p:grpSpPr>
          <p:sp>
            <p:nvSpPr>
              <p:cNvPr id="658" name="Freeform: Shape 657">
                <a:extLst>
                  <a:ext uri="{FF2B5EF4-FFF2-40B4-BE49-F238E27FC236}">
                    <a16:creationId xmlns:a16="http://schemas.microsoft.com/office/drawing/2014/main" xmlns="" id="{9A7B30E5-DFDC-17FA-877B-DF6EA82399B7}"/>
                  </a:ext>
                </a:extLst>
              </p:cNvPr>
              <p:cNvSpPr/>
              <p:nvPr/>
            </p:nvSpPr>
            <p:spPr>
              <a:xfrm>
                <a:off x="4371175" y="2398949"/>
                <a:ext cx="3472418" cy="8538"/>
              </a:xfrm>
              <a:custGeom>
                <a:avLst/>
                <a:gdLst>
                  <a:gd name="connsiteX0" fmla="*/ 3469573 w 3472418"/>
                  <a:gd name="connsiteY0" fmla="*/ 8539 h 8538"/>
                  <a:gd name="connsiteX1" fmla="*/ 3472419 w 3472418"/>
                  <a:gd name="connsiteY1" fmla="*/ 0 h 8538"/>
                  <a:gd name="connsiteX2" fmla="*/ 0 w 3472418"/>
                  <a:gd name="connsiteY2" fmla="*/ 0 h 8538"/>
                  <a:gd name="connsiteX3" fmla="*/ 2846 w 3472418"/>
                  <a:gd name="connsiteY3" fmla="*/ 8539 h 8538"/>
                </a:gdLst>
                <a:ahLst/>
                <a:cxnLst>
                  <a:cxn ang="0">
                    <a:pos x="connsiteX0" y="connsiteY0"/>
                  </a:cxn>
                  <a:cxn ang="0">
                    <a:pos x="connsiteX1" y="connsiteY1"/>
                  </a:cxn>
                  <a:cxn ang="0">
                    <a:pos x="connsiteX2" y="connsiteY2"/>
                  </a:cxn>
                  <a:cxn ang="0">
                    <a:pos x="connsiteX3" y="connsiteY3"/>
                  </a:cxn>
                </a:cxnLst>
                <a:rect l="l" t="t" r="r" b="b"/>
                <a:pathLst>
                  <a:path w="3472418" h="8538">
                    <a:moveTo>
                      <a:pt x="3469573" y="8539"/>
                    </a:moveTo>
                    <a:lnTo>
                      <a:pt x="3472419" y="0"/>
                    </a:lnTo>
                    <a:lnTo>
                      <a:pt x="0" y="0"/>
                    </a:lnTo>
                    <a:lnTo>
                      <a:pt x="2846" y="8539"/>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9" name="Freeform: Shape 658">
                <a:extLst>
                  <a:ext uri="{FF2B5EF4-FFF2-40B4-BE49-F238E27FC236}">
                    <a16:creationId xmlns:a16="http://schemas.microsoft.com/office/drawing/2014/main" xmlns="" id="{D196E6C1-1FD8-C50C-CF48-9C6A0FAB3532}"/>
                  </a:ext>
                </a:extLst>
              </p:cNvPr>
              <p:cNvSpPr/>
              <p:nvPr/>
            </p:nvSpPr>
            <p:spPr>
              <a:xfrm>
                <a:off x="4519180" y="2515645"/>
                <a:ext cx="3179255" cy="1095804"/>
              </a:xfrm>
              <a:custGeom>
                <a:avLst/>
                <a:gdLst>
                  <a:gd name="connsiteX0" fmla="*/ 378551 w 3179255"/>
                  <a:gd name="connsiteY0" fmla="*/ 1095804 h 1095804"/>
                  <a:gd name="connsiteX1" fmla="*/ 2823475 w 3179255"/>
                  <a:gd name="connsiteY1" fmla="*/ 1095804 h 1095804"/>
                  <a:gd name="connsiteX2" fmla="*/ 3179256 w 3179255"/>
                  <a:gd name="connsiteY2" fmla="*/ 0 h 1095804"/>
                  <a:gd name="connsiteX3" fmla="*/ 3173563 w 3179255"/>
                  <a:gd name="connsiteY3" fmla="*/ 0 h 1095804"/>
                  <a:gd name="connsiteX4" fmla="*/ 2823475 w 3179255"/>
                  <a:gd name="connsiteY4" fmla="*/ 1087265 h 1095804"/>
                  <a:gd name="connsiteX5" fmla="*/ 378551 w 3179255"/>
                  <a:gd name="connsiteY5" fmla="*/ 1087265 h 1095804"/>
                  <a:gd name="connsiteX6" fmla="*/ 2846 w 3179255"/>
                  <a:gd name="connsiteY6" fmla="*/ 0 h 1095804"/>
                  <a:gd name="connsiteX7" fmla="*/ 0 w 3179255"/>
                  <a:gd name="connsiteY7" fmla="*/ 0 h 10958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9255" h="1095804">
                    <a:moveTo>
                      <a:pt x="378551" y="1095804"/>
                    </a:moveTo>
                    <a:lnTo>
                      <a:pt x="2823475" y="1095804"/>
                    </a:lnTo>
                    <a:lnTo>
                      <a:pt x="3179256" y="0"/>
                    </a:lnTo>
                    <a:lnTo>
                      <a:pt x="3173563" y="0"/>
                    </a:lnTo>
                    <a:lnTo>
                      <a:pt x="2823475" y="1087265"/>
                    </a:lnTo>
                    <a:lnTo>
                      <a:pt x="378551" y="1087265"/>
                    </a:lnTo>
                    <a:lnTo>
                      <a:pt x="2846" y="0"/>
                    </a:lnTo>
                    <a:lnTo>
                      <a:pt x="0" y="0"/>
                    </a:lnTo>
                    <a:close/>
                  </a:path>
                </a:pathLst>
              </a:custGeom>
              <a:solidFill>
                <a:srgbClr val="FFFF31"/>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656" name="Freeform: Shape 655">
              <a:extLst>
                <a:ext uri="{FF2B5EF4-FFF2-40B4-BE49-F238E27FC236}">
                  <a16:creationId xmlns:a16="http://schemas.microsoft.com/office/drawing/2014/main" xmlns="" id="{C7EDDB2C-C7E6-FB87-C44B-21C685FE872E}"/>
                </a:ext>
              </a:extLst>
            </p:cNvPr>
            <p:cNvSpPr/>
            <p:nvPr/>
          </p:nvSpPr>
          <p:spPr>
            <a:xfrm>
              <a:off x="-2976205" y="2319254"/>
              <a:ext cx="384243" cy="51232"/>
            </a:xfrm>
            <a:custGeom>
              <a:avLst/>
              <a:gdLst>
                <a:gd name="connsiteX0" fmla="*/ 384243 w 384243"/>
                <a:gd name="connsiteY0" fmla="*/ 51232 h 51232"/>
                <a:gd name="connsiteX1" fmla="*/ 0 w 384243"/>
                <a:gd name="connsiteY1" fmla="*/ 51232 h 51232"/>
                <a:gd name="connsiteX2" fmla="*/ 22770 w 384243"/>
                <a:gd name="connsiteY2" fmla="*/ 0 h 51232"/>
                <a:gd name="connsiteX3" fmla="*/ 355781 w 384243"/>
                <a:gd name="connsiteY3" fmla="*/ 0 h 51232"/>
              </a:gdLst>
              <a:ahLst/>
              <a:cxnLst>
                <a:cxn ang="0">
                  <a:pos x="connsiteX0" y="connsiteY0"/>
                </a:cxn>
                <a:cxn ang="0">
                  <a:pos x="connsiteX1" y="connsiteY1"/>
                </a:cxn>
                <a:cxn ang="0">
                  <a:pos x="connsiteX2" y="connsiteY2"/>
                </a:cxn>
                <a:cxn ang="0">
                  <a:pos x="connsiteX3" y="connsiteY3"/>
                </a:cxn>
              </a:cxnLst>
              <a:rect l="l" t="t" r="r" b="b"/>
              <a:pathLst>
                <a:path w="384243" h="51232">
                  <a:moveTo>
                    <a:pt x="384243" y="51232"/>
                  </a:moveTo>
                  <a:lnTo>
                    <a:pt x="0" y="51232"/>
                  </a:lnTo>
                  <a:lnTo>
                    <a:pt x="22770" y="0"/>
                  </a:lnTo>
                  <a:lnTo>
                    <a:pt x="355781" y="0"/>
                  </a:lnTo>
                  <a:close/>
                </a:path>
              </a:pathLst>
            </a:custGeom>
            <a:solidFill>
              <a:srgbClr val="FFDB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657" name="Freeform: Shape 656">
              <a:extLst>
                <a:ext uri="{FF2B5EF4-FFF2-40B4-BE49-F238E27FC236}">
                  <a16:creationId xmlns:a16="http://schemas.microsoft.com/office/drawing/2014/main" xmlns="" id="{6ADA5F94-B83E-C498-7EFB-895E1C379B63}"/>
                </a:ext>
              </a:extLst>
            </p:cNvPr>
            <p:cNvSpPr/>
            <p:nvPr/>
          </p:nvSpPr>
          <p:spPr>
            <a:xfrm>
              <a:off x="-2976205" y="2370486"/>
              <a:ext cx="384243" cy="25616"/>
            </a:xfrm>
            <a:custGeom>
              <a:avLst/>
              <a:gdLst>
                <a:gd name="connsiteX0" fmla="*/ 0 w 384243"/>
                <a:gd name="connsiteY0" fmla="*/ 0 h 25616"/>
                <a:gd name="connsiteX1" fmla="*/ 384243 w 384243"/>
                <a:gd name="connsiteY1" fmla="*/ 0 h 25616"/>
                <a:gd name="connsiteX2" fmla="*/ 384243 w 384243"/>
                <a:gd name="connsiteY2" fmla="*/ 25616 h 25616"/>
                <a:gd name="connsiteX3" fmla="*/ 0 w 384243"/>
                <a:gd name="connsiteY3" fmla="*/ 25616 h 25616"/>
              </a:gdLst>
              <a:ahLst/>
              <a:cxnLst>
                <a:cxn ang="0">
                  <a:pos x="connsiteX0" y="connsiteY0"/>
                </a:cxn>
                <a:cxn ang="0">
                  <a:pos x="connsiteX1" y="connsiteY1"/>
                </a:cxn>
                <a:cxn ang="0">
                  <a:pos x="connsiteX2" y="connsiteY2"/>
                </a:cxn>
                <a:cxn ang="0">
                  <a:pos x="connsiteX3" y="connsiteY3"/>
                </a:cxn>
              </a:cxnLst>
              <a:rect l="l" t="t" r="r" b="b"/>
              <a:pathLst>
                <a:path w="384243" h="25616">
                  <a:moveTo>
                    <a:pt x="0" y="0"/>
                  </a:moveTo>
                  <a:lnTo>
                    <a:pt x="384243" y="0"/>
                  </a:lnTo>
                  <a:lnTo>
                    <a:pt x="384243" y="25616"/>
                  </a:lnTo>
                  <a:lnTo>
                    <a:pt x="0" y="25616"/>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3" name="Graphic 378">
            <a:extLst>
              <a:ext uri="{FF2B5EF4-FFF2-40B4-BE49-F238E27FC236}">
                <a16:creationId xmlns:a16="http://schemas.microsoft.com/office/drawing/2014/main" xmlns="" id="{5BC91478-E095-D9D0-AB4F-058E44AF0ECF}"/>
              </a:ext>
            </a:extLst>
          </p:cNvPr>
          <p:cNvGrpSpPr/>
          <p:nvPr/>
        </p:nvGrpSpPr>
        <p:grpSpPr>
          <a:xfrm rot="18640962">
            <a:off x="8097993" y="7452758"/>
            <a:ext cx="2713872" cy="330057"/>
            <a:chOff x="5868899" y="813333"/>
            <a:chExt cx="2483705" cy="464536"/>
          </a:xfrm>
        </p:grpSpPr>
        <p:grpSp>
          <p:nvGrpSpPr>
            <p:cNvPr id="714" name="Graphic 378">
              <a:extLst>
                <a:ext uri="{FF2B5EF4-FFF2-40B4-BE49-F238E27FC236}">
                  <a16:creationId xmlns:a16="http://schemas.microsoft.com/office/drawing/2014/main" xmlns="" id="{6C816B9F-7C07-2E36-9050-7EDF1F66B93B}"/>
                </a:ext>
              </a:extLst>
            </p:cNvPr>
            <p:cNvGrpSpPr/>
            <p:nvPr/>
          </p:nvGrpSpPr>
          <p:grpSpPr>
            <a:xfrm>
              <a:off x="5868899" y="822878"/>
              <a:ext cx="2058940" cy="445445"/>
              <a:chOff x="5868899" y="822878"/>
              <a:chExt cx="2058940" cy="445445"/>
            </a:xfrm>
          </p:grpSpPr>
          <p:sp>
            <p:nvSpPr>
              <p:cNvPr id="725" name="Freeform: Shape 724">
                <a:extLst>
                  <a:ext uri="{FF2B5EF4-FFF2-40B4-BE49-F238E27FC236}">
                    <a16:creationId xmlns:a16="http://schemas.microsoft.com/office/drawing/2014/main" xmlns="" id="{AE4A4D40-72A2-DE7B-854C-3451E7A8E860}"/>
                  </a:ext>
                </a:extLst>
              </p:cNvPr>
              <p:cNvSpPr/>
              <p:nvPr/>
            </p:nvSpPr>
            <p:spPr>
              <a:xfrm>
                <a:off x="5868899" y="996284"/>
                <a:ext cx="98979" cy="272039"/>
              </a:xfrm>
              <a:custGeom>
                <a:avLst/>
                <a:gdLst>
                  <a:gd name="connsiteX0" fmla="*/ 46481 w 98979"/>
                  <a:gd name="connsiteY0" fmla="*/ 272040 h 272039"/>
                  <a:gd name="connsiteX1" fmla="*/ 98980 w 98979"/>
                  <a:gd name="connsiteY1" fmla="*/ 272040 h 272039"/>
                  <a:gd name="connsiteX2" fmla="*/ 81480 w 98979"/>
                  <a:gd name="connsiteY2" fmla="*/ 31818 h 272039"/>
                  <a:gd name="connsiteX3" fmla="*/ 1936 w 98979"/>
                  <a:gd name="connsiteY3" fmla="*/ 0 h 272039"/>
                  <a:gd name="connsiteX4" fmla="*/ 46481 w 98979"/>
                  <a:gd name="connsiteY4" fmla="*/ 272040 h 2720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9" h="272039">
                    <a:moveTo>
                      <a:pt x="46481" y="272040"/>
                    </a:moveTo>
                    <a:lnTo>
                      <a:pt x="98980" y="272040"/>
                    </a:lnTo>
                    <a:cubicBezTo>
                      <a:pt x="84662" y="184542"/>
                      <a:pt x="79889" y="103407"/>
                      <a:pt x="81480" y="31818"/>
                    </a:cubicBezTo>
                    <a:cubicBezTo>
                      <a:pt x="54435" y="23863"/>
                      <a:pt x="28981" y="14318"/>
                      <a:pt x="1936" y="0"/>
                    </a:cubicBezTo>
                    <a:cubicBezTo>
                      <a:pt x="-4427" y="76362"/>
                      <a:pt x="3527" y="170224"/>
                      <a:pt x="46481" y="27204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6" name="Freeform: Shape 725">
                <a:extLst>
                  <a:ext uri="{FF2B5EF4-FFF2-40B4-BE49-F238E27FC236}">
                    <a16:creationId xmlns:a16="http://schemas.microsoft.com/office/drawing/2014/main" xmlns="" id="{FDAD9E9B-AF43-76AE-A94A-3DF4789892B7}"/>
                  </a:ext>
                </a:extLst>
              </p:cNvPr>
              <p:cNvSpPr/>
              <p:nvPr/>
            </p:nvSpPr>
            <p:spPr>
              <a:xfrm>
                <a:off x="5870835" y="822878"/>
                <a:ext cx="98634" cy="205223"/>
              </a:xfrm>
              <a:custGeom>
                <a:avLst/>
                <a:gdLst>
                  <a:gd name="connsiteX0" fmla="*/ 44545 w 98634"/>
                  <a:gd name="connsiteY0" fmla="*/ 0 h 205223"/>
                  <a:gd name="connsiteX1" fmla="*/ 0 w 98634"/>
                  <a:gd name="connsiteY1" fmla="*/ 173406 h 205223"/>
                  <a:gd name="connsiteX2" fmla="*/ 79544 w 98634"/>
                  <a:gd name="connsiteY2" fmla="*/ 205223 h 205223"/>
                  <a:gd name="connsiteX3" fmla="*/ 98634 w 98634"/>
                  <a:gd name="connsiteY3" fmla="*/ 0 h 205223"/>
                  <a:gd name="connsiteX4" fmla="*/ 44545 w 98634"/>
                  <a:gd name="connsiteY4" fmla="*/ 0 h 2052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634" h="205223">
                    <a:moveTo>
                      <a:pt x="44545" y="0"/>
                    </a:moveTo>
                    <a:cubicBezTo>
                      <a:pt x="44545" y="0"/>
                      <a:pt x="9545" y="68408"/>
                      <a:pt x="0" y="173406"/>
                    </a:cubicBezTo>
                    <a:cubicBezTo>
                      <a:pt x="25454" y="186133"/>
                      <a:pt x="52499" y="197269"/>
                      <a:pt x="79544" y="205223"/>
                    </a:cubicBezTo>
                    <a:cubicBezTo>
                      <a:pt x="81135" y="122498"/>
                      <a:pt x="89089" y="52499"/>
                      <a:pt x="98634" y="0"/>
                    </a:cubicBezTo>
                    <a:lnTo>
                      <a:pt x="44545" y="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7" name="Freeform: Shape 726">
                <a:extLst>
                  <a:ext uri="{FF2B5EF4-FFF2-40B4-BE49-F238E27FC236}">
                    <a16:creationId xmlns:a16="http://schemas.microsoft.com/office/drawing/2014/main" xmlns="" id="{97B2CC88-2198-8BA9-EF6A-FAB3A796EBFC}"/>
                  </a:ext>
                </a:extLst>
              </p:cNvPr>
              <p:cNvSpPr/>
              <p:nvPr/>
            </p:nvSpPr>
            <p:spPr>
              <a:xfrm>
                <a:off x="5950086" y="1028102"/>
                <a:ext cx="352353" cy="240222"/>
              </a:xfrm>
              <a:custGeom>
                <a:avLst/>
                <a:gdLst>
                  <a:gd name="connsiteX0" fmla="*/ 292 w 352353"/>
                  <a:gd name="connsiteY0" fmla="*/ 0 h 240222"/>
                  <a:gd name="connsiteX1" fmla="*/ 17792 w 352353"/>
                  <a:gd name="connsiteY1" fmla="*/ 240222 h 240222"/>
                  <a:gd name="connsiteX2" fmla="*/ 323241 w 352353"/>
                  <a:gd name="connsiteY2" fmla="*/ 240222 h 240222"/>
                  <a:gd name="connsiteX3" fmla="*/ 329604 w 352353"/>
                  <a:gd name="connsiteY3" fmla="*/ 39772 h 240222"/>
                  <a:gd name="connsiteX4" fmla="*/ 57564 w 352353"/>
                  <a:gd name="connsiteY4" fmla="*/ 11136 h 240222"/>
                  <a:gd name="connsiteX5" fmla="*/ 292 w 352353"/>
                  <a:gd name="connsiteY5" fmla="*/ 0 h 2402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2353" h="240222">
                    <a:moveTo>
                      <a:pt x="292" y="0"/>
                    </a:moveTo>
                    <a:cubicBezTo>
                      <a:pt x="-1298" y="71589"/>
                      <a:pt x="3474" y="152724"/>
                      <a:pt x="17792" y="240222"/>
                    </a:cubicBezTo>
                    <a:lnTo>
                      <a:pt x="323241" y="240222"/>
                    </a:lnTo>
                    <a:cubicBezTo>
                      <a:pt x="356649" y="168633"/>
                      <a:pt x="364603" y="124089"/>
                      <a:pt x="329604" y="39772"/>
                    </a:cubicBezTo>
                    <a:cubicBezTo>
                      <a:pt x="238924" y="30227"/>
                      <a:pt x="148244" y="20681"/>
                      <a:pt x="57564" y="11136"/>
                    </a:cubicBezTo>
                    <a:cubicBezTo>
                      <a:pt x="38474" y="9545"/>
                      <a:pt x="19383" y="4773"/>
                      <a:pt x="292"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8" name="Freeform: Shape 727">
                <a:extLst>
                  <a:ext uri="{FF2B5EF4-FFF2-40B4-BE49-F238E27FC236}">
                    <a16:creationId xmlns:a16="http://schemas.microsoft.com/office/drawing/2014/main" xmlns="" id="{CC39AF4A-6425-624B-346B-29589311E0E6}"/>
                  </a:ext>
                </a:extLst>
              </p:cNvPr>
              <p:cNvSpPr/>
              <p:nvPr/>
            </p:nvSpPr>
            <p:spPr>
              <a:xfrm>
                <a:off x="5948788" y="822878"/>
                <a:ext cx="329311" cy="244995"/>
              </a:xfrm>
              <a:custGeom>
                <a:avLst/>
                <a:gdLst>
                  <a:gd name="connsiteX0" fmla="*/ 316585 w 329311"/>
                  <a:gd name="connsiteY0" fmla="*/ 0 h 244995"/>
                  <a:gd name="connsiteX1" fmla="*/ 19090 w 329311"/>
                  <a:gd name="connsiteY1" fmla="*/ 0 h 244995"/>
                  <a:gd name="connsiteX2" fmla="*/ 0 w 329311"/>
                  <a:gd name="connsiteY2" fmla="*/ 205223 h 244995"/>
                  <a:gd name="connsiteX3" fmla="*/ 57271 w 329311"/>
                  <a:gd name="connsiteY3" fmla="*/ 216359 h 244995"/>
                  <a:gd name="connsiteX4" fmla="*/ 329312 w 329311"/>
                  <a:gd name="connsiteY4" fmla="*/ 244995 h 244995"/>
                  <a:gd name="connsiteX5" fmla="*/ 313403 w 329311"/>
                  <a:gd name="connsiteY5" fmla="*/ 209996 h 244995"/>
                  <a:gd name="connsiteX6" fmla="*/ 316585 w 329311"/>
                  <a:gd name="connsiteY6" fmla="*/ 0 h 24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29311" h="244995">
                    <a:moveTo>
                      <a:pt x="316585" y="0"/>
                    </a:moveTo>
                    <a:lnTo>
                      <a:pt x="19090" y="0"/>
                    </a:lnTo>
                    <a:cubicBezTo>
                      <a:pt x="11136" y="52499"/>
                      <a:pt x="1591" y="122498"/>
                      <a:pt x="0" y="205223"/>
                    </a:cubicBezTo>
                    <a:cubicBezTo>
                      <a:pt x="19090" y="211587"/>
                      <a:pt x="39772" y="214768"/>
                      <a:pt x="57271" y="216359"/>
                    </a:cubicBezTo>
                    <a:cubicBezTo>
                      <a:pt x="147951" y="225905"/>
                      <a:pt x="238632" y="235450"/>
                      <a:pt x="329312" y="244995"/>
                    </a:cubicBezTo>
                    <a:cubicBezTo>
                      <a:pt x="324539" y="233859"/>
                      <a:pt x="319766" y="222723"/>
                      <a:pt x="313403" y="209996"/>
                    </a:cubicBezTo>
                    <a:cubicBezTo>
                      <a:pt x="278404" y="135225"/>
                      <a:pt x="291130" y="60453"/>
                      <a:pt x="316585"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9" name="Freeform: Shape 728">
                <a:extLst>
                  <a:ext uri="{FF2B5EF4-FFF2-40B4-BE49-F238E27FC236}">
                    <a16:creationId xmlns:a16="http://schemas.microsoft.com/office/drawing/2014/main" xmlns="" id="{584F61B0-B3A7-7265-0713-B9EA2059B43C}"/>
                  </a:ext>
                </a:extLst>
              </p:cNvPr>
              <p:cNvSpPr/>
              <p:nvPr/>
            </p:nvSpPr>
            <p:spPr>
              <a:xfrm>
                <a:off x="6324052" y="822878"/>
                <a:ext cx="1206067" cy="296801"/>
              </a:xfrm>
              <a:custGeom>
                <a:avLst/>
                <a:gdLst>
                  <a:gd name="connsiteX0" fmla="*/ 1175841 w 1206067"/>
                  <a:gd name="connsiteY0" fmla="*/ 0 h 296801"/>
                  <a:gd name="connsiteX1" fmla="*/ 33591 w 1206067"/>
                  <a:gd name="connsiteY1" fmla="*/ 0 h 296801"/>
                  <a:gd name="connsiteX2" fmla="*/ 14501 w 1206067"/>
                  <a:gd name="connsiteY2" fmla="*/ 173406 h 296801"/>
                  <a:gd name="connsiteX3" fmla="*/ 47909 w 1206067"/>
                  <a:gd name="connsiteY3" fmla="*/ 252950 h 296801"/>
                  <a:gd name="connsiteX4" fmla="*/ 1206068 w 1206067"/>
                  <a:gd name="connsiteY4" fmla="*/ 291131 h 296801"/>
                  <a:gd name="connsiteX5" fmla="*/ 1174250 w 1206067"/>
                  <a:gd name="connsiteY5" fmla="*/ 208405 h 296801"/>
                  <a:gd name="connsiteX6" fmla="*/ 1175841 w 1206067"/>
                  <a:gd name="connsiteY6" fmla="*/ 0 h 296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06067" h="296801">
                    <a:moveTo>
                      <a:pt x="1175841" y="0"/>
                    </a:moveTo>
                    <a:lnTo>
                      <a:pt x="33591" y="0"/>
                    </a:lnTo>
                    <a:cubicBezTo>
                      <a:pt x="6546" y="47726"/>
                      <a:pt x="-15726" y="112952"/>
                      <a:pt x="14501" y="173406"/>
                    </a:cubicBezTo>
                    <a:cubicBezTo>
                      <a:pt x="28818" y="203632"/>
                      <a:pt x="39954" y="229086"/>
                      <a:pt x="47909" y="252950"/>
                    </a:cubicBezTo>
                    <a:cubicBezTo>
                      <a:pt x="434492" y="287949"/>
                      <a:pt x="821076" y="307039"/>
                      <a:pt x="1206068" y="291131"/>
                    </a:cubicBezTo>
                    <a:cubicBezTo>
                      <a:pt x="1199704" y="267267"/>
                      <a:pt x="1190159" y="240223"/>
                      <a:pt x="1174250" y="208405"/>
                    </a:cubicBezTo>
                    <a:cubicBezTo>
                      <a:pt x="1137660" y="135225"/>
                      <a:pt x="1150387" y="60453"/>
                      <a:pt x="1175841" y="0"/>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0" name="Freeform: Shape 729">
                <a:extLst>
                  <a:ext uri="{FF2B5EF4-FFF2-40B4-BE49-F238E27FC236}">
                    <a16:creationId xmlns:a16="http://schemas.microsoft.com/office/drawing/2014/main" xmlns="" id="{E571540C-19C3-A909-DD72-C964C9CAA44F}"/>
                  </a:ext>
                </a:extLst>
              </p:cNvPr>
              <p:cNvSpPr/>
              <p:nvPr/>
            </p:nvSpPr>
            <p:spPr>
              <a:xfrm>
                <a:off x="6364007" y="1077419"/>
                <a:ext cx="1172739" cy="190905"/>
              </a:xfrm>
              <a:custGeom>
                <a:avLst/>
                <a:gdLst>
                  <a:gd name="connsiteX0" fmla="*/ 7954 w 1172739"/>
                  <a:gd name="connsiteY0" fmla="*/ 0 h 190905"/>
                  <a:gd name="connsiteX1" fmla="*/ 0 w 1172739"/>
                  <a:gd name="connsiteY1" fmla="*/ 190905 h 190905"/>
                  <a:gd name="connsiteX2" fmla="*/ 1143841 w 1172739"/>
                  <a:gd name="connsiteY2" fmla="*/ 190905 h 190905"/>
                  <a:gd name="connsiteX3" fmla="*/ 1166113 w 1172739"/>
                  <a:gd name="connsiteY3" fmla="*/ 38181 h 190905"/>
                  <a:gd name="connsiteX4" fmla="*/ 7954 w 1172739"/>
                  <a:gd name="connsiteY4" fmla="*/ 0 h 1909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2739" h="190905">
                    <a:moveTo>
                      <a:pt x="7954" y="0"/>
                    </a:moveTo>
                    <a:cubicBezTo>
                      <a:pt x="30227" y="73180"/>
                      <a:pt x="23863" y="127270"/>
                      <a:pt x="0" y="190905"/>
                    </a:cubicBezTo>
                    <a:lnTo>
                      <a:pt x="1143841" y="190905"/>
                    </a:lnTo>
                    <a:cubicBezTo>
                      <a:pt x="1170886" y="133634"/>
                      <a:pt x="1180431" y="93862"/>
                      <a:pt x="1166113" y="38181"/>
                    </a:cubicBezTo>
                    <a:cubicBezTo>
                      <a:pt x="781121" y="54090"/>
                      <a:pt x="394538" y="34999"/>
                      <a:pt x="7954" y="0"/>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1" name="Freeform: Shape 730">
                <a:extLst>
                  <a:ext uri="{FF2B5EF4-FFF2-40B4-BE49-F238E27FC236}">
                    <a16:creationId xmlns:a16="http://schemas.microsoft.com/office/drawing/2014/main" xmlns="" id="{DDD8BF3D-4B2B-92F4-C301-B3ABD673C272}"/>
                  </a:ext>
                </a:extLst>
              </p:cNvPr>
              <p:cNvSpPr/>
              <p:nvPr/>
            </p:nvSpPr>
            <p:spPr>
              <a:xfrm>
                <a:off x="7598528" y="1085373"/>
                <a:ext cx="329311" cy="182950"/>
              </a:xfrm>
              <a:custGeom>
                <a:avLst/>
                <a:gdLst>
                  <a:gd name="connsiteX0" fmla="*/ 0 w 329311"/>
                  <a:gd name="connsiteY0" fmla="*/ 182951 h 182950"/>
                  <a:gd name="connsiteX1" fmla="*/ 329312 w 329311"/>
                  <a:gd name="connsiteY1" fmla="*/ 182951 h 182950"/>
                  <a:gd name="connsiteX2" fmla="*/ 329312 w 329311"/>
                  <a:gd name="connsiteY2" fmla="*/ 0 h 182950"/>
                  <a:gd name="connsiteX3" fmla="*/ 17500 w 329311"/>
                  <a:gd name="connsiteY3" fmla="*/ 25454 h 182950"/>
                  <a:gd name="connsiteX4" fmla="*/ 0 w 329311"/>
                  <a:gd name="connsiteY4" fmla="*/ 182951 h 18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9311" h="182950">
                    <a:moveTo>
                      <a:pt x="0" y="182951"/>
                    </a:moveTo>
                    <a:lnTo>
                      <a:pt x="329312" y="182951"/>
                    </a:lnTo>
                    <a:lnTo>
                      <a:pt x="329312" y="0"/>
                    </a:lnTo>
                    <a:cubicBezTo>
                      <a:pt x="225905" y="11136"/>
                      <a:pt x="120907" y="20681"/>
                      <a:pt x="17500" y="25454"/>
                    </a:cubicBezTo>
                    <a:cubicBezTo>
                      <a:pt x="28636" y="82726"/>
                      <a:pt x="20682" y="128861"/>
                      <a:pt x="0" y="182951"/>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2" name="Freeform: Shape 731">
                <a:extLst>
                  <a:ext uri="{FF2B5EF4-FFF2-40B4-BE49-F238E27FC236}">
                    <a16:creationId xmlns:a16="http://schemas.microsoft.com/office/drawing/2014/main" xmlns="" id="{848D5DDF-68C0-BF6C-19F5-09F649BAC582}"/>
                  </a:ext>
                </a:extLst>
              </p:cNvPr>
              <p:cNvSpPr/>
              <p:nvPr/>
            </p:nvSpPr>
            <p:spPr>
              <a:xfrm>
                <a:off x="7558573" y="822878"/>
                <a:ext cx="367675" cy="287948"/>
              </a:xfrm>
              <a:custGeom>
                <a:avLst/>
                <a:gdLst>
                  <a:gd name="connsiteX0" fmla="*/ 33591 w 367675"/>
                  <a:gd name="connsiteY0" fmla="*/ 0 h 287948"/>
                  <a:gd name="connsiteX1" fmla="*/ 14500 w 367675"/>
                  <a:gd name="connsiteY1" fmla="*/ 173406 h 287948"/>
                  <a:gd name="connsiteX2" fmla="*/ 55863 w 367675"/>
                  <a:gd name="connsiteY2" fmla="*/ 287949 h 287948"/>
                  <a:gd name="connsiteX3" fmla="*/ 367675 w 367675"/>
                  <a:gd name="connsiteY3" fmla="*/ 262495 h 287948"/>
                  <a:gd name="connsiteX4" fmla="*/ 367675 w 367675"/>
                  <a:gd name="connsiteY4" fmla="*/ 1591 h 287948"/>
                  <a:gd name="connsiteX5" fmla="*/ 33591 w 367675"/>
                  <a:gd name="connsiteY5" fmla="*/ 1591 h 2879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67675" h="287948">
                    <a:moveTo>
                      <a:pt x="33591" y="0"/>
                    </a:moveTo>
                    <a:cubicBezTo>
                      <a:pt x="6546" y="47726"/>
                      <a:pt x="-15726" y="112952"/>
                      <a:pt x="14500" y="173406"/>
                    </a:cubicBezTo>
                    <a:cubicBezTo>
                      <a:pt x="35182" y="217950"/>
                      <a:pt x="49500" y="254540"/>
                      <a:pt x="55863" y="287949"/>
                    </a:cubicBezTo>
                    <a:cubicBezTo>
                      <a:pt x="159270" y="281585"/>
                      <a:pt x="264268" y="273631"/>
                      <a:pt x="367675" y="262495"/>
                    </a:cubicBezTo>
                    <a:lnTo>
                      <a:pt x="367675" y="1591"/>
                    </a:lnTo>
                    <a:lnTo>
                      <a:pt x="33591" y="1591"/>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3" name="Freeform: Shape 732">
                <a:extLst>
                  <a:ext uri="{FF2B5EF4-FFF2-40B4-BE49-F238E27FC236}">
                    <a16:creationId xmlns:a16="http://schemas.microsoft.com/office/drawing/2014/main" xmlns="" id="{B08D1633-9846-AF3C-3208-BCE09EA33A34}"/>
                  </a:ext>
                </a:extLst>
              </p:cNvPr>
              <p:cNvSpPr/>
              <p:nvPr/>
            </p:nvSpPr>
            <p:spPr>
              <a:xfrm>
                <a:off x="6241007" y="822878"/>
                <a:ext cx="130953" cy="252949"/>
              </a:xfrm>
              <a:custGeom>
                <a:avLst/>
                <a:gdLst>
                  <a:gd name="connsiteX0" fmla="*/ 116636 w 130953"/>
                  <a:gd name="connsiteY0" fmla="*/ 0 h 252949"/>
                  <a:gd name="connsiteX1" fmla="*/ 24365 w 130953"/>
                  <a:gd name="connsiteY1" fmla="*/ 0 h 252949"/>
                  <a:gd name="connsiteX2" fmla="*/ 22774 w 130953"/>
                  <a:gd name="connsiteY2" fmla="*/ 209996 h 252949"/>
                  <a:gd name="connsiteX3" fmla="*/ 38683 w 130953"/>
                  <a:gd name="connsiteY3" fmla="*/ 244995 h 252949"/>
                  <a:gd name="connsiteX4" fmla="*/ 130954 w 130953"/>
                  <a:gd name="connsiteY4" fmla="*/ 252950 h 252949"/>
                  <a:gd name="connsiteX5" fmla="*/ 97546 w 130953"/>
                  <a:gd name="connsiteY5" fmla="*/ 173406 h 252949"/>
                  <a:gd name="connsiteX6" fmla="*/ 116636 w 130953"/>
                  <a:gd name="connsiteY6" fmla="*/ 0 h 252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0953" h="252949">
                    <a:moveTo>
                      <a:pt x="116636" y="0"/>
                    </a:moveTo>
                    <a:lnTo>
                      <a:pt x="24365" y="0"/>
                    </a:lnTo>
                    <a:cubicBezTo>
                      <a:pt x="-1089" y="60453"/>
                      <a:pt x="-13816" y="133634"/>
                      <a:pt x="22774" y="209996"/>
                    </a:cubicBezTo>
                    <a:cubicBezTo>
                      <a:pt x="29138" y="222723"/>
                      <a:pt x="33910" y="233859"/>
                      <a:pt x="38683" y="244995"/>
                    </a:cubicBezTo>
                    <a:cubicBezTo>
                      <a:pt x="68910" y="248177"/>
                      <a:pt x="99136" y="251359"/>
                      <a:pt x="130954" y="252950"/>
                    </a:cubicBezTo>
                    <a:cubicBezTo>
                      <a:pt x="122999" y="229086"/>
                      <a:pt x="111863" y="202041"/>
                      <a:pt x="97546"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4" name="Freeform: Shape 733">
                <a:extLst>
                  <a:ext uri="{FF2B5EF4-FFF2-40B4-BE49-F238E27FC236}">
                    <a16:creationId xmlns:a16="http://schemas.microsoft.com/office/drawing/2014/main" xmlns="" id="{C588C58A-1C07-B490-AB8F-B0653783991A}"/>
                  </a:ext>
                </a:extLst>
              </p:cNvPr>
              <p:cNvSpPr/>
              <p:nvPr/>
            </p:nvSpPr>
            <p:spPr>
              <a:xfrm>
                <a:off x="6273327" y="1069464"/>
                <a:ext cx="113536" cy="198859"/>
              </a:xfrm>
              <a:custGeom>
                <a:avLst/>
                <a:gdLst>
                  <a:gd name="connsiteX0" fmla="*/ 0 w 113536"/>
                  <a:gd name="connsiteY0" fmla="*/ 198860 h 198859"/>
                  <a:gd name="connsiteX1" fmla="*/ 90680 w 113536"/>
                  <a:gd name="connsiteY1" fmla="*/ 198860 h 198859"/>
                  <a:gd name="connsiteX2" fmla="*/ 98634 w 113536"/>
                  <a:gd name="connsiteY2" fmla="*/ 7954 h 198859"/>
                  <a:gd name="connsiteX3" fmla="*/ 6363 w 113536"/>
                  <a:gd name="connsiteY3" fmla="*/ 0 h 198859"/>
                  <a:gd name="connsiteX4" fmla="*/ 0 w 113536"/>
                  <a:gd name="connsiteY4" fmla="*/ 198860 h 198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536" h="198859">
                    <a:moveTo>
                      <a:pt x="0" y="198860"/>
                    </a:moveTo>
                    <a:lnTo>
                      <a:pt x="90680" y="198860"/>
                    </a:lnTo>
                    <a:cubicBezTo>
                      <a:pt x="116134" y="135224"/>
                      <a:pt x="122498" y="81135"/>
                      <a:pt x="98634" y="7954"/>
                    </a:cubicBezTo>
                    <a:cubicBezTo>
                      <a:pt x="68408" y="4773"/>
                      <a:pt x="38181" y="1591"/>
                      <a:pt x="6363" y="0"/>
                    </a:cubicBezTo>
                    <a:cubicBezTo>
                      <a:pt x="41363" y="81135"/>
                      <a:pt x="33409" y="127270"/>
                      <a:pt x="0" y="198860"/>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5" name="Freeform: Shape 734">
                <a:extLst>
                  <a:ext uri="{FF2B5EF4-FFF2-40B4-BE49-F238E27FC236}">
                    <a16:creationId xmlns:a16="http://schemas.microsoft.com/office/drawing/2014/main" xmlns="" id="{FA747E34-A28F-6EBD-2DBA-0A250C1417D1}"/>
                  </a:ext>
                </a:extLst>
              </p:cNvPr>
              <p:cNvSpPr/>
              <p:nvPr/>
            </p:nvSpPr>
            <p:spPr>
              <a:xfrm>
                <a:off x="7475528" y="822878"/>
                <a:ext cx="138908" cy="292721"/>
              </a:xfrm>
              <a:custGeom>
                <a:avLst/>
                <a:gdLst>
                  <a:gd name="connsiteX0" fmla="*/ 116636 w 138908"/>
                  <a:gd name="connsiteY0" fmla="*/ 0 h 292721"/>
                  <a:gd name="connsiteX1" fmla="*/ 24365 w 138908"/>
                  <a:gd name="connsiteY1" fmla="*/ 0 h 292721"/>
                  <a:gd name="connsiteX2" fmla="*/ 22774 w 138908"/>
                  <a:gd name="connsiteY2" fmla="*/ 209996 h 292721"/>
                  <a:gd name="connsiteX3" fmla="*/ 54592 w 138908"/>
                  <a:gd name="connsiteY3" fmla="*/ 292722 h 292721"/>
                  <a:gd name="connsiteX4" fmla="*/ 138908 w 138908"/>
                  <a:gd name="connsiteY4" fmla="*/ 287949 h 292721"/>
                  <a:gd name="connsiteX5" fmla="*/ 97545 w 138908"/>
                  <a:gd name="connsiteY5" fmla="*/ 173406 h 292721"/>
                  <a:gd name="connsiteX6" fmla="*/ 116636 w 138908"/>
                  <a:gd name="connsiteY6" fmla="*/ 0 h 292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908" h="292721">
                    <a:moveTo>
                      <a:pt x="116636" y="0"/>
                    </a:moveTo>
                    <a:lnTo>
                      <a:pt x="24365" y="0"/>
                    </a:lnTo>
                    <a:cubicBezTo>
                      <a:pt x="-1089" y="60453"/>
                      <a:pt x="-13816" y="133634"/>
                      <a:pt x="22774" y="209996"/>
                    </a:cubicBezTo>
                    <a:cubicBezTo>
                      <a:pt x="38683" y="241813"/>
                      <a:pt x="48228" y="268858"/>
                      <a:pt x="54592" y="292722"/>
                    </a:cubicBezTo>
                    <a:cubicBezTo>
                      <a:pt x="83228" y="291131"/>
                      <a:pt x="110273" y="289540"/>
                      <a:pt x="138908" y="287949"/>
                    </a:cubicBezTo>
                    <a:cubicBezTo>
                      <a:pt x="132545" y="254540"/>
                      <a:pt x="118227" y="217950"/>
                      <a:pt x="97545" y="173406"/>
                    </a:cubicBezTo>
                    <a:cubicBezTo>
                      <a:pt x="68910" y="112952"/>
                      <a:pt x="89591" y="47726"/>
                      <a:pt x="116636"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36" name="Freeform: Shape 735">
                <a:extLst>
                  <a:ext uri="{FF2B5EF4-FFF2-40B4-BE49-F238E27FC236}">
                    <a16:creationId xmlns:a16="http://schemas.microsoft.com/office/drawing/2014/main" xmlns="" id="{08302DF0-E9C8-46DB-F46F-768680084ED9}"/>
                  </a:ext>
                </a:extLst>
              </p:cNvPr>
              <p:cNvSpPr/>
              <p:nvPr/>
            </p:nvSpPr>
            <p:spPr>
              <a:xfrm>
                <a:off x="7507848" y="1110827"/>
                <a:ext cx="113222" cy="157496"/>
              </a:xfrm>
              <a:custGeom>
                <a:avLst/>
                <a:gdLst>
                  <a:gd name="connsiteX0" fmla="*/ 0 w 113222"/>
                  <a:gd name="connsiteY0" fmla="*/ 157497 h 157496"/>
                  <a:gd name="connsiteX1" fmla="*/ 90680 w 113222"/>
                  <a:gd name="connsiteY1" fmla="*/ 157497 h 157496"/>
                  <a:gd name="connsiteX2" fmla="*/ 108179 w 113222"/>
                  <a:gd name="connsiteY2" fmla="*/ 0 h 157496"/>
                  <a:gd name="connsiteX3" fmla="*/ 23863 w 113222"/>
                  <a:gd name="connsiteY3" fmla="*/ 4773 h 157496"/>
                  <a:gd name="connsiteX4" fmla="*/ 0 w 113222"/>
                  <a:gd name="connsiteY4" fmla="*/ 157497 h 1574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22" h="157496">
                    <a:moveTo>
                      <a:pt x="0" y="157497"/>
                    </a:moveTo>
                    <a:lnTo>
                      <a:pt x="90680" y="157497"/>
                    </a:lnTo>
                    <a:cubicBezTo>
                      <a:pt x="111361" y="104998"/>
                      <a:pt x="119316" y="57272"/>
                      <a:pt x="108179" y="0"/>
                    </a:cubicBezTo>
                    <a:cubicBezTo>
                      <a:pt x="79544" y="1591"/>
                      <a:pt x="52499" y="3182"/>
                      <a:pt x="23863" y="4773"/>
                    </a:cubicBezTo>
                    <a:cubicBezTo>
                      <a:pt x="36590" y="60453"/>
                      <a:pt x="27045" y="100225"/>
                      <a:pt x="0" y="15749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15" name="Graphic 378">
              <a:extLst>
                <a:ext uri="{FF2B5EF4-FFF2-40B4-BE49-F238E27FC236}">
                  <a16:creationId xmlns:a16="http://schemas.microsoft.com/office/drawing/2014/main" xmlns="" id="{799D99A9-46C4-1A05-A9BD-BBB7700E972D}"/>
                </a:ext>
              </a:extLst>
            </p:cNvPr>
            <p:cNvGrpSpPr/>
            <p:nvPr/>
          </p:nvGrpSpPr>
          <p:grpSpPr>
            <a:xfrm>
              <a:off x="6597866" y="978704"/>
              <a:ext cx="666577" cy="224486"/>
              <a:chOff x="6597866" y="978704"/>
              <a:chExt cx="666577" cy="224486"/>
            </a:xfrm>
          </p:grpSpPr>
          <p:sp>
            <p:nvSpPr>
              <p:cNvPr id="720" name="Freeform: Shape 719">
                <a:extLst>
                  <a:ext uri="{FF2B5EF4-FFF2-40B4-BE49-F238E27FC236}">
                    <a16:creationId xmlns:a16="http://schemas.microsoft.com/office/drawing/2014/main" xmlns="" id="{6102D954-6569-0646-2EDD-5DE9DA626794}"/>
                  </a:ext>
                </a:extLst>
              </p:cNvPr>
              <p:cNvSpPr/>
              <p:nvPr/>
            </p:nvSpPr>
            <p:spPr>
              <a:xfrm>
                <a:off x="6597866" y="1104371"/>
                <a:ext cx="179769" cy="89274"/>
              </a:xfrm>
              <a:custGeom>
                <a:avLst/>
                <a:gdLst>
                  <a:gd name="connsiteX0" fmla="*/ 179769 w 179769"/>
                  <a:gd name="connsiteY0" fmla="*/ 46228 h 89274"/>
                  <a:gd name="connsiteX1" fmla="*/ 89089 w 179769"/>
                  <a:gd name="connsiteY1" fmla="*/ 89182 h 89274"/>
                  <a:gd name="connsiteX2" fmla="*/ 0 w 179769"/>
                  <a:gd name="connsiteY2" fmla="*/ 43046 h 89274"/>
                  <a:gd name="connsiteX3" fmla="*/ 90680 w 179769"/>
                  <a:gd name="connsiteY3" fmla="*/ 93 h 89274"/>
                  <a:gd name="connsiteX4" fmla="*/ 179769 w 179769"/>
                  <a:gd name="connsiteY4" fmla="*/ 46228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179769" y="46228"/>
                    </a:moveTo>
                    <a:cubicBezTo>
                      <a:pt x="179769" y="71682"/>
                      <a:pt x="138407" y="90773"/>
                      <a:pt x="89089" y="89182"/>
                    </a:cubicBezTo>
                    <a:cubicBezTo>
                      <a:pt x="39772" y="87591"/>
                      <a:pt x="0" y="66909"/>
                      <a:pt x="0" y="43046"/>
                    </a:cubicBezTo>
                    <a:cubicBezTo>
                      <a:pt x="0" y="17592"/>
                      <a:pt x="41363" y="-1498"/>
                      <a:pt x="90680" y="93"/>
                    </a:cubicBezTo>
                    <a:cubicBezTo>
                      <a:pt x="139997" y="93"/>
                      <a:pt x="179769" y="20774"/>
                      <a:pt x="179769" y="4622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1" name="Freeform: Shape 720">
                <a:extLst>
                  <a:ext uri="{FF2B5EF4-FFF2-40B4-BE49-F238E27FC236}">
                    <a16:creationId xmlns:a16="http://schemas.microsoft.com/office/drawing/2014/main" xmlns="" id="{BFEB18EB-D340-6EFA-B97D-BE9577298928}"/>
                  </a:ext>
                </a:extLst>
              </p:cNvPr>
              <p:cNvSpPr/>
              <p:nvPr/>
            </p:nvSpPr>
            <p:spPr>
              <a:xfrm>
                <a:off x="7084674" y="1113916"/>
                <a:ext cx="179769" cy="89274"/>
              </a:xfrm>
              <a:custGeom>
                <a:avLst/>
                <a:gdLst>
                  <a:gd name="connsiteX0" fmla="*/ 0 w 179769"/>
                  <a:gd name="connsiteY0" fmla="*/ 43046 h 89274"/>
                  <a:gd name="connsiteX1" fmla="*/ 89089 w 179769"/>
                  <a:gd name="connsiteY1" fmla="*/ 89182 h 89274"/>
                  <a:gd name="connsiteX2" fmla="*/ 179769 w 179769"/>
                  <a:gd name="connsiteY2" fmla="*/ 46228 h 89274"/>
                  <a:gd name="connsiteX3" fmla="*/ 90680 w 179769"/>
                  <a:gd name="connsiteY3" fmla="*/ 93 h 89274"/>
                  <a:gd name="connsiteX4" fmla="*/ 0 w 179769"/>
                  <a:gd name="connsiteY4" fmla="*/ 43046 h 89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9769" h="89274">
                    <a:moveTo>
                      <a:pt x="0" y="43046"/>
                    </a:moveTo>
                    <a:cubicBezTo>
                      <a:pt x="0" y="68500"/>
                      <a:pt x="39772" y="89182"/>
                      <a:pt x="89089" y="89182"/>
                    </a:cubicBezTo>
                    <a:cubicBezTo>
                      <a:pt x="138406" y="90773"/>
                      <a:pt x="178178" y="71682"/>
                      <a:pt x="179769" y="46228"/>
                    </a:cubicBezTo>
                    <a:cubicBezTo>
                      <a:pt x="179769" y="20774"/>
                      <a:pt x="139997" y="93"/>
                      <a:pt x="90680" y="93"/>
                    </a:cubicBezTo>
                    <a:cubicBezTo>
                      <a:pt x="41363" y="-1498"/>
                      <a:pt x="0" y="17592"/>
                      <a:pt x="0" y="430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2" name="Freeform: Shape 721">
                <a:extLst>
                  <a:ext uri="{FF2B5EF4-FFF2-40B4-BE49-F238E27FC236}">
                    <a16:creationId xmlns:a16="http://schemas.microsoft.com/office/drawing/2014/main" xmlns="" id="{E582EB88-5B2A-F2F9-99BC-486DB3C49ECD}"/>
                  </a:ext>
                </a:extLst>
              </p:cNvPr>
              <p:cNvSpPr/>
              <p:nvPr/>
            </p:nvSpPr>
            <p:spPr>
              <a:xfrm>
                <a:off x="6844452" y="1015375"/>
                <a:ext cx="181360" cy="105098"/>
              </a:xfrm>
              <a:custGeom>
                <a:avLst/>
                <a:gdLst>
                  <a:gd name="connsiteX0" fmla="*/ 87498 w 181360"/>
                  <a:gd name="connsiteY0" fmla="*/ 104998 h 105098"/>
                  <a:gd name="connsiteX1" fmla="*/ 11136 w 181360"/>
                  <a:gd name="connsiteY1" fmla="*/ 58862 h 105098"/>
                  <a:gd name="connsiteX2" fmla="*/ 0 w 181360"/>
                  <a:gd name="connsiteY2" fmla="*/ 12727 h 105098"/>
                  <a:gd name="connsiteX3" fmla="*/ 12727 w 181360"/>
                  <a:gd name="connsiteY3" fmla="*/ 0 h 105098"/>
                  <a:gd name="connsiteX4" fmla="*/ 25454 w 181360"/>
                  <a:gd name="connsiteY4" fmla="*/ 12727 h 105098"/>
                  <a:gd name="connsiteX5" fmla="*/ 33409 w 181360"/>
                  <a:gd name="connsiteY5" fmla="*/ 46135 h 105098"/>
                  <a:gd name="connsiteX6" fmla="*/ 89089 w 181360"/>
                  <a:gd name="connsiteY6" fmla="*/ 79544 h 105098"/>
                  <a:gd name="connsiteX7" fmla="*/ 146361 w 181360"/>
                  <a:gd name="connsiteY7" fmla="*/ 47726 h 105098"/>
                  <a:gd name="connsiteX8" fmla="*/ 155906 w 181360"/>
                  <a:gd name="connsiteY8" fmla="*/ 15909 h 105098"/>
                  <a:gd name="connsiteX9" fmla="*/ 168633 w 181360"/>
                  <a:gd name="connsiteY9" fmla="*/ 3182 h 105098"/>
                  <a:gd name="connsiteX10" fmla="*/ 181360 w 181360"/>
                  <a:gd name="connsiteY10" fmla="*/ 15909 h 105098"/>
                  <a:gd name="connsiteX11" fmla="*/ 168633 w 181360"/>
                  <a:gd name="connsiteY11" fmla="*/ 60453 h 105098"/>
                  <a:gd name="connsiteX12" fmla="*/ 87498 w 181360"/>
                  <a:gd name="connsiteY12" fmla="*/ 104998 h 105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360" h="105098">
                    <a:moveTo>
                      <a:pt x="87498" y="104998"/>
                    </a:moveTo>
                    <a:cubicBezTo>
                      <a:pt x="55681" y="104998"/>
                      <a:pt x="25454" y="85907"/>
                      <a:pt x="11136" y="58862"/>
                    </a:cubicBezTo>
                    <a:cubicBezTo>
                      <a:pt x="3182" y="44545"/>
                      <a:pt x="0" y="28636"/>
                      <a:pt x="0" y="12727"/>
                    </a:cubicBezTo>
                    <a:cubicBezTo>
                      <a:pt x="0" y="6364"/>
                      <a:pt x="6364" y="0"/>
                      <a:pt x="12727" y="0"/>
                    </a:cubicBezTo>
                    <a:cubicBezTo>
                      <a:pt x="19091" y="0"/>
                      <a:pt x="25454" y="6364"/>
                      <a:pt x="25454" y="12727"/>
                    </a:cubicBezTo>
                    <a:cubicBezTo>
                      <a:pt x="25454" y="23863"/>
                      <a:pt x="28636" y="34999"/>
                      <a:pt x="33409" y="46135"/>
                    </a:cubicBezTo>
                    <a:cubicBezTo>
                      <a:pt x="44545" y="66817"/>
                      <a:pt x="65226" y="79544"/>
                      <a:pt x="89089" y="79544"/>
                    </a:cubicBezTo>
                    <a:cubicBezTo>
                      <a:pt x="112952" y="79544"/>
                      <a:pt x="135225" y="68408"/>
                      <a:pt x="146361" y="47726"/>
                    </a:cubicBezTo>
                    <a:cubicBezTo>
                      <a:pt x="152724" y="38181"/>
                      <a:pt x="155906" y="27045"/>
                      <a:pt x="155906" y="15909"/>
                    </a:cubicBezTo>
                    <a:cubicBezTo>
                      <a:pt x="155906" y="9545"/>
                      <a:pt x="162270" y="3182"/>
                      <a:pt x="168633" y="3182"/>
                    </a:cubicBezTo>
                    <a:cubicBezTo>
                      <a:pt x="174997" y="3182"/>
                      <a:pt x="181360" y="9545"/>
                      <a:pt x="181360" y="15909"/>
                    </a:cubicBezTo>
                    <a:cubicBezTo>
                      <a:pt x="181360" y="31818"/>
                      <a:pt x="176588" y="46135"/>
                      <a:pt x="168633" y="60453"/>
                    </a:cubicBezTo>
                    <a:cubicBezTo>
                      <a:pt x="151133" y="89089"/>
                      <a:pt x="120907" y="106589"/>
                      <a:pt x="87498" y="10499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3" name="Freeform: Shape 722">
                <a:extLst>
                  <a:ext uri="{FF2B5EF4-FFF2-40B4-BE49-F238E27FC236}">
                    <a16:creationId xmlns:a16="http://schemas.microsoft.com/office/drawing/2014/main" xmlns="" id="{7E8F08F5-06DB-34AD-5384-38047B10C11B}"/>
                  </a:ext>
                </a:extLst>
              </p:cNvPr>
              <p:cNvSpPr/>
              <p:nvPr/>
            </p:nvSpPr>
            <p:spPr>
              <a:xfrm>
                <a:off x="6682102" y="978704"/>
                <a:ext cx="98714" cy="98795"/>
              </a:xfrm>
              <a:custGeom>
                <a:avLst/>
                <a:gdLst>
                  <a:gd name="connsiteX0" fmla="*/ 98715 w 98714"/>
                  <a:gd name="connsiteY0" fmla="*/ 50988 h 98795"/>
                  <a:gd name="connsiteX1" fmla="*/ 47807 w 98714"/>
                  <a:gd name="connsiteY1" fmla="*/ 98715 h 98795"/>
                  <a:gd name="connsiteX2" fmla="*/ 80 w 98714"/>
                  <a:gd name="connsiteY2" fmla="*/ 47807 h 98795"/>
                  <a:gd name="connsiteX3" fmla="*/ 50988 w 98714"/>
                  <a:gd name="connsiteY3" fmla="*/ 80 h 98795"/>
                  <a:gd name="connsiteX4" fmla="*/ 98715 w 98714"/>
                  <a:gd name="connsiteY4" fmla="*/ 50988 h 987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5">
                    <a:moveTo>
                      <a:pt x="98715" y="50988"/>
                    </a:moveTo>
                    <a:cubicBezTo>
                      <a:pt x="98715" y="78033"/>
                      <a:pt x="74851" y="100306"/>
                      <a:pt x="47807" y="98715"/>
                    </a:cubicBezTo>
                    <a:cubicBezTo>
                      <a:pt x="20762" y="98715"/>
                      <a:pt x="-1510" y="74852"/>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24" name="Freeform: Shape 723">
                <a:extLst>
                  <a:ext uri="{FF2B5EF4-FFF2-40B4-BE49-F238E27FC236}">
                    <a16:creationId xmlns:a16="http://schemas.microsoft.com/office/drawing/2014/main" xmlns="" id="{10A0E3B6-D2A0-9F93-1545-FB6C02429FBB}"/>
                  </a:ext>
                </a:extLst>
              </p:cNvPr>
              <p:cNvSpPr/>
              <p:nvPr/>
            </p:nvSpPr>
            <p:spPr>
              <a:xfrm>
                <a:off x="7087776" y="988249"/>
                <a:ext cx="98714" cy="98794"/>
              </a:xfrm>
              <a:custGeom>
                <a:avLst/>
                <a:gdLst>
                  <a:gd name="connsiteX0" fmla="*/ 98715 w 98714"/>
                  <a:gd name="connsiteY0" fmla="*/ 50988 h 98794"/>
                  <a:gd name="connsiteX1" fmla="*/ 47807 w 98714"/>
                  <a:gd name="connsiteY1" fmla="*/ 98715 h 98794"/>
                  <a:gd name="connsiteX2" fmla="*/ 80 w 98714"/>
                  <a:gd name="connsiteY2" fmla="*/ 47807 h 98794"/>
                  <a:gd name="connsiteX3" fmla="*/ 50988 w 98714"/>
                  <a:gd name="connsiteY3" fmla="*/ 80 h 98794"/>
                  <a:gd name="connsiteX4" fmla="*/ 98715 w 98714"/>
                  <a:gd name="connsiteY4" fmla="*/ 50988 h 987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714" h="98794">
                    <a:moveTo>
                      <a:pt x="98715" y="50988"/>
                    </a:moveTo>
                    <a:cubicBezTo>
                      <a:pt x="98715" y="78033"/>
                      <a:pt x="74851" y="100305"/>
                      <a:pt x="47807" y="98715"/>
                    </a:cubicBezTo>
                    <a:cubicBezTo>
                      <a:pt x="20762" y="98715"/>
                      <a:pt x="-1510" y="74851"/>
                      <a:pt x="80" y="47807"/>
                    </a:cubicBezTo>
                    <a:cubicBezTo>
                      <a:pt x="80" y="20762"/>
                      <a:pt x="23943" y="-1511"/>
                      <a:pt x="50988" y="80"/>
                    </a:cubicBezTo>
                    <a:cubicBezTo>
                      <a:pt x="78033" y="1671"/>
                      <a:pt x="98715" y="23943"/>
                      <a:pt x="98715" y="5098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16" name="Freeform: Shape 715">
              <a:extLst>
                <a:ext uri="{FF2B5EF4-FFF2-40B4-BE49-F238E27FC236}">
                  <a16:creationId xmlns:a16="http://schemas.microsoft.com/office/drawing/2014/main" xmlns="" id="{74079483-8EEA-A1BF-0D75-F6719173EF30}"/>
                </a:ext>
              </a:extLst>
            </p:cNvPr>
            <p:cNvSpPr/>
            <p:nvPr/>
          </p:nvSpPr>
          <p:spPr>
            <a:xfrm>
              <a:off x="7966021" y="873786"/>
              <a:ext cx="324538" cy="342038"/>
            </a:xfrm>
            <a:custGeom>
              <a:avLst/>
              <a:gdLst>
                <a:gd name="connsiteX0" fmla="*/ 57272 w 324538"/>
                <a:gd name="connsiteY0" fmla="*/ 12727 h 342038"/>
                <a:gd name="connsiteX1" fmla="*/ 0 w 324538"/>
                <a:gd name="connsiteY1" fmla="*/ 0 h 342038"/>
                <a:gd name="connsiteX2" fmla="*/ 0 w 324538"/>
                <a:gd name="connsiteY2" fmla="*/ 342039 h 342038"/>
                <a:gd name="connsiteX3" fmla="*/ 324539 w 324538"/>
                <a:gd name="connsiteY3" fmla="*/ 248177 h 342038"/>
                <a:gd name="connsiteX4" fmla="*/ 57272 w 324538"/>
                <a:gd name="connsiteY4" fmla="*/ 12727 h 3420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4538" h="342038">
                  <a:moveTo>
                    <a:pt x="57272" y="12727"/>
                  </a:moveTo>
                  <a:cubicBezTo>
                    <a:pt x="22272" y="4773"/>
                    <a:pt x="0" y="0"/>
                    <a:pt x="0" y="0"/>
                  </a:cubicBezTo>
                  <a:lnTo>
                    <a:pt x="0" y="342039"/>
                  </a:lnTo>
                  <a:cubicBezTo>
                    <a:pt x="0" y="342039"/>
                    <a:pt x="214769" y="308630"/>
                    <a:pt x="324539" y="248177"/>
                  </a:cubicBezTo>
                  <a:cubicBezTo>
                    <a:pt x="195678" y="222723"/>
                    <a:pt x="95453" y="155906"/>
                    <a:pt x="57272" y="1272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7" name="Freeform: Shape 716">
              <a:extLst>
                <a:ext uri="{FF2B5EF4-FFF2-40B4-BE49-F238E27FC236}">
                  <a16:creationId xmlns:a16="http://schemas.microsoft.com/office/drawing/2014/main" xmlns="" id="{24B196C4-9A4C-41C0-E67A-8DBA171A5E11}"/>
                </a:ext>
              </a:extLst>
            </p:cNvPr>
            <p:cNvSpPr/>
            <p:nvPr/>
          </p:nvSpPr>
          <p:spPr>
            <a:xfrm>
              <a:off x="8023292" y="888104"/>
              <a:ext cx="329311" cy="235449"/>
            </a:xfrm>
            <a:custGeom>
              <a:avLst/>
              <a:gdLst>
                <a:gd name="connsiteX0" fmla="*/ 329312 w 329311"/>
                <a:gd name="connsiteY0" fmla="*/ 165451 h 235449"/>
                <a:gd name="connsiteX1" fmla="*/ 0 w 329311"/>
                <a:gd name="connsiteY1" fmla="*/ 0 h 235449"/>
                <a:gd name="connsiteX2" fmla="*/ 267267 w 329311"/>
                <a:gd name="connsiteY2" fmla="*/ 235450 h 235449"/>
                <a:gd name="connsiteX3" fmla="*/ 329312 w 329311"/>
                <a:gd name="connsiteY3" fmla="*/ 165451 h 235449"/>
              </a:gdLst>
              <a:ahLst/>
              <a:cxnLst>
                <a:cxn ang="0">
                  <a:pos x="connsiteX0" y="connsiteY0"/>
                </a:cxn>
                <a:cxn ang="0">
                  <a:pos x="connsiteX1" y="connsiteY1"/>
                </a:cxn>
                <a:cxn ang="0">
                  <a:pos x="connsiteX2" y="connsiteY2"/>
                </a:cxn>
                <a:cxn ang="0">
                  <a:pos x="connsiteX3" y="connsiteY3"/>
                </a:cxn>
              </a:cxnLst>
              <a:rect l="l" t="t" r="r" b="b"/>
              <a:pathLst>
                <a:path w="329311" h="235449">
                  <a:moveTo>
                    <a:pt x="329312" y="165451"/>
                  </a:moveTo>
                  <a:cubicBezTo>
                    <a:pt x="329312" y="87498"/>
                    <a:pt x="108179" y="25454"/>
                    <a:pt x="0" y="0"/>
                  </a:cubicBezTo>
                  <a:cubicBezTo>
                    <a:pt x="38181" y="141588"/>
                    <a:pt x="138407" y="209996"/>
                    <a:pt x="267267" y="235450"/>
                  </a:cubicBezTo>
                  <a:cubicBezTo>
                    <a:pt x="303858" y="214768"/>
                    <a:pt x="329312" y="190905"/>
                    <a:pt x="329312" y="165451"/>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8" name="Freeform: Shape 717">
              <a:extLst>
                <a:ext uri="{FF2B5EF4-FFF2-40B4-BE49-F238E27FC236}">
                  <a16:creationId xmlns:a16="http://schemas.microsoft.com/office/drawing/2014/main" xmlns="" id="{E4DE6220-3E42-4C61-1965-9631F844A91F}"/>
                </a:ext>
              </a:extLst>
            </p:cNvPr>
            <p:cNvSpPr/>
            <p:nvPr/>
          </p:nvSpPr>
          <p:spPr>
            <a:xfrm>
              <a:off x="7883295" y="1080601"/>
              <a:ext cx="87498" cy="197268"/>
            </a:xfrm>
            <a:custGeom>
              <a:avLst/>
              <a:gdLst>
                <a:gd name="connsiteX0" fmla="*/ 1590 w 87498"/>
                <a:gd name="connsiteY0" fmla="*/ 154315 h 197268"/>
                <a:gd name="connsiteX1" fmla="*/ 44544 w 87498"/>
                <a:gd name="connsiteY1" fmla="*/ 197269 h 197268"/>
                <a:gd name="connsiteX2" fmla="*/ 87498 w 87498"/>
                <a:gd name="connsiteY2" fmla="*/ 154315 h 197268"/>
                <a:gd name="connsiteX3" fmla="*/ 87498 w 87498"/>
                <a:gd name="connsiteY3" fmla="*/ 0 h 197268"/>
                <a:gd name="connsiteX4" fmla="*/ 0 w 87498"/>
                <a:gd name="connsiteY4" fmla="*/ 9545 h 197268"/>
                <a:gd name="connsiteX5" fmla="*/ 0 w 87498"/>
                <a:gd name="connsiteY5" fmla="*/ 154315 h 197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197268">
                  <a:moveTo>
                    <a:pt x="1590" y="154315"/>
                  </a:moveTo>
                  <a:cubicBezTo>
                    <a:pt x="1590" y="178178"/>
                    <a:pt x="20681" y="197269"/>
                    <a:pt x="44544" y="197269"/>
                  </a:cubicBezTo>
                  <a:cubicBezTo>
                    <a:pt x="68408" y="197269"/>
                    <a:pt x="87498" y="178178"/>
                    <a:pt x="87498" y="154315"/>
                  </a:cubicBezTo>
                  <a:lnTo>
                    <a:pt x="87498" y="0"/>
                  </a:lnTo>
                  <a:cubicBezTo>
                    <a:pt x="58862" y="3182"/>
                    <a:pt x="28636" y="6364"/>
                    <a:pt x="0" y="9545"/>
                  </a:cubicBezTo>
                  <a:lnTo>
                    <a:pt x="0" y="154315"/>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19" name="Freeform: Shape 718">
              <a:extLst>
                <a:ext uri="{FF2B5EF4-FFF2-40B4-BE49-F238E27FC236}">
                  <a16:creationId xmlns:a16="http://schemas.microsoft.com/office/drawing/2014/main" xmlns="" id="{CB582C2D-E5EF-B049-5240-2D9B5A530A37}"/>
                </a:ext>
              </a:extLst>
            </p:cNvPr>
            <p:cNvSpPr/>
            <p:nvPr/>
          </p:nvSpPr>
          <p:spPr>
            <a:xfrm>
              <a:off x="7886477" y="813333"/>
              <a:ext cx="87498" cy="275221"/>
            </a:xfrm>
            <a:custGeom>
              <a:avLst/>
              <a:gdLst>
                <a:gd name="connsiteX0" fmla="*/ 42954 w 87498"/>
                <a:gd name="connsiteY0" fmla="*/ 0 h 275221"/>
                <a:gd name="connsiteX1" fmla="*/ 0 w 87498"/>
                <a:gd name="connsiteY1" fmla="*/ 42954 h 275221"/>
                <a:gd name="connsiteX2" fmla="*/ 0 w 87498"/>
                <a:gd name="connsiteY2" fmla="*/ 275222 h 275221"/>
                <a:gd name="connsiteX3" fmla="*/ 87498 w 87498"/>
                <a:gd name="connsiteY3" fmla="*/ 265677 h 275221"/>
                <a:gd name="connsiteX4" fmla="*/ 87498 w 87498"/>
                <a:gd name="connsiteY4" fmla="*/ 42954 h 275221"/>
                <a:gd name="connsiteX5" fmla="*/ 42954 w 87498"/>
                <a:gd name="connsiteY5" fmla="*/ 0 h 275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498" h="275221">
                  <a:moveTo>
                    <a:pt x="42954" y="0"/>
                  </a:moveTo>
                  <a:cubicBezTo>
                    <a:pt x="19091" y="0"/>
                    <a:pt x="0" y="19090"/>
                    <a:pt x="0" y="42954"/>
                  </a:cubicBezTo>
                  <a:lnTo>
                    <a:pt x="0" y="275222"/>
                  </a:lnTo>
                  <a:cubicBezTo>
                    <a:pt x="28636" y="272040"/>
                    <a:pt x="58863" y="268858"/>
                    <a:pt x="87498" y="265677"/>
                  </a:cubicBezTo>
                  <a:lnTo>
                    <a:pt x="87498" y="42954"/>
                  </a:lnTo>
                  <a:cubicBezTo>
                    <a:pt x="85907" y="19090"/>
                    <a:pt x="66817" y="0"/>
                    <a:pt x="42954"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7" name="Graphic 378">
            <a:extLst>
              <a:ext uri="{FF2B5EF4-FFF2-40B4-BE49-F238E27FC236}">
                <a16:creationId xmlns:a16="http://schemas.microsoft.com/office/drawing/2014/main" xmlns="" id="{749E22D5-19DC-B3D9-EFE6-EAE628B98F43}"/>
              </a:ext>
            </a:extLst>
          </p:cNvPr>
          <p:cNvGrpSpPr/>
          <p:nvPr/>
        </p:nvGrpSpPr>
        <p:grpSpPr>
          <a:xfrm rot="2793411">
            <a:off x="8059116" y="5774502"/>
            <a:ext cx="1268672" cy="2184936"/>
            <a:chOff x="3504920" y="1503774"/>
            <a:chExt cx="2219553" cy="2426872"/>
          </a:xfrm>
        </p:grpSpPr>
        <p:grpSp>
          <p:nvGrpSpPr>
            <p:cNvPr id="738" name="Graphic 378">
              <a:extLst>
                <a:ext uri="{FF2B5EF4-FFF2-40B4-BE49-F238E27FC236}">
                  <a16:creationId xmlns:a16="http://schemas.microsoft.com/office/drawing/2014/main" xmlns="" id="{4ADB1AA9-5976-8DEA-FD53-89405A262ACC}"/>
                </a:ext>
              </a:extLst>
            </p:cNvPr>
            <p:cNvGrpSpPr/>
            <p:nvPr/>
          </p:nvGrpSpPr>
          <p:grpSpPr>
            <a:xfrm>
              <a:off x="3543381" y="1766269"/>
              <a:ext cx="380219" cy="2033091"/>
              <a:chOff x="3543381" y="1766269"/>
              <a:chExt cx="380219" cy="2033091"/>
            </a:xfrm>
          </p:grpSpPr>
          <p:grpSp>
            <p:nvGrpSpPr>
              <p:cNvPr id="848" name="Graphic 378">
                <a:extLst>
                  <a:ext uri="{FF2B5EF4-FFF2-40B4-BE49-F238E27FC236}">
                    <a16:creationId xmlns:a16="http://schemas.microsoft.com/office/drawing/2014/main" xmlns="" id="{E9FCCC5B-3A31-EA35-2062-DB9280AED448}"/>
                  </a:ext>
                </a:extLst>
              </p:cNvPr>
              <p:cNvGrpSpPr/>
              <p:nvPr/>
            </p:nvGrpSpPr>
            <p:grpSpPr>
              <a:xfrm>
                <a:off x="3552926" y="2114671"/>
                <a:ext cx="364310" cy="1684688"/>
                <a:chOff x="3552926" y="2114671"/>
                <a:chExt cx="364310" cy="1684688"/>
              </a:xfrm>
            </p:grpSpPr>
            <p:sp>
              <p:nvSpPr>
                <p:cNvPr id="853" name="Freeform: Shape 852">
                  <a:extLst>
                    <a:ext uri="{FF2B5EF4-FFF2-40B4-BE49-F238E27FC236}">
                      <a16:creationId xmlns:a16="http://schemas.microsoft.com/office/drawing/2014/main" xmlns="" id="{15F2E65F-4702-C963-BAFE-87624371D0DB}"/>
                    </a:ext>
                  </a:extLst>
                </p:cNvPr>
                <p:cNvSpPr/>
                <p:nvPr/>
              </p:nvSpPr>
              <p:spPr>
                <a:xfrm>
                  <a:off x="3692923"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7" y="15909"/>
                        <a:pt x="25454" y="14318"/>
                      </a:cubicBezTo>
                      <a:cubicBezTo>
                        <a:pt x="19091" y="36590"/>
                        <a:pt x="11136" y="57272"/>
                        <a:pt x="0" y="79544"/>
                      </a:cubicBezTo>
                      <a:cubicBezTo>
                        <a:pt x="63635" y="84317"/>
                        <a:pt x="139997" y="79544"/>
                        <a:pt x="222723" y="42954"/>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4" name="Freeform: Shape 853">
                  <a:extLst>
                    <a:ext uri="{FF2B5EF4-FFF2-40B4-BE49-F238E27FC236}">
                      <a16:creationId xmlns:a16="http://schemas.microsoft.com/office/drawing/2014/main" xmlns="" id="{095CB881-071D-59AD-25F3-905AD85267CD}"/>
                    </a:ext>
                  </a:extLst>
                </p:cNvPr>
                <p:cNvSpPr/>
                <p:nvPr/>
              </p:nvSpPr>
              <p:spPr>
                <a:xfrm>
                  <a:off x="3552926"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5" name="Freeform: Shape 854">
                  <a:extLst>
                    <a:ext uri="{FF2B5EF4-FFF2-40B4-BE49-F238E27FC236}">
                      <a16:creationId xmlns:a16="http://schemas.microsoft.com/office/drawing/2014/main" xmlns="" id="{6D15976C-BBFC-76ED-BCCF-A1C4100CE280}"/>
                    </a:ext>
                  </a:extLst>
                </p:cNvPr>
                <p:cNvSpPr/>
                <p:nvPr/>
              </p:nvSpPr>
              <p:spPr>
                <a:xfrm>
                  <a:off x="3719968"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1" y="166923"/>
                        <a:pt x="9545" y="240103"/>
                      </a:cubicBezTo>
                      <a:cubicBezTo>
                        <a:pt x="7954" y="256012"/>
                        <a:pt x="4773" y="271920"/>
                        <a:pt x="0" y="287829"/>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6" name="Freeform: Shape 855">
                  <a:extLst>
                    <a:ext uri="{FF2B5EF4-FFF2-40B4-BE49-F238E27FC236}">
                      <a16:creationId xmlns:a16="http://schemas.microsoft.com/office/drawing/2014/main" xmlns="" id="{3BFDFB93-933F-C8AC-58CF-3BA04233978B}"/>
                    </a:ext>
                  </a:extLst>
                </p:cNvPr>
                <p:cNvSpPr/>
                <p:nvPr/>
              </p:nvSpPr>
              <p:spPr>
                <a:xfrm>
                  <a:off x="3552926"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7726" y="31818"/>
                        <a:pt x="0" y="11136"/>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7" name="Freeform: Shape 856">
                  <a:extLst>
                    <a:ext uri="{FF2B5EF4-FFF2-40B4-BE49-F238E27FC236}">
                      <a16:creationId xmlns:a16="http://schemas.microsoft.com/office/drawing/2014/main" xmlns="" id="{52EDFE0E-7C22-9720-167B-679B039B6FA3}"/>
                    </a:ext>
                  </a:extLst>
                </p:cNvPr>
                <p:cNvSpPr/>
                <p:nvPr/>
              </p:nvSpPr>
              <p:spPr>
                <a:xfrm>
                  <a:off x="3552926"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7726" y="46135"/>
                        <a:pt x="0" y="25454"/>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8" name="Freeform: Shape 857">
                  <a:extLst>
                    <a:ext uri="{FF2B5EF4-FFF2-40B4-BE49-F238E27FC236}">
                      <a16:creationId xmlns:a16="http://schemas.microsoft.com/office/drawing/2014/main" xmlns="" id="{A559624F-9227-A49C-B7AB-FA55A966DC18}"/>
                    </a:ext>
                  </a:extLst>
                </p:cNvPr>
                <p:cNvSpPr/>
                <p:nvPr/>
              </p:nvSpPr>
              <p:spPr>
                <a:xfrm>
                  <a:off x="3759740"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1" y="1816"/>
                        <a:pt x="76362" y="-6139"/>
                        <a:pt x="30227" y="4997"/>
                      </a:cubicBezTo>
                      <a:cubicBezTo>
                        <a:pt x="44545" y="323173"/>
                        <a:pt x="28636" y="638167"/>
                        <a:pt x="0" y="954752"/>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9" name="Freeform: Shape 858">
                  <a:extLst>
                    <a:ext uri="{FF2B5EF4-FFF2-40B4-BE49-F238E27FC236}">
                      <a16:creationId xmlns:a16="http://schemas.microsoft.com/office/drawing/2014/main" xmlns="" id="{7361CC49-89BD-7964-BB80-0BBE16C17247}"/>
                    </a:ext>
                  </a:extLst>
                </p:cNvPr>
                <p:cNvSpPr/>
                <p:nvPr/>
              </p:nvSpPr>
              <p:spPr>
                <a:xfrm>
                  <a:off x="3766103" y="2114671"/>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6"/>
                        <a:pt x="15909" y="170224"/>
                        <a:pt x="20681" y="254540"/>
                      </a:cubicBezTo>
                      <a:cubicBezTo>
                        <a:pt x="68408" y="244995"/>
                        <a:pt x="106589" y="252949"/>
                        <a:pt x="149543" y="268858"/>
                      </a:cubicBezTo>
                      <a:close/>
                    </a:path>
                  </a:pathLst>
                </a:custGeom>
                <a:solidFill>
                  <a:srgbClr val="FF666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0" name="Freeform: Shape 859">
                  <a:extLst>
                    <a:ext uri="{FF2B5EF4-FFF2-40B4-BE49-F238E27FC236}">
                      <a16:creationId xmlns:a16="http://schemas.microsoft.com/office/drawing/2014/main" xmlns="" id="{454498A3-EDAC-6A82-C37B-4847C0671280}"/>
                    </a:ext>
                  </a:extLst>
                </p:cNvPr>
                <p:cNvSpPr/>
                <p:nvPr/>
              </p:nvSpPr>
              <p:spPr>
                <a:xfrm>
                  <a:off x="3552926"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1" name="Freeform: Shape 860">
                  <a:extLst>
                    <a:ext uri="{FF2B5EF4-FFF2-40B4-BE49-F238E27FC236}">
                      <a16:creationId xmlns:a16="http://schemas.microsoft.com/office/drawing/2014/main" xmlns="" id="{B9C2A37D-F369-EF61-3405-9C7E4CF6D0F3}"/>
                    </a:ext>
                  </a:extLst>
                </p:cNvPr>
                <p:cNvSpPr/>
                <p:nvPr/>
              </p:nvSpPr>
              <p:spPr>
                <a:xfrm>
                  <a:off x="3552926"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0680" y="49317"/>
                        <a:pt x="38181" y="31818"/>
                        <a:pt x="0" y="9545"/>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2" name="Freeform: Shape 861">
                  <a:extLst>
                    <a:ext uri="{FF2B5EF4-FFF2-40B4-BE49-F238E27FC236}">
                      <a16:creationId xmlns:a16="http://schemas.microsoft.com/office/drawing/2014/main" xmlns="" id="{BB3FC3FE-068C-63F1-E0CE-93DEBA99458E}"/>
                    </a:ext>
                  </a:extLst>
                </p:cNvPr>
                <p:cNvSpPr/>
                <p:nvPr/>
              </p:nvSpPr>
              <p:spPr>
                <a:xfrm>
                  <a:off x="3753376" y="3376942"/>
                  <a:ext cx="162269" cy="91566"/>
                </a:xfrm>
                <a:custGeom>
                  <a:avLst/>
                  <a:gdLst>
                    <a:gd name="connsiteX0" fmla="*/ 162270 w 162269"/>
                    <a:gd name="connsiteY0" fmla="*/ 91566 h 91566"/>
                    <a:gd name="connsiteX1" fmla="*/ 162270 w 162269"/>
                    <a:gd name="connsiteY1" fmla="*/ 18386 h 91566"/>
                    <a:gd name="connsiteX2" fmla="*/ 6364 w 162269"/>
                    <a:gd name="connsiteY2" fmla="*/ 12023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3"/>
                      </a:cubicBezTo>
                      <a:cubicBezTo>
                        <a:pt x="4773" y="37476"/>
                        <a:pt x="1591" y="61339"/>
                        <a:pt x="0" y="86794"/>
                      </a:cubicBezTo>
                      <a:cubicBezTo>
                        <a:pt x="66817" y="58158"/>
                        <a:pt x="103407" y="64521"/>
                        <a:pt x="162270" y="91566"/>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3" name="Freeform: Shape 862">
                  <a:extLst>
                    <a:ext uri="{FF2B5EF4-FFF2-40B4-BE49-F238E27FC236}">
                      <a16:creationId xmlns:a16="http://schemas.microsoft.com/office/drawing/2014/main" xmlns="" id="{4AF6620B-5A7E-4282-E960-6000A2F26010}"/>
                    </a:ext>
                  </a:extLst>
                </p:cNvPr>
                <p:cNvSpPr/>
                <p:nvPr/>
              </p:nvSpPr>
              <p:spPr>
                <a:xfrm>
                  <a:off x="3552926"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0680" y="55681"/>
                        <a:pt x="38181" y="38181"/>
                        <a:pt x="0" y="1590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4" name="Freeform: Shape 863">
                  <a:extLst>
                    <a:ext uri="{FF2B5EF4-FFF2-40B4-BE49-F238E27FC236}">
                      <a16:creationId xmlns:a16="http://schemas.microsoft.com/office/drawing/2014/main" xmlns="" id="{714DFD0F-9957-853C-8875-93BA49F33103}"/>
                    </a:ext>
                  </a:extLst>
                </p:cNvPr>
                <p:cNvSpPr/>
                <p:nvPr/>
              </p:nvSpPr>
              <p:spPr>
                <a:xfrm>
                  <a:off x="3786785" y="2366369"/>
                  <a:ext cx="128861" cy="91931"/>
                </a:xfrm>
                <a:custGeom>
                  <a:avLst/>
                  <a:gdLst>
                    <a:gd name="connsiteX0" fmla="*/ 128861 w 128861"/>
                    <a:gd name="connsiteY0" fmla="*/ 91932 h 91931"/>
                    <a:gd name="connsiteX1" fmla="*/ 128861 w 128861"/>
                    <a:gd name="connsiteY1" fmla="*/ 18752 h 91931"/>
                    <a:gd name="connsiteX2" fmla="*/ 0 w 128861"/>
                    <a:gd name="connsiteY2" fmla="*/ 4434 h 91931"/>
                    <a:gd name="connsiteX3" fmla="*/ 3182 w 128861"/>
                    <a:gd name="connsiteY3" fmla="*/ 72842 h 91931"/>
                    <a:gd name="connsiteX4" fmla="*/ 128861 w 128861"/>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1">
                      <a:moveTo>
                        <a:pt x="128861" y="91932"/>
                      </a:moveTo>
                      <a:lnTo>
                        <a:pt x="128861" y="18752"/>
                      </a:lnTo>
                      <a:cubicBezTo>
                        <a:pt x="85907" y="1252"/>
                        <a:pt x="47726" y="-5111"/>
                        <a:pt x="0" y="4434"/>
                      </a:cubicBezTo>
                      <a:cubicBezTo>
                        <a:pt x="1591" y="26706"/>
                        <a:pt x="3182" y="50569"/>
                        <a:pt x="3182" y="72842"/>
                      </a:cubicBezTo>
                      <a:cubicBezTo>
                        <a:pt x="49317" y="61705"/>
                        <a:pt x="82726" y="69660"/>
                        <a:pt x="128861" y="91932"/>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49" name="Freeform: Shape 848">
                <a:extLst>
                  <a:ext uri="{FF2B5EF4-FFF2-40B4-BE49-F238E27FC236}">
                    <a16:creationId xmlns:a16="http://schemas.microsoft.com/office/drawing/2014/main" xmlns="" id="{67E548AA-6414-23FD-8D9F-011CB5D30CDD}"/>
                  </a:ext>
                </a:extLst>
              </p:cNvPr>
              <p:cNvSpPr/>
              <p:nvPr/>
            </p:nvSpPr>
            <p:spPr>
              <a:xfrm>
                <a:off x="3592698" y="1815586"/>
                <a:ext cx="279994" cy="265676"/>
              </a:xfrm>
              <a:custGeom>
                <a:avLst/>
                <a:gdLst>
                  <a:gd name="connsiteX0" fmla="*/ 11136 w 279994"/>
                  <a:gd name="connsiteY0" fmla="*/ 219541 h 265676"/>
                  <a:gd name="connsiteX1" fmla="*/ 0 w 279994"/>
                  <a:gd name="connsiteY1" fmla="*/ 265677 h 265676"/>
                  <a:gd name="connsiteX2" fmla="*/ 279995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5" y="265677"/>
                    </a:lnTo>
                    <a:cubicBezTo>
                      <a:pt x="279995" y="265677"/>
                      <a:pt x="251359" y="89089"/>
                      <a:pt x="202041" y="0"/>
                    </a:cubicBezTo>
                    <a:cubicBezTo>
                      <a:pt x="182951" y="106589"/>
                      <a:pt x="128861" y="187724"/>
                      <a:pt x="11136" y="219541"/>
                    </a:cubicBez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0" name="Freeform: Shape 849">
                <a:extLst>
                  <a:ext uri="{FF2B5EF4-FFF2-40B4-BE49-F238E27FC236}">
                    <a16:creationId xmlns:a16="http://schemas.microsoft.com/office/drawing/2014/main" xmlns="" id="{E030013D-D092-6484-0467-78D92251A4BB}"/>
                  </a:ext>
                </a:extLst>
              </p:cNvPr>
              <p:cNvSpPr/>
              <p:nvPr/>
            </p:nvSpPr>
            <p:spPr>
              <a:xfrm>
                <a:off x="3605425"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1" name="Freeform: Shape 850">
                <a:extLst>
                  <a:ext uri="{FF2B5EF4-FFF2-40B4-BE49-F238E27FC236}">
                    <a16:creationId xmlns:a16="http://schemas.microsoft.com/office/drawing/2014/main" xmlns="" id="{A356C69C-8AFC-8614-2D9A-B2A573721FFB}"/>
                  </a:ext>
                </a:extLst>
              </p:cNvPr>
              <p:cNvSpPr/>
              <p:nvPr/>
            </p:nvSpPr>
            <p:spPr>
              <a:xfrm>
                <a:off x="3761331" y="2078081"/>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D61A1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52" name="Freeform: Shape 851">
                <a:extLst>
                  <a:ext uri="{FF2B5EF4-FFF2-40B4-BE49-F238E27FC236}">
                    <a16:creationId xmlns:a16="http://schemas.microsoft.com/office/drawing/2014/main" xmlns="" id="{2198FE6B-1D11-DEFF-67E3-809868B63086}"/>
                  </a:ext>
                </a:extLst>
              </p:cNvPr>
              <p:cNvSpPr/>
              <p:nvPr/>
            </p:nvSpPr>
            <p:spPr>
              <a:xfrm>
                <a:off x="3543381"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6590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6590" y="0"/>
                    </a:lnTo>
                    <a:cubicBezTo>
                      <a:pt x="15909" y="1591"/>
                      <a:pt x="0" y="17500"/>
                      <a:pt x="0" y="36590"/>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39" name="Graphic 378">
              <a:extLst>
                <a:ext uri="{FF2B5EF4-FFF2-40B4-BE49-F238E27FC236}">
                  <a16:creationId xmlns:a16="http://schemas.microsoft.com/office/drawing/2014/main" xmlns="" id="{B230AFCD-7541-6CB9-53F0-E2F0B29FC795}"/>
                </a:ext>
              </a:extLst>
            </p:cNvPr>
            <p:cNvGrpSpPr/>
            <p:nvPr/>
          </p:nvGrpSpPr>
          <p:grpSpPr>
            <a:xfrm>
              <a:off x="3910873" y="1915811"/>
              <a:ext cx="380219" cy="1922388"/>
              <a:chOff x="3910873" y="1915811"/>
              <a:chExt cx="380219" cy="1922388"/>
            </a:xfrm>
          </p:grpSpPr>
          <p:grpSp>
            <p:nvGrpSpPr>
              <p:cNvPr id="831" name="Graphic 378">
                <a:extLst>
                  <a:ext uri="{FF2B5EF4-FFF2-40B4-BE49-F238E27FC236}">
                    <a16:creationId xmlns:a16="http://schemas.microsoft.com/office/drawing/2014/main" xmlns="" id="{CE61842B-8641-FF27-9C6B-D9429E87939B}"/>
                  </a:ext>
                </a:extLst>
              </p:cNvPr>
              <p:cNvGrpSpPr/>
              <p:nvPr/>
            </p:nvGrpSpPr>
            <p:grpSpPr>
              <a:xfrm>
                <a:off x="3918828" y="2245123"/>
                <a:ext cx="365901" cy="1593077"/>
                <a:chOff x="3918828" y="2245123"/>
                <a:chExt cx="365901" cy="1593077"/>
              </a:xfrm>
            </p:grpSpPr>
            <p:sp>
              <p:nvSpPr>
                <p:cNvPr id="836" name="Freeform: Shape 835">
                  <a:extLst>
                    <a:ext uri="{FF2B5EF4-FFF2-40B4-BE49-F238E27FC236}">
                      <a16:creationId xmlns:a16="http://schemas.microsoft.com/office/drawing/2014/main" xmlns="" id="{DCBAA5F3-0011-A764-F185-BF7BFF7DE653}"/>
                    </a:ext>
                  </a:extLst>
                </p:cNvPr>
                <p:cNvSpPr/>
                <p:nvPr/>
              </p:nvSpPr>
              <p:spPr>
                <a:xfrm>
                  <a:off x="4060416"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0" y="34999"/>
                        <a:pt x="11136" y="55681"/>
                        <a:pt x="0" y="74771"/>
                      </a:cubicBezTo>
                      <a:cubicBezTo>
                        <a:pt x="62044" y="81135"/>
                        <a:pt x="139997" y="74771"/>
                        <a:pt x="222723" y="41363"/>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7" name="Freeform: Shape 836">
                  <a:extLst>
                    <a:ext uri="{FF2B5EF4-FFF2-40B4-BE49-F238E27FC236}">
                      <a16:creationId xmlns:a16="http://schemas.microsoft.com/office/drawing/2014/main" xmlns="" id="{7FEFBF0C-C6F1-81B0-65C4-269A58C274FA}"/>
                    </a:ext>
                  </a:extLst>
                </p:cNvPr>
                <p:cNvSpPr/>
                <p:nvPr/>
              </p:nvSpPr>
              <p:spPr>
                <a:xfrm>
                  <a:off x="3918828"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8" name="Freeform: Shape 837">
                  <a:extLst>
                    <a:ext uri="{FF2B5EF4-FFF2-40B4-BE49-F238E27FC236}">
                      <a16:creationId xmlns:a16="http://schemas.microsoft.com/office/drawing/2014/main" xmlns="" id="{B5CA1A8E-A64D-D19F-E205-0E4D3044C543}"/>
                    </a:ext>
                  </a:extLst>
                </p:cNvPr>
                <p:cNvSpPr/>
                <p:nvPr/>
              </p:nvSpPr>
              <p:spPr>
                <a:xfrm>
                  <a:off x="4087461"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9" y="270469"/>
                        <a:pt x="197269" y="259334"/>
                      </a:cubicBezTo>
                      <a:lnTo>
                        <a:pt x="197269" y="22293"/>
                      </a:lnTo>
                      <a:cubicBezTo>
                        <a:pt x="138406" y="-3161"/>
                        <a:pt x="101816" y="-9525"/>
                        <a:pt x="33408" y="17520"/>
                      </a:cubicBezTo>
                      <a:cubicBezTo>
                        <a:pt x="25454" y="87518"/>
                        <a:pt x="19091" y="157517"/>
                        <a:pt x="9545" y="229107"/>
                      </a:cubicBezTo>
                      <a:cubicBezTo>
                        <a:pt x="7954" y="243425"/>
                        <a:pt x="3182" y="259334"/>
                        <a:pt x="0" y="273651"/>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9" name="Freeform: Shape 838">
                  <a:extLst>
                    <a:ext uri="{FF2B5EF4-FFF2-40B4-BE49-F238E27FC236}">
                      <a16:creationId xmlns:a16="http://schemas.microsoft.com/office/drawing/2014/main" xmlns="" id="{7E184BB4-B6F0-A084-94B5-AA0B7745F360}"/>
                    </a:ext>
                  </a:extLst>
                </p:cNvPr>
                <p:cNvSpPr/>
                <p:nvPr/>
              </p:nvSpPr>
              <p:spPr>
                <a:xfrm>
                  <a:off x="3918828"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0" name="Freeform: Shape 839">
                  <a:extLst>
                    <a:ext uri="{FF2B5EF4-FFF2-40B4-BE49-F238E27FC236}">
                      <a16:creationId xmlns:a16="http://schemas.microsoft.com/office/drawing/2014/main" xmlns="" id="{6590785D-7F27-612D-AC8A-FC49FDD86A7F}"/>
                    </a:ext>
                  </a:extLst>
                </p:cNvPr>
                <p:cNvSpPr/>
                <p:nvPr/>
              </p:nvSpPr>
              <p:spPr>
                <a:xfrm>
                  <a:off x="3918828"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1" name="Freeform: Shape 840">
                  <a:extLst>
                    <a:ext uri="{FF2B5EF4-FFF2-40B4-BE49-F238E27FC236}">
                      <a16:creationId xmlns:a16="http://schemas.microsoft.com/office/drawing/2014/main" xmlns="" id="{17559210-5F42-92B7-54E8-E30952011C62}"/>
                    </a:ext>
                  </a:extLst>
                </p:cNvPr>
                <p:cNvSpPr/>
                <p:nvPr/>
              </p:nvSpPr>
              <p:spPr>
                <a:xfrm>
                  <a:off x="4127233" y="2547120"/>
                  <a:ext cx="155906" cy="908661"/>
                </a:xfrm>
                <a:custGeom>
                  <a:avLst/>
                  <a:gdLst>
                    <a:gd name="connsiteX0" fmla="*/ 0 w 155906"/>
                    <a:gd name="connsiteY0" fmla="*/ 902298 h 908661"/>
                    <a:gd name="connsiteX1" fmla="*/ 155906 w 155906"/>
                    <a:gd name="connsiteY1" fmla="*/ 908661 h 908661"/>
                    <a:gd name="connsiteX2" fmla="*/ 155906 w 155906"/>
                    <a:gd name="connsiteY2" fmla="*/ 22542 h 908661"/>
                    <a:gd name="connsiteX3" fmla="*/ 30227 w 155906"/>
                    <a:gd name="connsiteY3" fmla="*/ 5043 h 908661"/>
                    <a:gd name="connsiteX4" fmla="*/ 0 w 155906"/>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08661">
                      <a:moveTo>
                        <a:pt x="0" y="902298"/>
                      </a:moveTo>
                      <a:cubicBezTo>
                        <a:pt x="60453" y="884798"/>
                        <a:pt x="104998" y="889571"/>
                        <a:pt x="155906" y="908661"/>
                      </a:cubicBezTo>
                      <a:lnTo>
                        <a:pt x="155906" y="22542"/>
                      </a:lnTo>
                      <a:cubicBezTo>
                        <a:pt x="109771" y="1861"/>
                        <a:pt x="76362" y="-6093"/>
                        <a:pt x="30227" y="5043"/>
                      </a:cubicBezTo>
                      <a:cubicBezTo>
                        <a:pt x="44545" y="304128"/>
                        <a:pt x="28636" y="603213"/>
                        <a:pt x="0" y="902298"/>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2" name="Freeform: Shape 841">
                  <a:extLst>
                    <a:ext uri="{FF2B5EF4-FFF2-40B4-BE49-F238E27FC236}">
                      <a16:creationId xmlns:a16="http://schemas.microsoft.com/office/drawing/2014/main" xmlns="" id="{70F20F27-B2DC-0C27-5888-7A249DBB0F4B}"/>
                    </a:ext>
                  </a:extLst>
                </p:cNvPr>
                <p:cNvSpPr/>
                <p:nvPr/>
              </p:nvSpPr>
              <p:spPr>
                <a:xfrm>
                  <a:off x="4133596" y="2245123"/>
                  <a:ext cx="149542" cy="254540"/>
                </a:xfrm>
                <a:custGeom>
                  <a:avLst/>
                  <a:gdLst>
                    <a:gd name="connsiteX0" fmla="*/ 149543 w 149542"/>
                    <a:gd name="connsiteY0" fmla="*/ 254540 h 254540"/>
                    <a:gd name="connsiteX1" fmla="*/ 149543 w 149542"/>
                    <a:gd name="connsiteY1" fmla="*/ 0 h 254540"/>
                    <a:gd name="connsiteX2" fmla="*/ 0 w 149542"/>
                    <a:gd name="connsiteY2" fmla="*/ 0 h 254540"/>
                    <a:gd name="connsiteX3" fmla="*/ 20681 w 149542"/>
                    <a:gd name="connsiteY3" fmla="*/ 241813 h 254540"/>
                    <a:gd name="connsiteX4" fmla="*/ 149543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3" y="254540"/>
                      </a:moveTo>
                      <a:lnTo>
                        <a:pt x="149543" y="0"/>
                      </a:lnTo>
                      <a:lnTo>
                        <a:pt x="0" y="0"/>
                      </a:lnTo>
                      <a:cubicBezTo>
                        <a:pt x="9545" y="81135"/>
                        <a:pt x="15909" y="160679"/>
                        <a:pt x="20681" y="241813"/>
                      </a:cubicBezTo>
                      <a:cubicBezTo>
                        <a:pt x="68408" y="232268"/>
                        <a:pt x="106589" y="238632"/>
                        <a:pt x="149543" y="254540"/>
                      </a:cubicBezTo>
                      <a:close/>
                    </a:path>
                  </a:pathLst>
                </a:custGeom>
                <a:solidFill>
                  <a:srgbClr val="FF951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3" name="Freeform: Shape 842">
                  <a:extLst>
                    <a:ext uri="{FF2B5EF4-FFF2-40B4-BE49-F238E27FC236}">
                      <a16:creationId xmlns:a16="http://schemas.microsoft.com/office/drawing/2014/main" xmlns="" id="{D67C22CA-9713-8045-5F6C-BEFA5956BF2E}"/>
                    </a:ext>
                  </a:extLst>
                </p:cNvPr>
                <p:cNvSpPr/>
                <p:nvPr/>
              </p:nvSpPr>
              <p:spPr>
                <a:xfrm>
                  <a:off x="3918828"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4" name="Freeform: Shape 843">
                  <a:extLst>
                    <a:ext uri="{FF2B5EF4-FFF2-40B4-BE49-F238E27FC236}">
                      <a16:creationId xmlns:a16="http://schemas.microsoft.com/office/drawing/2014/main" xmlns="" id="{D816E55B-DA97-B34E-27FA-B94FA61CC5A4}"/>
                    </a:ext>
                  </a:extLst>
                </p:cNvPr>
                <p:cNvSpPr/>
                <p:nvPr/>
              </p:nvSpPr>
              <p:spPr>
                <a:xfrm>
                  <a:off x="3918828"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5" name="Freeform: Shape 844">
                  <a:extLst>
                    <a:ext uri="{FF2B5EF4-FFF2-40B4-BE49-F238E27FC236}">
                      <a16:creationId xmlns:a16="http://schemas.microsoft.com/office/drawing/2014/main" xmlns="" id="{FA96EBBF-5C79-FF76-0577-2BF58ADDABDD}"/>
                    </a:ext>
                  </a:extLst>
                </p:cNvPr>
                <p:cNvSpPr/>
                <p:nvPr/>
              </p:nvSpPr>
              <p:spPr>
                <a:xfrm>
                  <a:off x="4120869" y="3438564"/>
                  <a:ext cx="162269" cy="87215"/>
                </a:xfrm>
                <a:custGeom>
                  <a:avLst/>
                  <a:gdLst>
                    <a:gd name="connsiteX0" fmla="*/ 162270 w 162269"/>
                    <a:gd name="connsiteY0" fmla="*/ 87216 h 87215"/>
                    <a:gd name="connsiteX1" fmla="*/ 162270 w 162269"/>
                    <a:gd name="connsiteY1" fmla="*/ 17217 h 87215"/>
                    <a:gd name="connsiteX2" fmla="*/ 6363 w 162269"/>
                    <a:gd name="connsiteY2" fmla="*/ 10854 h 87215"/>
                    <a:gd name="connsiteX3" fmla="*/ 0 w 162269"/>
                    <a:gd name="connsiteY3" fmla="*/ 82443 h 87215"/>
                    <a:gd name="connsiteX4" fmla="*/ 162270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70" y="87216"/>
                      </a:moveTo>
                      <a:lnTo>
                        <a:pt x="162270" y="17217"/>
                      </a:lnTo>
                      <a:cubicBezTo>
                        <a:pt x="109771" y="-1873"/>
                        <a:pt x="65226" y="-6646"/>
                        <a:pt x="6363" y="10854"/>
                      </a:cubicBezTo>
                      <a:cubicBezTo>
                        <a:pt x="4773" y="34717"/>
                        <a:pt x="1591" y="58580"/>
                        <a:pt x="0" y="82443"/>
                      </a:cubicBezTo>
                      <a:cubicBezTo>
                        <a:pt x="66817" y="55398"/>
                        <a:pt x="103407" y="61762"/>
                        <a:pt x="162270" y="87216"/>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6" name="Freeform: Shape 845">
                  <a:extLst>
                    <a:ext uri="{FF2B5EF4-FFF2-40B4-BE49-F238E27FC236}">
                      <a16:creationId xmlns:a16="http://schemas.microsoft.com/office/drawing/2014/main" xmlns="" id="{8809656A-429F-B9CE-638F-AF13104460AD}"/>
                    </a:ext>
                  </a:extLst>
                </p:cNvPr>
                <p:cNvSpPr/>
                <p:nvPr/>
              </p:nvSpPr>
              <p:spPr>
                <a:xfrm>
                  <a:off x="3918828"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47" name="Freeform: Shape 846">
                  <a:extLst>
                    <a:ext uri="{FF2B5EF4-FFF2-40B4-BE49-F238E27FC236}">
                      <a16:creationId xmlns:a16="http://schemas.microsoft.com/office/drawing/2014/main" xmlns="" id="{F5A6E68E-8059-C233-1B1C-F2D9AA716E08}"/>
                    </a:ext>
                  </a:extLst>
                </p:cNvPr>
                <p:cNvSpPr/>
                <p:nvPr/>
              </p:nvSpPr>
              <p:spPr>
                <a:xfrm>
                  <a:off x="4154278"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2726" y="66529"/>
                        <a:pt x="128861" y="87210"/>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32" name="Freeform: Shape 831">
                <a:extLst>
                  <a:ext uri="{FF2B5EF4-FFF2-40B4-BE49-F238E27FC236}">
                    <a16:creationId xmlns:a16="http://schemas.microsoft.com/office/drawing/2014/main" xmlns="" id="{E86E4FE1-79D8-6FD7-F003-611BBBA2D342}"/>
                  </a:ext>
                </a:extLst>
              </p:cNvPr>
              <p:cNvSpPr/>
              <p:nvPr/>
            </p:nvSpPr>
            <p:spPr>
              <a:xfrm>
                <a:off x="3960191" y="1963538"/>
                <a:ext cx="279994" cy="251358"/>
              </a:xfrm>
              <a:custGeom>
                <a:avLst/>
                <a:gdLst>
                  <a:gd name="connsiteX0" fmla="*/ 11136 w 279994"/>
                  <a:gd name="connsiteY0" fmla="*/ 206814 h 251358"/>
                  <a:gd name="connsiteX1" fmla="*/ 0 w 279994"/>
                  <a:gd name="connsiteY1" fmla="*/ 251358 h 251358"/>
                  <a:gd name="connsiteX2" fmla="*/ 279995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5" y="251358"/>
                    </a:lnTo>
                    <a:cubicBezTo>
                      <a:pt x="279995" y="251358"/>
                      <a:pt x="251359" y="84316"/>
                      <a:pt x="202041" y="0"/>
                    </a:cubicBezTo>
                    <a:cubicBezTo>
                      <a:pt x="182951" y="100225"/>
                      <a:pt x="127270" y="176587"/>
                      <a:pt x="11136" y="206814"/>
                    </a:cubicBez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3" name="Freeform: Shape 832">
                <a:extLst>
                  <a:ext uri="{FF2B5EF4-FFF2-40B4-BE49-F238E27FC236}">
                    <a16:creationId xmlns:a16="http://schemas.microsoft.com/office/drawing/2014/main" xmlns="" id="{AAECA108-5A7F-D94A-75EF-6AC75755E4ED}"/>
                  </a:ext>
                </a:extLst>
              </p:cNvPr>
              <p:cNvSpPr/>
              <p:nvPr/>
            </p:nvSpPr>
            <p:spPr>
              <a:xfrm>
                <a:off x="3971327"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4" name="Freeform: Shape 833">
                <a:extLst>
                  <a:ext uri="{FF2B5EF4-FFF2-40B4-BE49-F238E27FC236}">
                    <a16:creationId xmlns:a16="http://schemas.microsoft.com/office/drawing/2014/main" xmlns="" id="{36710C96-DE84-F8A4-AF01-A1869BF33C8A}"/>
                  </a:ext>
                </a:extLst>
              </p:cNvPr>
              <p:cNvSpPr/>
              <p:nvPr/>
            </p:nvSpPr>
            <p:spPr>
              <a:xfrm>
                <a:off x="4128824" y="2210124"/>
                <a:ext cx="162269" cy="66816"/>
              </a:xfrm>
              <a:custGeom>
                <a:avLst/>
                <a:gdLst>
                  <a:gd name="connsiteX0" fmla="*/ 127270 w 162269"/>
                  <a:gd name="connsiteY0" fmla="*/ 66817 h 66816"/>
                  <a:gd name="connsiteX1" fmla="*/ 162270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70" y="50908"/>
                      <a:pt x="162270" y="33408"/>
                    </a:cubicBezTo>
                    <a:cubicBezTo>
                      <a:pt x="162270" y="14318"/>
                      <a:pt x="146361" y="0"/>
                      <a:pt x="127270" y="0"/>
                    </a:cubicBezTo>
                    <a:lnTo>
                      <a:pt x="0" y="0"/>
                    </a:lnTo>
                    <a:cubicBezTo>
                      <a:pt x="3182" y="22272"/>
                      <a:pt x="4773" y="44544"/>
                      <a:pt x="7954" y="66817"/>
                    </a:cubicBezTo>
                    <a:lnTo>
                      <a:pt x="127270" y="66817"/>
                    </a:lnTo>
                    <a:close/>
                  </a:path>
                </a:pathLst>
              </a:custGeom>
              <a:solidFill>
                <a:srgbClr val="FF5A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5" name="Freeform: Shape 834">
                <a:extLst>
                  <a:ext uri="{FF2B5EF4-FFF2-40B4-BE49-F238E27FC236}">
                    <a16:creationId xmlns:a16="http://schemas.microsoft.com/office/drawing/2014/main" xmlns="" id="{2FB50F44-983A-AEC8-7317-E27EAD209194}"/>
                  </a:ext>
                </a:extLst>
              </p:cNvPr>
              <p:cNvSpPr/>
              <p:nvPr/>
            </p:nvSpPr>
            <p:spPr>
              <a:xfrm>
                <a:off x="3910873"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0" name="Graphic 378">
              <a:extLst>
                <a:ext uri="{FF2B5EF4-FFF2-40B4-BE49-F238E27FC236}">
                  <a16:creationId xmlns:a16="http://schemas.microsoft.com/office/drawing/2014/main" xmlns="" id="{772531DE-E4DA-9D62-F59B-AACD6F3AFEC2}"/>
                </a:ext>
              </a:extLst>
            </p:cNvPr>
            <p:cNvGrpSpPr/>
            <p:nvPr/>
          </p:nvGrpSpPr>
          <p:grpSpPr>
            <a:xfrm>
              <a:off x="4265639" y="1915811"/>
              <a:ext cx="380219" cy="1922388"/>
              <a:chOff x="4265639" y="1915811"/>
              <a:chExt cx="380219" cy="1922388"/>
            </a:xfrm>
          </p:grpSpPr>
          <p:grpSp>
            <p:nvGrpSpPr>
              <p:cNvPr id="814" name="Graphic 378">
                <a:extLst>
                  <a:ext uri="{FF2B5EF4-FFF2-40B4-BE49-F238E27FC236}">
                    <a16:creationId xmlns:a16="http://schemas.microsoft.com/office/drawing/2014/main" xmlns="" id="{44E8C2BD-4818-2922-D3E1-16B3F19936C6}"/>
                  </a:ext>
                </a:extLst>
              </p:cNvPr>
              <p:cNvGrpSpPr/>
              <p:nvPr/>
            </p:nvGrpSpPr>
            <p:grpSpPr>
              <a:xfrm>
                <a:off x="4273593" y="2245123"/>
                <a:ext cx="364310" cy="1593077"/>
                <a:chOff x="4273593" y="2245123"/>
                <a:chExt cx="364310" cy="1593077"/>
              </a:xfrm>
            </p:grpSpPr>
            <p:sp>
              <p:nvSpPr>
                <p:cNvPr id="819" name="Freeform: Shape 818">
                  <a:extLst>
                    <a:ext uri="{FF2B5EF4-FFF2-40B4-BE49-F238E27FC236}">
                      <a16:creationId xmlns:a16="http://schemas.microsoft.com/office/drawing/2014/main" xmlns="" id="{7AA143C1-F462-A663-E18A-EE9E3289B564}"/>
                    </a:ext>
                  </a:extLst>
                </p:cNvPr>
                <p:cNvSpPr/>
                <p:nvPr/>
              </p:nvSpPr>
              <p:spPr>
                <a:xfrm>
                  <a:off x="4415182" y="3761230"/>
                  <a:ext cx="222722" cy="76970"/>
                </a:xfrm>
                <a:custGeom>
                  <a:avLst/>
                  <a:gdLst>
                    <a:gd name="connsiteX0" fmla="*/ 222723 w 222722"/>
                    <a:gd name="connsiteY0" fmla="*/ 41363 h 76970"/>
                    <a:gd name="connsiteX1" fmla="*/ 222723 w 222722"/>
                    <a:gd name="connsiteY1" fmla="*/ 0 h 76970"/>
                    <a:gd name="connsiteX2" fmla="*/ 25454 w 222722"/>
                    <a:gd name="connsiteY2" fmla="*/ 14318 h 76970"/>
                    <a:gd name="connsiteX3" fmla="*/ 0 w 222722"/>
                    <a:gd name="connsiteY3" fmla="*/ 74771 h 76970"/>
                    <a:gd name="connsiteX4" fmla="*/ 222723 w 222722"/>
                    <a:gd name="connsiteY4" fmla="*/ 41363 h 76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76970">
                      <a:moveTo>
                        <a:pt x="222723" y="41363"/>
                      </a:moveTo>
                      <a:lnTo>
                        <a:pt x="222723" y="0"/>
                      </a:lnTo>
                      <a:cubicBezTo>
                        <a:pt x="151133" y="11136"/>
                        <a:pt x="84317" y="14318"/>
                        <a:pt x="25454" y="14318"/>
                      </a:cubicBezTo>
                      <a:cubicBezTo>
                        <a:pt x="19091" y="34999"/>
                        <a:pt x="11136" y="55681"/>
                        <a:pt x="0" y="74771"/>
                      </a:cubicBezTo>
                      <a:cubicBezTo>
                        <a:pt x="62044" y="81135"/>
                        <a:pt x="139997" y="74771"/>
                        <a:pt x="222723" y="41363"/>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0" name="Freeform: Shape 819">
                  <a:extLst>
                    <a:ext uri="{FF2B5EF4-FFF2-40B4-BE49-F238E27FC236}">
                      <a16:creationId xmlns:a16="http://schemas.microsoft.com/office/drawing/2014/main" xmlns="" id="{AC7E7A3F-E841-EE3A-E58C-3695ABA87574}"/>
                    </a:ext>
                  </a:extLst>
                </p:cNvPr>
                <p:cNvSpPr/>
                <p:nvPr/>
              </p:nvSpPr>
              <p:spPr>
                <a:xfrm>
                  <a:off x="4273593" y="3761230"/>
                  <a:ext cx="167042" cy="74770"/>
                </a:xfrm>
                <a:custGeom>
                  <a:avLst/>
                  <a:gdLst>
                    <a:gd name="connsiteX0" fmla="*/ 0 w 167042"/>
                    <a:gd name="connsiteY0" fmla="*/ 41363 h 74770"/>
                    <a:gd name="connsiteX1" fmla="*/ 141588 w 167042"/>
                    <a:gd name="connsiteY1" fmla="*/ 74771 h 74770"/>
                    <a:gd name="connsiteX2" fmla="*/ 167042 w 167042"/>
                    <a:gd name="connsiteY2" fmla="*/ 14318 h 74770"/>
                    <a:gd name="connsiteX3" fmla="*/ 0 w 167042"/>
                    <a:gd name="connsiteY3" fmla="*/ 0 h 74770"/>
                    <a:gd name="connsiteX4" fmla="*/ 0 w 167042"/>
                    <a:gd name="connsiteY4" fmla="*/ 41363 h 747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74770">
                      <a:moveTo>
                        <a:pt x="0" y="41363"/>
                      </a:moveTo>
                      <a:cubicBezTo>
                        <a:pt x="0" y="41363"/>
                        <a:pt x="55681" y="68408"/>
                        <a:pt x="141588" y="74771"/>
                      </a:cubicBezTo>
                      <a:cubicBezTo>
                        <a:pt x="152724" y="54090"/>
                        <a:pt x="160679" y="33409"/>
                        <a:pt x="167042" y="14318"/>
                      </a:cubicBezTo>
                      <a:cubicBezTo>
                        <a:pt x="98634" y="12727"/>
                        <a:pt x="41363" y="6363"/>
                        <a:pt x="0" y="0"/>
                      </a:cubicBezTo>
                      <a:lnTo>
                        <a:pt x="0" y="41363"/>
                      </a:ln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1" name="Freeform: Shape 820">
                  <a:extLst>
                    <a:ext uri="{FF2B5EF4-FFF2-40B4-BE49-F238E27FC236}">
                      <a16:creationId xmlns:a16="http://schemas.microsoft.com/office/drawing/2014/main" xmlns="" id="{2BC7DB5F-C6D5-8DCC-000E-3319A7107706}"/>
                    </a:ext>
                  </a:extLst>
                </p:cNvPr>
                <p:cNvSpPr/>
                <p:nvPr/>
              </p:nvSpPr>
              <p:spPr>
                <a:xfrm>
                  <a:off x="4440636" y="3501896"/>
                  <a:ext cx="197268" cy="273949"/>
                </a:xfrm>
                <a:custGeom>
                  <a:avLst/>
                  <a:gdLst>
                    <a:gd name="connsiteX0" fmla="*/ 0 w 197268"/>
                    <a:gd name="connsiteY0" fmla="*/ 273651 h 273949"/>
                    <a:gd name="connsiteX1" fmla="*/ 197269 w 197268"/>
                    <a:gd name="connsiteY1" fmla="*/ 259334 h 273949"/>
                    <a:gd name="connsiteX2" fmla="*/ 197269 w 197268"/>
                    <a:gd name="connsiteY2" fmla="*/ 22293 h 273949"/>
                    <a:gd name="connsiteX3" fmla="*/ 33408 w 197268"/>
                    <a:gd name="connsiteY3" fmla="*/ 17520 h 273949"/>
                    <a:gd name="connsiteX4" fmla="*/ 9545 w 197268"/>
                    <a:gd name="connsiteY4" fmla="*/ 229107 h 273949"/>
                    <a:gd name="connsiteX5" fmla="*/ 0 w 197268"/>
                    <a:gd name="connsiteY5" fmla="*/ 273651 h 273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73949">
                      <a:moveTo>
                        <a:pt x="0" y="273651"/>
                      </a:moveTo>
                      <a:cubicBezTo>
                        <a:pt x="58862" y="275242"/>
                        <a:pt x="124088" y="270469"/>
                        <a:pt x="197269" y="259334"/>
                      </a:cubicBezTo>
                      <a:lnTo>
                        <a:pt x="197269" y="22293"/>
                      </a:lnTo>
                      <a:cubicBezTo>
                        <a:pt x="138406" y="-3161"/>
                        <a:pt x="101816" y="-9525"/>
                        <a:pt x="33408" y="17520"/>
                      </a:cubicBezTo>
                      <a:cubicBezTo>
                        <a:pt x="25454" y="87518"/>
                        <a:pt x="19091" y="157517"/>
                        <a:pt x="9545" y="229107"/>
                      </a:cubicBezTo>
                      <a:cubicBezTo>
                        <a:pt x="7954" y="243425"/>
                        <a:pt x="4773" y="259334"/>
                        <a:pt x="0" y="2736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2" name="Freeform: Shape 821">
                  <a:extLst>
                    <a:ext uri="{FF2B5EF4-FFF2-40B4-BE49-F238E27FC236}">
                      <a16:creationId xmlns:a16="http://schemas.microsoft.com/office/drawing/2014/main" xmlns="" id="{CD27B011-9CB6-69F5-6598-882CB4957C9F}"/>
                    </a:ext>
                  </a:extLst>
                </p:cNvPr>
                <p:cNvSpPr/>
                <p:nvPr/>
              </p:nvSpPr>
              <p:spPr>
                <a:xfrm>
                  <a:off x="4273593" y="3519416"/>
                  <a:ext cx="200450" cy="256131"/>
                </a:xfrm>
                <a:custGeom>
                  <a:avLst/>
                  <a:gdLst>
                    <a:gd name="connsiteX0" fmla="*/ 0 w 200450"/>
                    <a:gd name="connsiteY0" fmla="*/ 12727 h 256131"/>
                    <a:gd name="connsiteX1" fmla="*/ 0 w 200450"/>
                    <a:gd name="connsiteY1" fmla="*/ 241814 h 256131"/>
                    <a:gd name="connsiteX2" fmla="*/ 167042 w 200450"/>
                    <a:gd name="connsiteY2" fmla="*/ 256131 h 256131"/>
                    <a:gd name="connsiteX3" fmla="*/ 176587 w 200450"/>
                    <a:gd name="connsiteY3" fmla="*/ 211587 h 256131"/>
                    <a:gd name="connsiteX4" fmla="*/ 200451 w 200450"/>
                    <a:gd name="connsiteY4" fmla="*/ 0 h 256131"/>
                    <a:gd name="connsiteX5" fmla="*/ 171815 w 200450"/>
                    <a:gd name="connsiteY5" fmla="*/ 12727 h 256131"/>
                    <a:gd name="connsiteX6" fmla="*/ 0 w 200450"/>
                    <a:gd name="connsiteY6" fmla="*/ 12727 h 25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56131">
                      <a:moveTo>
                        <a:pt x="0" y="12727"/>
                      </a:moveTo>
                      <a:lnTo>
                        <a:pt x="0" y="241814"/>
                      </a:lnTo>
                      <a:cubicBezTo>
                        <a:pt x="42954" y="248177"/>
                        <a:pt x="100225" y="254540"/>
                        <a:pt x="167042" y="256131"/>
                      </a:cubicBezTo>
                      <a:cubicBezTo>
                        <a:pt x="171815" y="240223"/>
                        <a:pt x="174997" y="225905"/>
                        <a:pt x="176587" y="211587"/>
                      </a:cubicBezTo>
                      <a:cubicBezTo>
                        <a:pt x="184542" y="141588"/>
                        <a:pt x="192496" y="71589"/>
                        <a:pt x="200451" y="0"/>
                      </a:cubicBezTo>
                      <a:cubicBezTo>
                        <a:pt x="190905" y="3182"/>
                        <a:pt x="181360" y="7954"/>
                        <a:pt x="171815" y="12727"/>
                      </a:cubicBezTo>
                      <a:cubicBezTo>
                        <a:pt x="109771" y="41363"/>
                        <a:pt x="49317" y="31818"/>
                        <a:pt x="0"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3" name="Freeform: Shape 822">
                  <a:extLst>
                    <a:ext uri="{FF2B5EF4-FFF2-40B4-BE49-F238E27FC236}">
                      <a16:creationId xmlns:a16="http://schemas.microsoft.com/office/drawing/2014/main" xmlns="" id="{FB096493-B949-5C4B-7212-008C6AE8B637}"/>
                    </a:ext>
                  </a:extLst>
                </p:cNvPr>
                <p:cNvSpPr/>
                <p:nvPr/>
              </p:nvSpPr>
              <p:spPr>
                <a:xfrm>
                  <a:off x="4273593" y="2552163"/>
                  <a:ext cx="243067" cy="934206"/>
                </a:xfrm>
                <a:custGeom>
                  <a:avLst/>
                  <a:gdLst>
                    <a:gd name="connsiteX0" fmla="*/ 0 w 243067"/>
                    <a:gd name="connsiteY0" fmla="*/ 23863 h 934206"/>
                    <a:gd name="connsiteX1" fmla="*/ 0 w 243067"/>
                    <a:gd name="connsiteY1" fmla="*/ 908391 h 934206"/>
                    <a:gd name="connsiteX2" fmla="*/ 141588 w 243067"/>
                    <a:gd name="connsiteY2" fmla="*/ 922709 h 934206"/>
                    <a:gd name="connsiteX3" fmla="*/ 206814 w 243067"/>
                    <a:gd name="connsiteY3" fmla="*/ 897255 h 934206"/>
                    <a:gd name="connsiteX4" fmla="*/ 238632 w 243067"/>
                    <a:gd name="connsiteY4" fmla="*/ 0 h 934206"/>
                    <a:gd name="connsiteX5" fmla="*/ 171815 w 243067"/>
                    <a:gd name="connsiteY5" fmla="*/ 23863 h 934206"/>
                    <a:gd name="connsiteX6" fmla="*/ 0 w 243067"/>
                    <a:gd name="connsiteY6" fmla="*/ 23863 h 9342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34206">
                      <a:moveTo>
                        <a:pt x="0" y="23863"/>
                      </a:moveTo>
                      <a:lnTo>
                        <a:pt x="0" y="908391"/>
                      </a:lnTo>
                      <a:cubicBezTo>
                        <a:pt x="39772" y="929072"/>
                        <a:pt x="92271" y="946572"/>
                        <a:pt x="141588" y="922709"/>
                      </a:cubicBezTo>
                      <a:cubicBezTo>
                        <a:pt x="165451" y="911573"/>
                        <a:pt x="187724" y="903618"/>
                        <a:pt x="206814" y="897255"/>
                      </a:cubicBezTo>
                      <a:cubicBezTo>
                        <a:pt x="235450" y="598170"/>
                        <a:pt x="251359" y="299085"/>
                        <a:pt x="238632" y="0"/>
                      </a:cubicBezTo>
                      <a:cubicBezTo>
                        <a:pt x="219541" y="4772"/>
                        <a:pt x="197269" y="12727"/>
                        <a:pt x="171815" y="23863"/>
                      </a:cubicBezTo>
                      <a:cubicBezTo>
                        <a:pt x="109771" y="52499"/>
                        <a:pt x="49317" y="42954"/>
                        <a:pt x="0"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4" name="Freeform: Shape 823">
                  <a:extLst>
                    <a:ext uri="{FF2B5EF4-FFF2-40B4-BE49-F238E27FC236}">
                      <a16:creationId xmlns:a16="http://schemas.microsoft.com/office/drawing/2014/main" xmlns="" id="{4D04B693-359A-4421-9CF4-96800BA918CF}"/>
                    </a:ext>
                  </a:extLst>
                </p:cNvPr>
                <p:cNvSpPr/>
                <p:nvPr/>
              </p:nvSpPr>
              <p:spPr>
                <a:xfrm>
                  <a:off x="4481998" y="2547120"/>
                  <a:ext cx="155905" cy="908661"/>
                </a:xfrm>
                <a:custGeom>
                  <a:avLst/>
                  <a:gdLst>
                    <a:gd name="connsiteX0" fmla="*/ 0 w 155905"/>
                    <a:gd name="connsiteY0" fmla="*/ 902298 h 908661"/>
                    <a:gd name="connsiteX1" fmla="*/ 155906 w 155905"/>
                    <a:gd name="connsiteY1" fmla="*/ 908661 h 908661"/>
                    <a:gd name="connsiteX2" fmla="*/ 155906 w 155905"/>
                    <a:gd name="connsiteY2" fmla="*/ 22542 h 908661"/>
                    <a:gd name="connsiteX3" fmla="*/ 30227 w 155905"/>
                    <a:gd name="connsiteY3" fmla="*/ 5043 h 908661"/>
                    <a:gd name="connsiteX4" fmla="*/ 0 w 155905"/>
                    <a:gd name="connsiteY4" fmla="*/ 902298 h 908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08661">
                      <a:moveTo>
                        <a:pt x="0" y="902298"/>
                      </a:moveTo>
                      <a:cubicBezTo>
                        <a:pt x="60453" y="884798"/>
                        <a:pt x="104998" y="889571"/>
                        <a:pt x="155906" y="908661"/>
                      </a:cubicBezTo>
                      <a:lnTo>
                        <a:pt x="155906" y="22542"/>
                      </a:lnTo>
                      <a:cubicBezTo>
                        <a:pt x="109771" y="1861"/>
                        <a:pt x="76362" y="-6093"/>
                        <a:pt x="30227" y="5043"/>
                      </a:cubicBezTo>
                      <a:cubicBezTo>
                        <a:pt x="42954" y="304128"/>
                        <a:pt x="28636" y="603213"/>
                        <a:pt x="0" y="902298"/>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5" name="Freeform: Shape 824">
                  <a:extLst>
                    <a:ext uri="{FF2B5EF4-FFF2-40B4-BE49-F238E27FC236}">
                      <a16:creationId xmlns:a16="http://schemas.microsoft.com/office/drawing/2014/main" xmlns="" id="{2BBF61EE-1F6A-6EC2-AF70-A2FC87B972D0}"/>
                    </a:ext>
                  </a:extLst>
                </p:cNvPr>
                <p:cNvSpPr/>
                <p:nvPr/>
              </p:nvSpPr>
              <p:spPr>
                <a:xfrm>
                  <a:off x="4488362" y="2245123"/>
                  <a:ext cx="149542" cy="254540"/>
                </a:xfrm>
                <a:custGeom>
                  <a:avLst/>
                  <a:gdLst>
                    <a:gd name="connsiteX0" fmla="*/ 149542 w 149542"/>
                    <a:gd name="connsiteY0" fmla="*/ 254540 h 254540"/>
                    <a:gd name="connsiteX1" fmla="*/ 149542 w 149542"/>
                    <a:gd name="connsiteY1" fmla="*/ 0 h 254540"/>
                    <a:gd name="connsiteX2" fmla="*/ 0 w 149542"/>
                    <a:gd name="connsiteY2" fmla="*/ 0 h 254540"/>
                    <a:gd name="connsiteX3" fmla="*/ 20681 w 149542"/>
                    <a:gd name="connsiteY3" fmla="*/ 241813 h 254540"/>
                    <a:gd name="connsiteX4" fmla="*/ 149542 w 149542"/>
                    <a:gd name="connsiteY4" fmla="*/ 254540 h 254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54540">
                      <a:moveTo>
                        <a:pt x="149542" y="254540"/>
                      </a:moveTo>
                      <a:lnTo>
                        <a:pt x="149542" y="0"/>
                      </a:lnTo>
                      <a:lnTo>
                        <a:pt x="0" y="0"/>
                      </a:lnTo>
                      <a:cubicBezTo>
                        <a:pt x="9545" y="81135"/>
                        <a:pt x="15909" y="160679"/>
                        <a:pt x="20681" y="241813"/>
                      </a:cubicBezTo>
                      <a:cubicBezTo>
                        <a:pt x="66817" y="232268"/>
                        <a:pt x="106589" y="238632"/>
                        <a:pt x="149542" y="254540"/>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6" name="Freeform: Shape 825">
                  <a:extLst>
                    <a:ext uri="{FF2B5EF4-FFF2-40B4-BE49-F238E27FC236}">
                      <a16:creationId xmlns:a16="http://schemas.microsoft.com/office/drawing/2014/main" xmlns="" id="{2266766F-F2EA-3056-B718-F04BF4824C27}"/>
                    </a:ext>
                  </a:extLst>
                </p:cNvPr>
                <p:cNvSpPr/>
                <p:nvPr/>
              </p:nvSpPr>
              <p:spPr>
                <a:xfrm>
                  <a:off x="4273593" y="2245123"/>
                  <a:ext cx="235449" cy="285127"/>
                </a:xfrm>
                <a:custGeom>
                  <a:avLst/>
                  <a:gdLst>
                    <a:gd name="connsiteX0" fmla="*/ 0 w 235449"/>
                    <a:gd name="connsiteY0" fmla="*/ 259313 h 285127"/>
                    <a:gd name="connsiteX1" fmla="*/ 141588 w 235449"/>
                    <a:gd name="connsiteY1" fmla="*/ 273631 h 285127"/>
                    <a:gd name="connsiteX2" fmla="*/ 235450 w 235449"/>
                    <a:gd name="connsiteY2" fmla="*/ 241813 h 285127"/>
                    <a:gd name="connsiteX3" fmla="*/ 214769 w 235449"/>
                    <a:gd name="connsiteY3" fmla="*/ 0 h 285127"/>
                    <a:gd name="connsiteX4" fmla="*/ 0 w 235449"/>
                    <a:gd name="connsiteY4" fmla="*/ 0 h 285127"/>
                    <a:gd name="connsiteX5" fmla="*/ 0 w 235449"/>
                    <a:gd name="connsiteY5" fmla="*/ 259313 h 285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85127">
                      <a:moveTo>
                        <a:pt x="0" y="259313"/>
                      </a:moveTo>
                      <a:cubicBezTo>
                        <a:pt x="39772" y="279994"/>
                        <a:pt x="92271" y="297494"/>
                        <a:pt x="141588" y="273631"/>
                      </a:cubicBezTo>
                      <a:cubicBezTo>
                        <a:pt x="178178" y="257722"/>
                        <a:pt x="208405" y="246586"/>
                        <a:pt x="235450" y="241813"/>
                      </a:cubicBezTo>
                      <a:cubicBezTo>
                        <a:pt x="230677" y="160679"/>
                        <a:pt x="224314" y="81135"/>
                        <a:pt x="214769" y="0"/>
                      </a:cubicBezTo>
                      <a:lnTo>
                        <a:pt x="0" y="0"/>
                      </a:lnTo>
                      <a:lnTo>
                        <a:pt x="0" y="259313"/>
                      </a:ln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7" name="Freeform: Shape 826">
                  <a:extLst>
                    <a:ext uri="{FF2B5EF4-FFF2-40B4-BE49-F238E27FC236}">
                      <a16:creationId xmlns:a16="http://schemas.microsoft.com/office/drawing/2014/main" xmlns="" id="{18F886B2-C0F6-D350-2C4F-43BBA4650B92}"/>
                    </a:ext>
                  </a:extLst>
                </p:cNvPr>
                <p:cNvSpPr/>
                <p:nvPr/>
              </p:nvSpPr>
              <p:spPr>
                <a:xfrm>
                  <a:off x="4273593" y="3447826"/>
                  <a:ext cx="206814" cy="101068"/>
                </a:xfrm>
                <a:custGeom>
                  <a:avLst/>
                  <a:gdLst>
                    <a:gd name="connsiteX0" fmla="*/ 0 w 206814"/>
                    <a:gd name="connsiteY0" fmla="*/ 11136 h 101068"/>
                    <a:gd name="connsiteX1" fmla="*/ 0 w 206814"/>
                    <a:gd name="connsiteY1" fmla="*/ 82726 h 101068"/>
                    <a:gd name="connsiteX2" fmla="*/ 171815 w 206814"/>
                    <a:gd name="connsiteY2" fmla="*/ 84317 h 101068"/>
                    <a:gd name="connsiteX3" fmla="*/ 200451 w 206814"/>
                    <a:gd name="connsiteY3" fmla="*/ 71589 h 101068"/>
                    <a:gd name="connsiteX4" fmla="*/ 206814 w 206814"/>
                    <a:gd name="connsiteY4" fmla="*/ 0 h 101068"/>
                    <a:gd name="connsiteX5" fmla="*/ 141588 w 206814"/>
                    <a:gd name="connsiteY5" fmla="*/ 25454 h 101068"/>
                    <a:gd name="connsiteX6" fmla="*/ 0 w 206814"/>
                    <a:gd name="connsiteY6" fmla="*/ 11136 h 1010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1068">
                      <a:moveTo>
                        <a:pt x="0" y="11136"/>
                      </a:moveTo>
                      <a:lnTo>
                        <a:pt x="0" y="82726"/>
                      </a:lnTo>
                      <a:cubicBezTo>
                        <a:pt x="49317" y="101816"/>
                        <a:pt x="109771" y="111361"/>
                        <a:pt x="171815" y="84317"/>
                      </a:cubicBezTo>
                      <a:cubicBezTo>
                        <a:pt x="182951" y="79544"/>
                        <a:pt x="192496" y="74771"/>
                        <a:pt x="200451" y="71589"/>
                      </a:cubicBezTo>
                      <a:cubicBezTo>
                        <a:pt x="203632" y="47726"/>
                        <a:pt x="205223" y="23863"/>
                        <a:pt x="206814" y="0"/>
                      </a:cubicBezTo>
                      <a:cubicBezTo>
                        <a:pt x="186133" y="6363"/>
                        <a:pt x="165451" y="14318"/>
                        <a:pt x="141588" y="25454"/>
                      </a:cubicBezTo>
                      <a:cubicBezTo>
                        <a:pt x="92271" y="49317"/>
                        <a:pt x="39772" y="33409"/>
                        <a:pt x="0" y="11136"/>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8" name="Freeform: Shape 827">
                  <a:extLst>
                    <a:ext uri="{FF2B5EF4-FFF2-40B4-BE49-F238E27FC236}">
                      <a16:creationId xmlns:a16="http://schemas.microsoft.com/office/drawing/2014/main" xmlns="" id="{E2E540E9-0D57-5C1C-7100-E911126B04CA}"/>
                    </a:ext>
                  </a:extLst>
                </p:cNvPr>
                <p:cNvSpPr/>
                <p:nvPr/>
              </p:nvSpPr>
              <p:spPr>
                <a:xfrm>
                  <a:off x="4475635" y="3438564"/>
                  <a:ext cx="162269" cy="87215"/>
                </a:xfrm>
                <a:custGeom>
                  <a:avLst/>
                  <a:gdLst>
                    <a:gd name="connsiteX0" fmla="*/ 162269 w 162269"/>
                    <a:gd name="connsiteY0" fmla="*/ 87216 h 87215"/>
                    <a:gd name="connsiteX1" fmla="*/ 162269 w 162269"/>
                    <a:gd name="connsiteY1" fmla="*/ 17217 h 87215"/>
                    <a:gd name="connsiteX2" fmla="*/ 6364 w 162269"/>
                    <a:gd name="connsiteY2" fmla="*/ 10854 h 87215"/>
                    <a:gd name="connsiteX3" fmla="*/ 0 w 162269"/>
                    <a:gd name="connsiteY3" fmla="*/ 82443 h 87215"/>
                    <a:gd name="connsiteX4" fmla="*/ 162269 w 162269"/>
                    <a:gd name="connsiteY4" fmla="*/ 87216 h 872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87215">
                      <a:moveTo>
                        <a:pt x="162269" y="87216"/>
                      </a:moveTo>
                      <a:lnTo>
                        <a:pt x="162269" y="17217"/>
                      </a:lnTo>
                      <a:cubicBezTo>
                        <a:pt x="109771" y="-1873"/>
                        <a:pt x="65226" y="-6646"/>
                        <a:pt x="6364" y="10854"/>
                      </a:cubicBezTo>
                      <a:cubicBezTo>
                        <a:pt x="4773" y="34717"/>
                        <a:pt x="1591" y="58580"/>
                        <a:pt x="0" y="82443"/>
                      </a:cubicBezTo>
                      <a:cubicBezTo>
                        <a:pt x="66817" y="55398"/>
                        <a:pt x="103407" y="61762"/>
                        <a:pt x="162269" y="8721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29" name="Freeform: Shape 828">
                  <a:extLst>
                    <a:ext uri="{FF2B5EF4-FFF2-40B4-BE49-F238E27FC236}">
                      <a16:creationId xmlns:a16="http://schemas.microsoft.com/office/drawing/2014/main" xmlns="" id="{B3C61BD1-2A4F-186C-1270-2E4CA4963CF0}"/>
                    </a:ext>
                  </a:extLst>
                </p:cNvPr>
                <p:cNvSpPr/>
                <p:nvPr/>
              </p:nvSpPr>
              <p:spPr>
                <a:xfrm>
                  <a:off x="4273593" y="2488527"/>
                  <a:ext cx="238631" cy="105840"/>
                </a:xfrm>
                <a:custGeom>
                  <a:avLst/>
                  <a:gdLst>
                    <a:gd name="connsiteX0" fmla="*/ 0 w 238631"/>
                    <a:gd name="connsiteY0" fmla="*/ 15909 h 105840"/>
                    <a:gd name="connsiteX1" fmla="*/ 0 w 238631"/>
                    <a:gd name="connsiteY1" fmla="*/ 87498 h 105840"/>
                    <a:gd name="connsiteX2" fmla="*/ 171815 w 238631"/>
                    <a:gd name="connsiteY2" fmla="*/ 89089 h 105840"/>
                    <a:gd name="connsiteX3" fmla="*/ 238632 w 238631"/>
                    <a:gd name="connsiteY3" fmla="*/ 65226 h 105840"/>
                    <a:gd name="connsiteX4" fmla="*/ 235450 w 238631"/>
                    <a:gd name="connsiteY4" fmla="*/ 0 h 105840"/>
                    <a:gd name="connsiteX5" fmla="*/ 141588 w 238631"/>
                    <a:gd name="connsiteY5" fmla="*/ 31818 h 105840"/>
                    <a:gd name="connsiteX6" fmla="*/ 0 w 238631"/>
                    <a:gd name="connsiteY6" fmla="*/ 15909 h 1058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05840">
                      <a:moveTo>
                        <a:pt x="0" y="15909"/>
                      </a:moveTo>
                      <a:lnTo>
                        <a:pt x="0" y="87498"/>
                      </a:lnTo>
                      <a:cubicBezTo>
                        <a:pt x="49317" y="106589"/>
                        <a:pt x="109771" y="116134"/>
                        <a:pt x="171815" y="89089"/>
                      </a:cubicBezTo>
                      <a:cubicBezTo>
                        <a:pt x="197269" y="76362"/>
                        <a:pt x="219541" y="68408"/>
                        <a:pt x="238632" y="65226"/>
                      </a:cubicBezTo>
                      <a:cubicBezTo>
                        <a:pt x="237041" y="42954"/>
                        <a:pt x="237041" y="22272"/>
                        <a:pt x="235450" y="0"/>
                      </a:cubicBezTo>
                      <a:cubicBezTo>
                        <a:pt x="208405" y="4772"/>
                        <a:pt x="178178" y="15909"/>
                        <a:pt x="141588" y="31818"/>
                      </a:cubicBezTo>
                      <a:cubicBezTo>
                        <a:pt x="92271" y="52499"/>
                        <a:pt x="39772" y="36590"/>
                        <a:pt x="0" y="15909"/>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30" name="Freeform: Shape 829">
                  <a:extLst>
                    <a:ext uri="{FF2B5EF4-FFF2-40B4-BE49-F238E27FC236}">
                      <a16:creationId xmlns:a16="http://schemas.microsoft.com/office/drawing/2014/main" xmlns="" id="{55556558-3FE6-A16C-7C46-4277125399A7}"/>
                    </a:ext>
                  </a:extLst>
                </p:cNvPr>
                <p:cNvSpPr/>
                <p:nvPr/>
              </p:nvSpPr>
              <p:spPr>
                <a:xfrm>
                  <a:off x="4509043" y="2482452"/>
                  <a:ext cx="128861" cy="87210"/>
                </a:xfrm>
                <a:custGeom>
                  <a:avLst/>
                  <a:gdLst>
                    <a:gd name="connsiteX0" fmla="*/ 128861 w 128861"/>
                    <a:gd name="connsiteY0" fmla="*/ 87210 h 87210"/>
                    <a:gd name="connsiteX1" fmla="*/ 128861 w 128861"/>
                    <a:gd name="connsiteY1" fmla="*/ 17212 h 87210"/>
                    <a:gd name="connsiteX2" fmla="*/ 0 w 128861"/>
                    <a:gd name="connsiteY2" fmla="*/ 4485 h 87210"/>
                    <a:gd name="connsiteX3" fmla="*/ 3182 w 128861"/>
                    <a:gd name="connsiteY3" fmla="*/ 69711 h 87210"/>
                    <a:gd name="connsiteX4" fmla="*/ 128861 w 128861"/>
                    <a:gd name="connsiteY4" fmla="*/ 87210 h 872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87210">
                      <a:moveTo>
                        <a:pt x="128861" y="87210"/>
                      </a:moveTo>
                      <a:lnTo>
                        <a:pt x="128861" y="17212"/>
                      </a:lnTo>
                      <a:cubicBezTo>
                        <a:pt x="85907" y="1303"/>
                        <a:pt x="47726" y="-5061"/>
                        <a:pt x="0" y="4485"/>
                      </a:cubicBezTo>
                      <a:cubicBezTo>
                        <a:pt x="1591" y="26757"/>
                        <a:pt x="3182" y="47438"/>
                        <a:pt x="3182" y="69711"/>
                      </a:cubicBezTo>
                      <a:cubicBezTo>
                        <a:pt x="49317" y="58575"/>
                        <a:pt x="81135" y="66529"/>
                        <a:pt x="128861" y="87210"/>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815" name="Freeform: Shape 814">
                <a:extLst>
                  <a:ext uri="{FF2B5EF4-FFF2-40B4-BE49-F238E27FC236}">
                    <a16:creationId xmlns:a16="http://schemas.microsoft.com/office/drawing/2014/main" xmlns="" id="{0F4827D9-1B65-946E-C335-1C5B8F8EC314}"/>
                  </a:ext>
                </a:extLst>
              </p:cNvPr>
              <p:cNvSpPr/>
              <p:nvPr/>
            </p:nvSpPr>
            <p:spPr>
              <a:xfrm>
                <a:off x="4314956" y="1963538"/>
                <a:ext cx="279994" cy="251358"/>
              </a:xfrm>
              <a:custGeom>
                <a:avLst/>
                <a:gdLst>
                  <a:gd name="connsiteX0" fmla="*/ 11136 w 279994"/>
                  <a:gd name="connsiteY0" fmla="*/ 206814 h 251358"/>
                  <a:gd name="connsiteX1" fmla="*/ 0 w 279994"/>
                  <a:gd name="connsiteY1" fmla="*/ 251358 h 251358"/>
                  <a:gd name="connsiteX2" fmla="*/ 279994 w 279994"/>
                  <a:gd name="connsiteY2" fmla="*/ 251358 h 251358"/>
                  <a:gd name="connsiteX3" fmla="*/ 202041 w 279994"/>
                  <a:gd name="connsiteY3" fmla="*/ 0 h 251358"/>
                  <a:gd name="connsiteX4" fmla="*/ 11136 w 279994"/>
                  <a:gd name="connsiteY4" fmla="*/ 206814 h 2513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51358">
                    <a:moveTo>
                      <a:pt x="11136" y="206814"/>
                    </a:moveTo>
                    <a:cubicBezTo>
                      <a:pt x="4773" y="233859"/>
                      <a:pt x="0" y="251358"/>
                      <a:pt x="0" y="251358"/>
                    </a:cubicBezTo>
                    <a:lnTo>
                      <a:pt x="279994" y="251358"/>
                    </a:lnTo>
                    <a:cubicBezTo>
                      <a:pt x="279994" y="251358"/>
                      <a:pt x="251359" y="84316"/>
                      <a:pt x="202041" y="0"/>
                    </a:cubicBezTo>
                    <a:cubicBezTo>
                      <a:pt x="182951" y="100225"/>
                      <a:pt x="127270" y="176587"/>
                      <a:pt x="11136" y="206814"/>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6" name="Freeform: Shape 815">
                <a:extLst>
                  <a:ext uri="{FF2B5EF4-FFF2-40B4-BE49-F238E27FC236}">
                    <a16:creationId xmlns:a16="http://schemas.microsoft.com/office/drawing/2014/main" xmlns="" id="{50AB957D-6DD5-39D5-A6C0-B24BA78ECF4D}"/>
                  </a:ext>
                </a:extLst>
              </p:cNvPr>
              <p:cNvSpPr/>
              <p:nvPr/>
            </p:nvSpPr>
            <p:spPr>
              <a:xfrm>
                <a:off x="4326092" y="1915811"/>
                <a:ext cx="192496" cy="254540"/>
              </a:xfrm>
              <a:custGeom>
                <a:avLst/>
                <a:gdLst>
                  <a:gd name="connsiteX0" fmla="*/ 135225 w 192496"/>
                  <a:gd name="connsiteY0" fmla="*/ 0 h 254540"/>
                  <a:gd name="connsiteX1" fmla="*/ 0 w 192496"/>
                  <a:gd name="connsiteY1" fmla="*/ 254540 h 254540"/>
                  <a:gd name="connsiteX2" fmla="*/ 192496 w 192496"/>
                  <a:gd name="connsiteY2" fmla="*/ 47726 h 254540"/>
                  <a:gd name="connsiteX3" fmla="*/ 135225 w 192496"/>
                  <a:gd name="connsiteY3" fmla="*/ 0 h 254540"/>
                </a:gdLst>
                <a:ahLst/>
                <a:cxnLst>
                  <a:cxn ang="0">
                    <a:pos x="connsiteX0" y="connsiteY0"/>
                  </a:cxn>
                  <a:cxn ang="0">
                    <a:pos x="connsiteX1" y="connsiteY1"/>
                  </a:cxn>
                  <a:cxn ang="0">
                    <a:pos x="connsiteX2" y="connsiteY2"/>
                  </a:cxn>
                  <a:cxn ang="0">
                    <a:pos x="connsiteX3" y="connsiteY3"/>
                  </a:cxn>
                </a:cxnLst>
                <a:rect l="l" t="t" r="r" b="b"/>
                <a:pathLst>
                  <a:path w="192496" h="254540">
                    <a:moveTo>
                      <a:pt x="135225" y="0"/>
                    </a:moveTo>
                    <a:cubicBezTo>
                      <a:pt x="71590" y="0"/>
                      <a:pt x="20681" y="171815"/>
                      <a:pt x="0" y="254540"/>
                    </a:cubicBezTo>
                    <a:cubicBezTo>
                      <a:pt x="116134" y="224314"/>
                      <a:pt x="171815" y="147951"/>
                      <a:pt x="192496" y="47726"/>
                    </a:cubicBezTo>
                    <a:cubicBezTo>
                      <a:pt x="176587" y="19090"/>
                      <a:pt x="157497" y="0"/>
                      <a:pt x="135225"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7" name="Freeform: Shape 816">
                <a:extLst>
                  <a:ext uri="{FF2B5EF4-FFF2-40B4-BE49-F238E27FC236}">
                    <a16:creationId xmlns:a16="http://schemas.microsoft.com/office/drawing/2014/main" xmlns="" id="{CFCCD903-B854-0DDA-C848-DE4330933073}"/>
                  </a:ext>
                </a:extLst>
              </p:cNvPr>
              <p:cNvSpPr/>
              <p:nvPr/>
            </p:nvSpPr>
            <p:spPr>
              <a:xfrm>
                <a:off x="4483589" y="2210124"/>
                <a:ext cx="162269" cy="66816"/>
              </a:xfrm>
              <a:custGeom>
                <a:avLst/>
                <a:gdLst>
                  <a:gd name="connsiteX0" fmla="*/ 127270 w 162269"/>
                  <a:gd name="connsiteY0" fmla="*/ 66817 h 66816"/>
                  <a:gd name="connsiteX1" fmla="*/ 162269 w 162269"/>
                  <a:gd name="connsiteY1" fmla="*/ 33408 h 66816"/>
                  <a:gd name="connsiteX2" fmla="*/ 127270 w 162269"/>
                  <a:gd name="connsiteY2" fmla="*/ 0 h 66816"/>
                  <a:gd name="connsiteX3" fmla="*/ 0 w 162269"/>
                  <a:gd name="connsiteY3" fmla="*/ 0 h 66816"/>
                  <a:gd name="connsiteX4" fmla="*/ 7954 w 162269"/>
                  <a:gd name="connsiteY4" fmla="*/ 66817 h 66816"/>
                  <a:gd name="connsiteX5" fmla="*/ 127270 w 162269"/>
                  <a:gd name="connsiteY5" fmla="*/ 66817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66816">
                    <a:moveTo>
                      <a:pt x="127270" y="66817"/>
                    </a:moveTo>
                    <a:cubicBezTo>
                      <a:pt x="146361" y="66817"/>
                      <a:pt x="162269" y="50908"/>
                      <a:pt x="162269" y="33408"/>
                    </a:cubicBezTo>
                    <a:cubicBezTo>
                      <a:pt x="162269" y="14318"/>
                      <a:pt x="146361" y="0"/>
                      <a:pt x="127270" y="0"/>
                    </a:cubicBezTo>
                    <a:lnTo>
                      <a:pt x="0" y="0"/>
                    </a:lnTo>
                    <a:cubicBezTo>
                      <a:pt x="3182" y="22272"/>
                      <a:pt x="4773" y="44544"/>
                      <a:pt x="7954" y="66817"/>
                    </a:cubicBezTo>
                    <a:lnTo>
                      <a:pt x="127270" y="66817"/>
                    </a:ln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8" name="Freeform: Shape 817">
                <a:extLst>
                  <a:ext uri="{FF2B5EF4-FFF2-40B4-BE49-F238E27FC236}">
                    <a16:creationId xmlns:a16="http://schemas.microsoft.com/office/drawing/2014/main" xmlns="" id="{5CAB6348-6EF3-1B31-415B-F78D153752F0}"/>
                  </a:ext>
                </a:extLst>
              </p:cNvPr>
              <p:cNvSpPr/>
              <p:nvPr/>
            </p:nvSpPr>
            <p:spPr>
              <a:xfrm>
                <a:off x="4265639" y="2210124"/>
                <a:ext cx="225904" cy="66816"/>
              </a:xfrm>
              <a:custGeom>
                <a:avLst/>
                <a:gdLst>
                  <a:gd name="connsiteX0" fmla="*/ 0 w 225904"/>
                  <a:gd name="connsiteY0" fmla="*/ 33408 h 66816"/>
                  <a:gd name="connsiteX1" fmla="*/ 34999 w 225904"/>
                  <a:gd name="connsiteY1" fmla="*/ 66817 h 66816"/>
                  <a:gd name="connsiteX2" fmla="*/ 225905 w 225904"/>
                  <a:gd name="connsiteY2" fmla="*/ 66817 h 66816"/>
                  <a:gd name="connsiteX3" fmla="*/ 217950 w 225904"/>
                  <a:gd name="connsiteY3" fmla="*/ 0 h 66816"/>
                  <a:gd name="connsiteX4" fmla="*/ 34999 w 225904"/>
                  <a:gd name="connsiteY4" fmla="*/ 0 h 66816"/>
                  <a:gd name="connsiteX5" fmla="*/ 0 w 225904"/>
                  <a:gd name="connsiteY5" fmla="*/ 33408 h 66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66816">
                    <a:moveTo>
                      <a:pt x="0" y="33408"/>
                    </a:moveTo>
                    <a:cubicBezTo>
                      <a:pt x="0" y="52499"/>
                      <a:pt x="15909" y="66817"/>
                      <a:pt x="34999" y="66817"/>
                    </a:cubicBezTo>
                    <a:lnTo>
                      <a:pt x="225905" y="66817"/>
                    </a:lnTo>
                    <a:cubicBezTo>
                      <a:pt x="222723" y="44544"/>
                      <a:pt x="221132" y="22272"/>
                      <a:pt x="217950" y="0"/>
                    </a:cubicBezTo>
                    <a:lnTo>
                      <a:pt x="34999" y="0"/>
                    </a:lnTo>
                    <a:cubicBezTo>
                      <a:pt x="15909" y="0"/>
                      <a:pt x="0" y="14318"/>
                      <a:pt x="0" y="33408"/>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1" name="Graphic 378">
              <a:extLst>
                <a:ext uri="{FF2B5EF4-FFF2-40B4-BE49-F238E27FC236}">
                  <a16:creationId xmlns:a16="http://schemas.microsoft.com/office/drawing/2014/main" xmlns="" id="{8A2813DE-A4FB-FD74-FD3D-E1D0753A5E39}"/>
                </a:ext>
              </a:extLst>
            </p:cNvPr>
            <p:cNvGrpSpPr/>
            <p:nvPr/>
          </p:nvGrpSpPr>
          <p:grpSpPr>
            <a:xfrm>
              <a:off x="4607678" y="1503774"/>
              <a:ext cx="380219" cy="2032945"/>
              <a:chOff x="4607678" y="1503774"/>
              <a:chExt cx="380219" cy="2032945"/>
            </a:xfrm>
          </p:grpSpPr>
          <p:grpSp>
            <p:nvGrpSpPr>
              <p:cNvPr id="797" name="Graphic 378">
                <a:extLst>
                  <a:ext uri="{FF2B5EF4-FFF2-40B4-BE49-F238E27FC236}">
                    <a16:creationId xmlns:a16="http://schemas.microsoft.com/office/drawing/2014/main" xmlns="" id="{97CFC804-40C0-4B9F-C4A8-3CDBF8EB3552}"/>
                  </a:ext>
                </a:extLst>
              </p:cNvPr>
              <p:cNvGrpSpPr/>
              <p:nvPr/>
            </p:nvGrpSpPr>
            <p:grpSpPr>
              <a:xfrm>
                <a:off x="4615632" y="1850585"/>
                <a:ext cx="364310" cy="1686134"/>
                <a:chOff x="4615632" y="1850585"/>
                <a:chExt cx="364310" cy="1686134"/>
              </a:xfrm>
            </p:grpSpPr>
            <p:sp>
              <p:nvSpPr>
                <p:cNvPr id="802" name="Freeform: Shape 801">
                  <a:extLst>
                    <a:ext uri="{FF2B5EF4-FFF2-40B4-BE49-F238E27FC236}">
                      <a16:creationId xmlns:a16="http://schemas.microsoft.com/office/drawing/2014/main" xmlns="" id="{764EC4A4-66CA-5A2F-D107-1D2B594CAC18}"/>
                    </a:ext>
                  </a:extLst>
                </p:cNvPr>
                <p:cNvSpPr/>
                <p:nvPr/>
              </p:nvSpPr>
              <p:spPr>
                <a:xfrm>
                  <a:off x="4757220" y="3455781"/>
                  <a:ext cx="222722" cy="80938"/>
                </a:xfrm>
                <a:custGeom>
                  <a:avLst/>
                  <a:gdLst>
                    <a:gd name="connsiteX0" fmla="*/ 222723 w 222722"/>
                    <a:gd name="connsiteY0" fmla="*/ 42954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4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4"/>
                      </a:moveTo>
                      <a:lnTo>
                        <a:pt x="222723" y="0"/>
                      </a:lnTo>
                      <a:cubicBezTo>
                        <a:pt x="151133" y="12727"/>
                        <a:pt x="84317" y="15909"/>
                        <a:pt x="25454" y="14318"/>
                      </a:cubicBezTo>
                      <a:cubicBezTo>
                        <a:pt x="19091" y="36590"/>
                        <a:pt x="11136" y="57272"/>
                        <a:pt x="0" y="79544"/>
                      </a:cubicBezTo>
                      <a:cubicBezTo>
                        <a:pt x="62044" y="84317"/>
                        <a:pt x="139997" y="77953"/>
                        <a:pt x="222723" y="42954"/>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3" name="Freeform: Shape 802">
                  <a:extLst>
                    <a:ext uri="{FF2B5EF4-FFF2-40B4-BE49-F238E27FC236}">
                      <a16:creationId xmlns:a16="http://schemas.microsoft.com/office/drawing/2014/main" xmlns="" id="{603C471F-5F1E-4460-74BF-266C445C9ADE}"/>
                    </a:ext>
                  </a:extLst>
                </p:cNvPr>
                <p:cNvSpPr/>
                <p:nvPr/>
              </p:nvSpPr>
              <p:spPr>
                <a:xfrm>
                  <a:off x="4615632" y="3454190"/>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4" name="Freeform: Shape 803">
                  <a:extLst>
                    <a:ext uri="{FF2B5EF4-FFF2-40B4-BE49-F238E27FC236}">
                      <a16:creationId xmlns:a16="http://schemas.microsoft.com/office/drawing/2014/main" xmlns="" id="{9163B54E-0EA2-127F-7993-31305B61D172}"/>
                    </a:ext>
                  </a:extLst>
                </p:cNvPr>
                <p:cNvSpPr/>
                <p:nvPr/>
              </p:nvSpPr>
              <p:spPr>
                <a:xfrm>
                  <a:off x="4782674" y="3182270"/>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8"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5" name="Freeform: Shape 804">
                  <a:extLst>
                    <a:ext uri="{FF2B5EF4-FFF2-40B4-BE49-F238E27FC236}">
                      <a16:creationId xmlns:a16="http://schemas.microsoft.com/office/drawing/2014/main" xmlns="" id="{E39685BA-D9DB-2B81-BB6D-C9E41F9096B8}"/>
                    </a:ext>
                  </a:extLst>
                </p:cNvPr>
                <p:cNvSpPr/>
                <p:nvPr/>
              </p:nvSpPr>
              <p:spPr>
                <a:xfrm>
                  <a:off x="4615632" y="3199649"/>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9"/>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0" y="42954"/>
                        <a:pt x="49317" y="33409"/>
                        <a:pt x="0" y="11136"/>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6" name="Freeform: Shape 805">
                  <a:extLst>
                    <a:ext uri="{FF2B5EF4-FFF2-40B4-BE49-F238E27FC236}">
                      <a16:creationId xmlns:a16="http://schemas.microsoft.com/office/drawing/2014/main" xmlns="" id="{8F9231FC-C0F7-F894-1155-5FB531E3D3B3}"/>
                    </a:ext>
                  </a:extLst>
                </p:cNvPr>
                <p:cNvSpPr/>
                <p:nvPr/>
              </p:nvSpPr>
              <p:spPr>
                <a:xfrm>
                  <a:off x="4615632" y="2176715"/>
                  <a:ext cx="243067" cy="986641"/>
                </a:xfrm>
                <a:custGeom>
                  <a:avLst/>
                  <a:gdLst>
                    <a:gd name="connsiteX0" fmla="*/ 0 w 243067"/>
                    <a:gd name="connsiteY0" fmla="*/ 23863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3863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3863"/>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0" y="54090"/>
                        <a:pt x="49317" y="44545"/>
                        <a:pt x="0" y="23863"/>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7" name="Freeform: Shape 806">
                  <a:extLst>
                    <a:ext uri="{FF2B5EF4-FFF2-40B4-BE49-F238E27FC236}">
                      <a16:creationId xmlns:a16="http://schemas.microsoft.com/office/drawing/2014/main" xmlns="" id="{32A49577-71B2-DEBA-20F8-45B24849F344}"/>
                    </a:ext>
                  </a:extLst>
                </p:cNvPr>
                <p:cNvSpPr/>
                <p:nvPr/>
              </p:nvSpPr>
              <p:spPr>
                <a:xfrm>
                  <a:off x="4824037" y="2170127"/>
                  <a:ext cx="155905" cy="961115"/>
                </a:xfrm>
                <a:custGeom>
                  <a:avLst/>
                  <a:gdLst>
                    <a:gd name="connsiteX0" fmla="*/ 0 w 155905"/>
                    <a:gd name="connsiteY0" fmla="*/ 954752 h 961115"/>
                    <a:gd name="connsiteX1" fmla="*/ 155906 w 155905"/>
                    <a:gd name="connsiteY1" fmla="*/ 961115 h 961115"/>
                    <a:gd name="connsiteX2" fmla="*/ 155906 w 155905"/>
                    <a:gd name="connsiteY2" fmla="*/ 24088 h 961115"/>
                    <a:gd name="connsiteX3" fmla="*/ 30227 w 155905"/>
                    <a:gd name="connsiteY3" fmla="*/ 4997 h 961115"/>
                    <a:gd name="connsiteX4" fmla="*/ 0 w 155905"/>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5" h="961115">
                      <a:moveTo>
                        <a:pt x="0" y="954752"/>
                      </a:moveTo>
                      <a:cubicBezTo>
                        <a:pt x="60453" y="935661"/>
                        <a:pt x="104998" y="942025"/>
                        <a:pt x="155906" y="961115"/>
                      </a:cubicBezTo>
                      <a:lnTo>
                        <a:pt x="155906" y="24088"/>
                      </a:lnTo>
                      <a:cubicBezTo>
                        <a:pt x="109771" y="1816"/>
                        <a:pt x="76362" y="-6139"/>
                        <a:pt x="30227" y="4997"/>
                      </a:cubicBezTo>
                      <a:cubicBezTo>
                        <a:pt x="42954" y="321582"/>
                        <a:pt x="28636" y="638167"/>
                        <a:pt x="0" y="954752"/>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8" name="Freeform: Shape 807">
                  <a:extLst>
                    <a:ext uri="{FF2B5EF4-FFF2-40B4-BE49-F238E27FC236}">
                      <a16:creationId xmlns:a16="http://schemas.microsoft.com/office/drawing/2014/main" xmlns="" id="{36B95754-0DD2-9233-9F24-06763F15B7F0}"/>
                    </a:ext>
                  </a:extLst>
                </p:cNvPr>
                <p:cNvSpPr/>
                <p:nvPr/>
              </p:nvSpPr>
              <p:spPr>
                <a:xfrm>
                  <a:off x="4830401" y="1850585"/>
                  <a:ext cx="149542" cy="270449"/>
                </a:xfrm>
                <a:custGeom>
                  <a:avLst/>
                  <a:gdLst>
                    <a:gd name="connsiteX0" fmla="*/ 149542 w 149542"/>
                    <a:gd name="connsiteY0" fmla="*/ 270449 h 270449"/>
                    <a:gd name="connsiteX1" fmla="*/ 149542 w 149542"/>
                    <a:gd name="connsiteY1" fmla="*/ 0 h 270449"/>
                    <a:gd name="connsiteX2" fmla="*/ 0 w 149542"/>
                    <a:gd name="connsiteY2" fmla="*/ 0 h 270449"/>
                    <a:gd name="connsiteX3" fmla="*/ 20681 w 149542"/>
                    <a:gd name="connsiteY3" fmla="*/ 254540 h 270449"/>
                    <a:gd name="connsiteX4" fmla="*/ 149542 w 149542"/>
                    <a:gd name="connsiteY4" fmla="*/ 270449 h 2704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70449">
                      <a:moveTo>
                        <a:pt x="149542" y="270449"/>
                      </a:moveTo>
                      <a:lnTo>
                        <a:pt x="149542" y="0"/>
                      </a:lnTo>
                      <a:lnTo>
                        <a:pt x="0" y="0"/>
                      </a:lnTo>
                      <a:cubicBezTo>
                        <a:pt x="9545" y="84317"/>
                        <a:pt x="15909" y="170224"/>
                        <a:pt x="20681" y="254540"/>
                      </a:cubicBezTo>
                      <a:cubicBezTo>
                        <a:pt x="68408" y="246586"/>
                        <a:pt x="106589" y="252949"/>
                        <a:pt x="149542" y="270449"/>
                      </a:cubicBezTo>
                      <a:close/>
                    </a:path>
                  </a:pathLst>
                </a:custGeom>
                <a:solidFill>
                  <a:srgbClr val="00B7E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9" name="Freeform: Shape 808">
                  <a:extLst>
                    <a:ext uri="{FF2B5EF4-FFF2-40B4-BE49-F238E27FC236}">
                      <a16:creationId xmlns:a16="http://schemas.microsoft.com/office/drawing/2014/main" xmlns="" id="{A61AC5DF-BA19-8FBE-D473-E314E9C1AC30}"/>
                    </a:ext>
                  </a:extLst>
                </p:cNvPr>
                <p:cNvSpPr/>
                <p:nvPr/>
              </p:nvSpPr>
              <p:spPr>
                <a:xfrm>
                  <a:off x="4615632" y="185217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6"/>
                        <a:pt x="214769" y="0"/>
                      </a:cubicBezTo>
                      <a:lnTo>
                        <a:pt x="0" y="0"/>
                      </a:lnTo>
                      <a:lnTo>
                        <a:pt x="0" y="272040"/>
                      </a:ln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0" name="Freeform: Shape 809">
                  <a:extLst>
                    <a:ext uri="{FF2B5EF4-FFF2-40B4-BE49-F238E27FC236}">
                      <a16:creationId xmlns:a16="http://schemas.microsoft.com/office/drawing/2014/main" xmlns="" id="{DE6D9193-ECB3-4209-C9C9-E0D1760B6592}"/>
                    </a:ext>
                  </a:extLst>
                </p:cNvPr>
                <p:cNvSpPr/>
                <p:nvPr/>
              </p:nvSpPr>
              <p:spPr>
                <a:xfrm>
                  <a:off x="4615632" y="3126469"/>
                  <a:ext cx="206814" cy="105427"/>
                </a:xfrm>
                <a:custGeom>
                  <a:avLst/>
                  <a:gdLst>
                    <a:gd name="connsiteX0" fmla="*/ 0 w 206814"/>
                    <a:gd name="connsiteY0" fmla="*/ 9545 h 105427"/>
                    <a:gd name="connsiteX1" fmla="*/ 0 w 206814"/>
                    <a:gd name="connsiteY1" fmla="*/ 85908 h 105427"/>
                    <a:gd name="connsiteX2" fmla="*/ 171815 w 206814"/>
                    <a:gd name="connsiteY2" fmla="*/ 87499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8"/>
                      </a:lnTo>
                      <a:cubicBezTo>
                        <a:pt x="49317" y="106589"/>
                        <a:pt x="109770" y="116134"/>
                        <a:pt x="171815" y="87499"/>
                      </a:cubicBezTo>
                      <a:cubicBezTo>
                        <a:pt x="182951" y="82726"/>
                        <a:pt x="192496" y="77953"/>
                        <a:pt x="200451" y="74771"/>
                      </a:cubicBezTo>
                      <a:cubicBezTo>
                        <a:pt x="203632" y="49317"/>
                        <a:pt x="205223" y="25454"/>
                        <a:pt x="206814" y="0"/>
                      </a:cubicBezTo>
                      <a:cubicBezTo>
                        <a:pt x="186133" y="6364"/>
                        <a:pt x="165451" y="14318"/>
                        <a:pt x="141588" y="27045"/>
                      </a:cubicBezTo>
                      <a:cubicBezTo>
                        <a:pt x="92271" y="49317"/>
                        <a:pt x="39772" y="31818"/>
                        <a:pt x="0" y="9545"/>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1" name="Freeform: Shape 810">
                  <a:extLst>
                    <a:ext uri="{FF2B5EF4-FFF2-40B4-BE49-F238E27FC236}">
                      <a16:creationId xmlns:a16="http://schemas.microsoft.com/office/drawing/2014/main" xmlns="" id="{CAC4816E-6943-7D53-049A-637C63F974CE}"/>
                    </a:ext>
                  </a:extLst>
                </p:cNvPr>
                <p:cNvSpPr/>
                <p:nvPr/>
              </p:nvSpPr>
              <p:spPr>
                <a:xfrm>
                  <a:off x="4817674" y="3112856"/>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3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7"/>
                        <a:pt x="1591" y="61340"/>
                        <a:pt x="0" y="86793"/>
                      </a:cubicBezTo>
                      <a:cubicBezTo>
                        <a:pt x="66817" y="58158"/>
                        <a:pt x="103407" y="64521"/>
                        <a:pt x="162269" y="91566"/>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2" name="Freeform: Shape 811">
                  <a:extLst>
                    <a:ext uri="{FF2B5EF4-FFF2-40B4-BE49-F238E27FC236}">
                      <a16:creationId xmlns:a16="http://schemas.microsoft.com/office/drawing/2014/main" xmlns="" id="{1BC32D13-382D-2A3F-8CB4-B8697428A338}"/>
                    </a:ext>
                  </a:extLst>
                </p:cNvPr>
                <p:cNvSpPr/>
                <p:nvPr/>
              </p:nvSpPr>
              <p:spPr>
                <a:xfrm>
                  <a:off x="4615632" y="210830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0" y="122498"/>
                        <a:pt x="171815" y="93862"/>
                      </a:cubicBezTo>
                      <a:cubicBezTo>
                        <a:pt x="197269" y="81135"/>
                        <a:pt x="219541" y="73180"/>
                        <a:pt x="238632" y="68408"/>
                      </a:cubicBezTo>
                      <a:cubicBezTo>
                        <a:pt x="237041" y="46136"/>
                        <a:pt x="237041" y="22272"/>
                        <a:pt x="235450" y="0"/>
                      </a:cubicBezTo>
                      <a:cubicBezTo>
                        <a:pt x="208405" y="4773"/>
                        <a:pt x="178178" y="15909"/>
                        <a:pt x="141588" y="33409"/>
                      </a:cubicBezTo>
                      <a:cubicBezTo>
                        <a:pt x="92271" y="55681"/>
                        <a:pt x="39772" y="38181"/>
                        <a:pt x="0" y="15909"/>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13" name="Freeform: Shape 812">
                  <a:extLst>
                    <a:ext uri="{FF2B5EF4-FFF2-40B4-BE49-F238E27FC236}">
                      <a16:creationId xmlns:a16="http://schemas.microsoft.com/office/drawing/2014/main" xmlns="" id="{0D7133E4-0726-4553-D6AB-890A971860FE}"/>
                    </a:ext>
                  </a:extLst>
                </p:cNvPr>
                <p:cNvSpPr/>
                <p:nvPr/>
              </p:nvSpPr>
              <p:spPr>
                <a:xfrm>
                  <a:off x="4851082" y="2102283"/>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1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1"/>
                        <a:pt x="0" y="4434"/>
                      </a:cubicBezTo>
                      <a:cubicBezTo>
                        <a:pt x="1591" y="26706"/>
                        <a:pt x="3182" y="50569"/>
                        <a:pt x="3182" y="72841"/>
                      </a:cubicBezTo>
                      <a:cubicBezTo>
                        <a:pt x="49317" y="61705"/>
                        <a:pt x="82726" y="69660"/>
                        <a:pt x="128861" y="91932"/>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98" name="Freeform: Shape 797">
                <a:extLst>
                  <a:ext uri="{FF2B5EF4-FFF2-40B4-BE49-F238E27FC236}">
                    <a16:creationId xmlns:a16="http://schemas.microsoft.com/office/drawing/2014/main" xmlns="" id="{50BEF356-FC47-BA5A-7C79-7EEA5AD5D968}"/>
                  </a:ext>
                </a:extLst>
              </p:cNvPr>
              <p:cNvSpPr/>
              <p:nvPr/>
            </p:nvSpPr>
            <p:spPr>
              <a:xfrm>
                <a:off x="4656995" y="155309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1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1" y="0"/>
                    </a:cubicBezTo>
                    <a:cubicBezTo>
                      <a:pt x="182951" y="106589"/>
                      <a:pt x="127270" y="187724"/>
                      <a:pt x="11136" y="219541"/>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9" name="Freeform: Shape 798">
                <a:extLst>
                  <a:ext uri="{FF2B5EF4-FFF2-40B4-BE49-F238E27FC236}">
                    <a16:creationId xmlns:a16="http://schemas.microsoft.com/office/drawing/2014/main" xmlns="" id="{D8EC60FB-D336-9A4B-E8C0-C8398C5CD7E6}"/>
                  </a:ext>
                </a:extLst>
              </p:cNvPr>
              <p:cNvSpPr/>
              <p:nvPr/>
            </p:nvSpPr>
            <p:spPr>
              <a:xfrm>
                <a:off x="4668131" y="1503774"/>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19090"/>
                      <a:pt x="157497" y="0"/>
                      <a:pt x="135225" y="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0" name="Freeform: Shape 799">
                <a:extLst>
                  <a:ext uri="{FF2B5EF4-FFF2-40B4-BE49-F238E27FC236}">
                    <a16:creationId xmlns:a16="http://schemas.microsoft.com/office/drawing/2014/main" xmlns="" id="{D626C209-2F74-2AB9-0DB7-889639C1E743}"/>
                  </a:ext>
                </a:extLst>
              </p:cNvPr>
              <p:cNvSpPr/>
              <p:nvPr/>
            </p:nvSpPr>
            <p:spPr>
              <a:xfrm>
                <a:off x="4825628" y="1815586"/>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01" name="Freeform: Shape 800">
                <a:extLst>
                  <a:ext uri="{FF2B5EF4-FFF2-40B4-BE49-F238E27FC236}">
                    <a16:creationId xmlns:a16="http://schemas.microsoft.com/office/drawing/2014/main" xmlns="" id="{3A1B5675-20FB-C2B1-E145-098A0AD3F11F}"/>
                  </a:ext>
                </a:extLst>
              </p:cNvPr>
              <p:cNvSpPr/>
              <p:nvPr/>
            </p:nvSpPr>
            <p:spPr>
              <a:xfrm>
                <a:off x="4607678" y="181240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2" name="Graphic 378">
              <a:extLst>
                <a:ext uri="{FF2B5EF4-FFF2-40B4-BE49-F238E27FC236}">
                  <a16:creationId xmlns:a16="http://schemas.microsoft.com/office/drawing/2014/main" xmlns="" id="{22A959A5-8EC1-84D1-D19F-3FEA80D17B58}"/>
                </a:ext>
              </a:extLst>
            </p:cNvPr>
            <p:cNvGrpSpPr/>
            <p:nvPr/>
          </p:nvGrpSpPr>
          <p:grpSpPr>
            <a:xfrm>
              <a:off x="4968807" y="1864903"/>
              <a:ext cx="380219" cy="2032945"/>
              <a:chOff x="4968807" y="1864903"/>
              <a:chExt cx="380219" cy="2032945"/>
            </a:xfrm>
          </p:grpSpPr>
          <p:grpSp>
            <p:nvGrpSpPr>
              <p:cNvPr id="780" name="Graphic 378">
                <a:extLst>
                  <a:ext uri="{FF2B5EF4-FFF2-40B4-BE49-F238E27FC236}">
                    <a16:creationId xmlns:a16="http://schemas.microsoft.com/office/drawing/2014/main" xmlns="" id="{965E7327-AB4E-B795-E9FB-76E0D1B1CAAA}"/>
                  </a:ext>
                </a:extLst>
              </p:cNvPr>
              <p:cNvGrpSpPr/>
              <p:nvPr/>
            </p:nvGrpSpPr>
            <p:grpSpPr>
              <a:xfrm>
                <a:off x="4976761" y="2213306"/>
                <a:ext cx="364311" cy="1684543"/>
                <a:chOff x="4976761" y="2213306"/>
                <a:chExt cx="364311" cy="1684543"/>
              </a:xfrm>
            </p:grpSpPr>
            <p:sp>
              <p:nvSpPr>
                <p:cNvPr id="785" name="Freeform: Shape 784">
                  <a:extLst>
                    <a:ext uri="{FF2B5EF4-FFF2-40B4-BE49-F238E27FC236}">
                      <a16:creationId xmlns:a16="http://schemas.microsoft.com/office/drawing/2014/main" xmlns="" id="{8A90CC89-CE69-5A01-9B04-E12D2D893A08}"/>
                    </a:ext>
                  </a:extLst>
                </p:cNvPr>
                <p:cNvSpPr/>
                <p:nvPr/>
              </p:nvSpPr>
              <p:spPr>
                <a:xfrm>
                  <a:off x="5118350" y="3816910"/>
                  <a:ext cx="222722" cy="80938"/>
                </a:xfrm>
                <a:custGeom>
                  <a:avLst/>
                  <a:gdLst>
                    <a:gd name="connsiteX0" fmla="*/ 222723 w 222722"/>
                    <a:gd name="connsiteY0" fmla="*/ 42953 h 80938"/>
                    <a:gd name="connsiteX1" fmla="*/ 222723 w 222722"/>
                    <a:gd name="connsiteY1" fmla="*/ 0 h 80938"/>
                    <a:gd name="connsiteX2" fmla="*/ 25454 w 222722"/>
                    <a:gd name="connsiteY2" fmla="*/ 14318 h 80938"/>
                    <a:gd name="connsiteX3" fmla="*/ 0 w 222722"/>
                    <a:gd name="connsiteY3" fmla="*/ 79544 h 80938"/>
                    <a:gd name="connsiteX4" fmla="*/ 222723 w 222722"/>
                    <a:gd name="connsiteY4" fmla="*/ 42953 h 809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0938">
                      <a:moveTo>
                        <a:pt x="222723" y="42953"/>
                      </a:moveTo>
                      <a:lnTo>
                        <a:pt x="222723" y="0"/>
                      </a:lnTo>
                      <a:cubicBezTo>
                        <a:pt x="151133" y="12727"/>
                        <a:pt x="84316" y="15909"/>
                        <a:pt x="25454" y="14318"/>
                      </a:cubicBezTo>
                      <a:cubicBezTo>
                        <a:pt x="19090" y="36590"/>
                        <a:pt x="11136" y="57272"/>
                        <a:pt x="0" y="79544"/>
                      </a:cubicBezTo>
                      <a:cubicBezTo>
                        <a:pt x="62044" y="84316"/>
                        <a:pt x="139997" y="77953"/>
                        <a:pt x="222723" y="42953"/>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6" name="Freeform: Shape 785">
                  <a:extLst>
                    <a:ext uri="{FF2B5EF4-FFF2-40B4-BE49-F238E27FC236}">
                      <a16:creationId xmlns:a16="http://schemas.microsoft.com/office/drawing/2014/main" xmlns="" id="{05A39609-A041-1278-054A-27DA908E4305}"/>
                    </a:ext>
                  </a:extLst>
                </p:cNvPr>
                <p:cNvSpPr/>
                <p:nvPr/>
              </p:nvSpPr>
              <p:spPr>
                <a:xfrm>
                  <a:off x="4976761" y="3815319"/>
                  <a:ext cx="167042" cy="81134"/>
                </a:xfrm>
                <a:custGeom>
                  <a:avLst/>
                  <a:gdLst>
                    <a:gd name="connsiteX0" fmla="*/ 0 w 167042"/>
                    <a:gd name="connsiteY0" fmla="*/ 44544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4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4"/>
                      </a:moveTo>
                      <a:cubicBezTo>
                        <a:pt x="0" y="44544"/>
                        <a:pt x="55681" y="73180"/>
                        <a:pt x="141588" y="81135"/>
                      </a:cubicBezTo>
                      <a:cubicBezTo>
                        <a:pt x="152724" y="60453"/>
                        <a:pt x="160679" y="38181"/>
                        <a:pt x="167042" y="15909"/>
                      </a:cubicBezTo>
                      <a:cubicBezTo>
                        <a:pt x="98634" y="14318"/>
                        <a:pt x="41363" y="7954"/>
                        <a:pt x="0" y="0"/>
                      </a:cubicBezTo>
                      <a:lnTo>
                        <a:pt x="0" y="44544"/>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7" name="Freeform: Shape 786">
                  <a:extLst>
                    <a:ext uri="{FF2B5EF4-FFF2-40B4-BE49-F238E27FC236}">
                      <a16:creationId xmlns:a16="http://schemas.microsoft.com/office/drawing/2014/main" xmlns="" id="{B85CDF7B-6F82-0A4F-5440-74BBFE7B35DE}"/>
                    </a:ext>
                  </a:extLst>
                </p:cNvPr>
                <p:cNvSpPr/>
                <p:nvPr/>
              </p:nvSpPr>
              <p:spPr>
                <a:xfrm>
                  <a:off x="5143804" y="3543399"/>
                  <a:ext cx="197268" cy="288127"/>
                </a:xfrm>
                <a:custGeom>
                  <a:avLst/>
                  <a:gdLst>
                    <a:gd name="connsiteX0" fmla="*/ 0 w 197268"/>
                    <a:gd name="connsiteY0" fmla="*/ 287829 h 288127"/>
                    <a:gd name="connsiteX1" fmla="*/ 197269 w 197268"/>
                    <a:gd name="connsiteY1" fmla="*/ 273512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7"/>
                        <a:pt x="197269" y="273512"/>
                      </a:cubicBezTo>
                      <a:lnTo>
                        <a:pt x="197269" y="23744"/>
                      </a:lnTo>
                      <a:cubicBezTo>
                        <a:pt x="138406" y="-3301"/>
                        <a:pt x="101816" y="-9665"/>
                        <a:pt x="33408" y="17380"/>
                      </a:cubicBezTo>
                      <a:cubicBezTo>
                        <a:pt x="25454" y="92152"/>
                        <a:pt x="19090" y="166923"/>
                        <a:pt x="9545" y="240103"/>
                      </a:cubicBezTo>
                      <a:cubicBezTo>
                        <a:pt x="7954" y="256012"/>
                        <a:pt x="4773" y="271921"/>
                        <a:pt x="0" y="287829"/>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8" name="Freeform: Shape 787">
                  <a:extLst>
                    <a:ext uri="{FF2B5EF4-FFF2-40B4-BE49-F238E27FC236}">
                      <a16:creationId xmlns:a16="http://schemas.microsoft.com/office/drawing/2014/main" xmlns="" id="{7EB78801-CDF2-8113-9177-C2529B99A8D6}"/>
                    </a:ext>
                  </a:extLst>
                </p:cNvPr>
                <p:cNvSpPr/>
                <p:nvPr/>
              </p:nvSpPr>
              <p:spPr>
                <a:xfrm>
                  <a:off x="4976761" y="3562370"/>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1"/>
                        <a:pt x="192496" y="73180"/>
                        <a:pt x="200451" y="0"/>
                      </a:cubicBezTo>
                      <a:cubicBezTo>
                        <a:pt x="190905" y="3181"/>
                        <a:pt x="181360" y="7954"/>
                        <a:pt x="171815" y="12727"/>
                      </a:cubicBezTo>
                      <a:cubicBezTo>
                        <a:pt x="109771" y="41363"/>
                        <a:pt x="49317" y="31818"/>
                        <a:pt x="0" y="11136"/>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9" name="Freeform: Shape 788">
                  <a:extLst>
                    <a:ext uri="{FF2B5EF4-FFF2-40B4-BE49-F238E27FC236}">
                      <a16:creationId xmlns:a16="http://schemas.microsoft.com/office/drawing/2014/main" xmlns="" id="{719D94E2-C99B-7284-FF11-31A4D267739B}"/>
                    </a:ext>
                  </a:extLst>
                </p:cNvPr>
                <p:cNvSpPr/>
                <p:nvPr/>
              </p:nvSpPr>
              <p:spPr>
                <a:xfrm>
                  <a:off x="4976761" y="2536254"/>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1"/>
                        <a:pt x="92271" y="999071"/>
                        <a:pt x="141588" y="975208"/>
                      </a:cubicBezTo>
                      <a:cubicBezTo>
                        <a:pt x="165451" y="964072"/>
                        <a:pt x="187724" y="954527"/>
                        <a:pt x="206814" y="948163"/>
                      </a:cubicBezTo>
                      <a:cubicBezTo>
                        <a:pt x="235450" y="631578"/>
                        <a:pt x="251359" y="314994"/>
                        <a:pt x="238632" y="0"/>
                      </a:cubicBezTo>
                      <a:cubicBezTo>
                        <a:pt x="219541" y="4772"/>
                        <a:pt x="197269" y="12727"/>
                        <a:pt x="171815" y="25454"/>
                      </a:cubicBezTo>
                      <a:cubicBezTo>
                        <a:pt x="109771" y="57271"/>
                        <a:pt x="49317" y="46135"/>
                        <a:pt x="0" y="25454"/>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0" name="Freeform: Shape 789">
                  <a:extLst>
                    <a:ext uri="{FF2B5EF4-FFF2-40B4-BE49-F238E27FC236}">
                      <a16:creationId xmlns:a16="http://schemas.microsoft.com/office/drawing/2014/main" xmlns="" id="{740FBBBF-D73F-3514-4E50-FC96DD59A8BA}"/>
                    </a:ext>
                  </a:extLst>
                </p:cNvPr>
                <p:cNvSpPr/>
                <p:nvPr/>
              </p:nvSpPr>
              <p:spPr>
                <a:xfrm>
                  <a:off x="5183576" y="2531256"/>
                  <a:ext cx="155906" cy="961115"/>
                </a:xfrm>
                <a:custGeom>
                  <a:avLst/>
                  <a:gdLst>
                    <a:gd name="connsiteX0" fmla="*/ 0 w 155906"/>
                    <a:gd name="connsiteY0" fmla="*/ 954751 h 961115"/>
                    <a:gd name="connsiteX1" fmla="*/ 155906 w 155906"/>
                    <a:gd name="connsiteY1" fmla="*/ 961115 h 961115"/>
                    <a:gd name="connsiteX2" fmla="*/ 155906 w 155906"/>
                    <a:gd name="connsiteY2" fmla="*/ 24088 h 961115"/>
                    <a:gd name="connsiteX3" fmla="*/ 30227 w 155906"/>
                    <a:gd name="connsiteY3" fmla="*/ 4998 h 961115"/>
                    <a:gd name="connsiteX4" fmla="*/ 0 w 155906"/>
                    <a:gd name="connsiteY4" fmla="*/ 954751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1"/>
                      </a:moveTo>
                      <a:cubicBezTo>
                        <a:pt x="60453" y="935661"/>
                        <a:pt x="104998" y="942024"/>
                        <a:pt x="155906" y="961115"/>
                      </a:cubicBezTo>
                      <a:lnTo>
                        <a:pt x="155906" y="24088"/>
                      </a:lnTo>
                      <a:cubicBezTo>
                        <a:pt x="109771" y="1816"/>
                        <a:pt x="76362" y="-6139"/>
                        <a:pt x="30227" y="4998"/>
                      </a:cubicBezTo>
                      <a:cubicBezTo>
                        <a:pt x="44545" y="321582"/>
                        <a:pt x="28636" y="638167"/>
                        <a:pt x="0" y="954751"/>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1" name="Freeform: Shape 790">
                  <a:extLst>
                    <a:ext uri="{FF2B5EF4-FFF2-40B4-BE49-F238E27FC236}">
                      <a16:creationId xmlns:a16="http://schemas.microsoft.com/office/drawing/2014/main" xmlns="" id="{CA6DE251-56C3-B641-C2DC-94D5A5B44690}"/>
                    </a:ext>
                  </a:extLst>
                </p:cNvPr>
                <p:cNvSpPr/>
                <p:nvPr/>
              </p:nvSpPr>
              <p:spPr>
                <a:xfrm>
                  <a:off x="5191530" y="2213306"/>
                  <a:ext cx="149542" cy="268858"/>
                </a:xfrm>
                <a:custGeom>
                  <a:avLst/>
                  <a:gdLst>
                    <a:gd name="connsiteX0" fmla="*/ 149543 w 149542"/>
                    <a:gd name="connsiteY0" fmla="*/ 268858 h 268858"/>
                    <a:gd name="connsiteX1" fmla="*/ 149543 w 149542"/>
                    <a:gd name="connsiteY1" fmla="*/ 0 h 268858"/>
                    <a:gd name="connsiteX2" fmla="*/ 0 w 149542"/>
                    <a:gd name="connsiteY2" fmla="*/ 0 h 268858"/>
                    <a:gd name="connsiteX3" fmla="*/ 20681 w 149542"/>
                    <a:gd name="connsiteY3" fmla="*/ 254540 h 268858"/>
                    <a:gd name="connsiteX4" fmla="*/ 149543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3" y="268858"/>
                      </a:moveTo>
                      <a:lnTo>
                        <a:pt x="149543" y="0"/>
                      </a:lnTo>
                      <a:lnTo>
                        <a:pt x="0" y="0"/>
                      </a:lnTo>
                      <a:cubicBezTo>
                        <a:pt x="9545" y="84317"/>
                        <a:pt x="15909" y="170224"/>
                        <a:pt x="20681" y="254540"/>
                      </a:cubicBezTo>
                      <a:cubicBezTo>
                        <a:pt x="66817" y="244995"/>
                        <a:pt x="104998" y="251359"/>
                        <a:pt x="149543" y="268858"/>
                      </a:cubicBezTo>
                      <a:close/>
                    </a:path>
                  </a:pathLst>
                </a:custGeom>
                <a:solidFill>
                  <a:srgbClr val="008E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2" name="Freeform: Shape 791">
                  <a:extLst>
                    <a:ext uri="{FF2B5EF4-FFF2-40B4-BE49-F238E27FC236}">
                      <a16:creationId xmlns:a16="http://schemas.microsoft.com/office/drawing/2014/main" xmlns="" id="{89B8A5A3-A325-2456-B9A7-0656E9EE068D}"/>
                    </a:ext>
                  </a:extLst>
                </p:cNvPr>
                <p:cNvSpPr/>
                <p:nvPr/>
              </p:nvSpPr>
              <p:spPr>
                <a:xfrm>
                  <a:off x="4976761" y="2214896"/>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3" name="Freeform: Shape 792">
                  <a:extLst>
                    <a:ext uri="{FF2B5EF4-FFF2-40B4-BE49-F238E27FC236}">
                      <a16:creationId xmlns:a16="http://schemas.microsoft.com/office/drawing/2014/main" xmlns="" id="{DBE23FB0-F1E8-2A46-6280-40CCCFC79B35}"/>
                    </a:ext>
                  </a:extLst>
                </p:cNvPr>
                <p:cNvSpPr/>
                <p:nvPr/>
              </p:nvSpPr>
              <p:spPr>
                <a:xfrm>
                  <a:off x="4976761" y="3487598"/>
                  <a:ext cx="206814" cy="105428"/>
                </a:xfrm>
                <a:custGeom>
                  <a:avLst/>
                  <a:gdLst>
                    <a:gd name="connsiteX0" fmla="*/ 0 w 206814"/>
                    <a:gd name="connsiteY0" fmla="*/ 9545 h 105428"/>
                    <a:gd name="connsiteX1" fmla="*/ 0 w 206814"/>
                    <a:gd name="connsiteY1" fmla="*/ 85907 h 105428"/>
                    <a:gd name="connsiteX2" fmla="*/ 171815 w 206814"/>
                    <a:gd name="connsiteY2" fmla="*/ 87498 h 105428"/>
                    <a:gd name="connsiteX3" fmla="*/ 200451 w 206814"/>
                    <a:gd name="connsiteY3" fmla="*/ 74771 h 105428"/>
                    <a:gd name="connsiteX4" fmla="*/ 206814 w 206814"/>
                    <a:gd name="connsiteY4" fmla="*/ 0 h 105428"/>
                    <a:gd name="connsiteX5" fmla="*/ 141588 w 206814"/>
                    <a:gd name="connsiteY5" fmla="*/ 27045 h 105428"/>
                    <a:gd name="connsiteX6" fmla="*/ 0 w 206814"/>
                    <a:gd name="connsiteY6" fmla="*/ 9545 h 105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8">
                      <a:moveTo>
                        <a:pt x="0" y="9545"/>
                      </a:moveTo>
                      <a:lnTo>
                        <a:pt x="0" y="85907"/>
                      </a:lnTo>
                      <a:cubicBezTo>
                        <a:pt x="49317" y="106589"/>
                        <a:pt x="109771" y="116134"/>
                        <a:pt x="171815" y="87498"/>
                      </a:cubicBezTo>
                      <a:cubicBezTo>
                        <a:pt x="182951" y="82726"/>
                        <a:pt x="192496" y="77953"/>
                        <a:pt x="200451" y="74771"/>
                      </a:cubicBezTo>
                      <a:cubicBezTo>
                        <a:pt x="203632" y="49317"/>
                        <a:pt x="205223" y="25454"/>
                        <a:pt x="206814" y="0"/>
                      </a:cubicBezTo>
                      <a:cubicBezTo>
                        <a:pt x="186133" y="6363"/>
                        <a:pt x="165451" y="14318"/>
                        <a:pt x="141588" y="27045"/>
                      </a:cubicBezTo>
                      <a:cubicBezTo>
                        <a:pt x="92271" y="49317"/>
                        <a:pt x="38181" y="31818"/>
                        <a:pt x="0" y="9545"/>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4" name="Freeform: Shape 793">
                  <a:extLst>
                    <a:ext uri="{FF2B5EF4-FFF2-40B4-BE49-F238E27FC236}">
                      <a16:creationId xmlns:a16="http://schemas.microsoft.com/office/drawing/2014/main" xmlns="" id="{083A48A0-2678-E108-D1AD-788066210CCA}"/>
                    </a:ext>
                  </a:extLst>
                </p:cNvPr>
                <p:cNvSpPr/>
                <p:nvPr/>
              </p:nvSpPr>
              <p:spPr>
                <a:xfrm>
                  <a:off x="5178803" y="3475576"/>
                  <a:ext cx="162269" cy="91566"/>
                </a:xfrm>
                <a:custGeom>
                  <a:avLst/>
                  <a:gdLst>
                    <a:gd name="connsiteX0" fmla="*/ 162270 w 162269"/>
                    <a:gd name="connsiteY0" fmla="*/ 91566 h 91566"/>
                    <a:gd name="connsiteX1" fmla="*/ 162270 w 162269"/>
                    <a:gd name="connsiteY1" fmla="*/ 18386 h 91566"/>
                    <a:gd name="connsiteX2" fmla="*/ 6364 w 162269"/>
                    <a:gd name="connsiteY2" fmla="*/ 12022 h 91566"/>
                    <a:gd name="connsiteX3" fmla="*/ 0 w 162269"/>
                    <a:gd name="connsiteY3" fmla="*/ 86794 h 91566"/>
                    <a:gd name="connsiteX4" fmla="*/ 162270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70" y="91566"/>
                      </a:moveTo>
                      <a:lnTo>
                        <a:pt x="162270" y="18386"/>
                      </a:lnTo>
                      <a:cubicBezTo>
                        <a:pt x="109771" y="-2296"/>
                        <a:pt x="65226" y="-7068"/>
                        <a:pt x="6364" y="12022"/>
                      </a:cubicBezTo>
                      <a:cubicBezTo>
                        <a:pt x="4773" y="37476"/>
                        <a:pt x="1591" y="61340"/>
                        <a:pt x="0" y="86794"/>
                      </a:cubicBezTo>
                      <a:cubicBezTo>
                        <a:pt x="66817" y="56567"/>
                        <a:pt x="103407" y="62931"/>
                        <a:pt x="162270" y="91566"/>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5" name="Freeform: Shape 794">
                  <a:extLst>
                    <a:ext uri="{FF2B5EF4-FFF2-40B4-BE49-F238E27FC236}">
                      <a16:creationId xmlns:a16="http://schemas.microsoft.com/office/drawing/2014/main" xmlns="" id="{82FDE0B4-F00F-369C-10BD-EF0A10C49DFE}"/>
                    </a:ext>
                  </a:extLst>
                </p:cNvPr>
                <p:cNvSpPr/>
                <p:nvPr/>
              </p:nvSpPr>
              <p:spPr>
                <a:xfrm>
                  <a:off x="4976761" y="2471028"/>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9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9"/>
                      </a:cubicBezTo>
                      <a:cubicBezTo>
                        <a:pt x="92271" y="55681"/>
                        <a:pt x="38181" y="38181"/>
                        <a:pt x="0" y="15909"/>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96" name="Freeform: Shape 795">
                  <a:extLst>
                    <a:ext uri="{FF2B5EF4-FFF2-40B4-BE49-F238E27FC236}">
                      <a16:creationId xmlns:a16="http://schemas.microsoft.com/office/drawing/2014/main" xmlns="" id="{72532BF1-8FE2-DF9E-153E-172AD4D7EA5D}"/>
                    </a:ext>
                  </a:extLst>
                </p:cNvPr>
                <p:cNvSpPr/>
                <p:nvPr/>
              </p:nvSpPr>
              <p:spPr>
                <a:xfrm>
                  <a:off x="5212211" y="2463412"/>
                  <a:ext cx="128861" cy="91932"/>
                </a:xfrm>
                <a:custGeom>
                  <a:avLst/>
                  <a:gdLst>
                    <a:gd name="connsiteX0" fmla="*/ 128861 w 128861"/>
                    <a:gd name="connsiteY0" fmla="*/ 91932 h 91932"/>
                    <a:gd name="connsiteX1" fmla="*/ 128861 w 128861"/>
                    <a:gd name="connsiteY1" fmla="*/ 18752 h 91932"/>
                    <a:gd name="connsiteX2" fmla="*/ 0 w 128861"/>
                    <a:gd name="connsiteY2" fmla="*/ 4434 h 91932"/>
                    <a:gd name="connsiteX3" fmla="*/ 3182 w 128861"/>
                    <a:gd name="connsiteY3" fmla="*/ 72842 h 91932"/>
                    <a:gd name="connsiteX4" fmla="*/ 128861 w 128861"/>
                    <a:gd name="connsiteY4" fmla="*/ 91932 h 919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1" h="91932">
                      <a:moveTo>
                        <a:pt x="128861" y="91932"/>
                      </a:moveTo>
                      <a:lnTo>
                        <a:pt x="128861" y="18752"/>
                      </a:lnTo>
                      <a:cubicBezTo>
                        <a:pt x="85907" y="1252"/>
                        <a:pt x="47726" y="-5112"/>
                        <a:pt x="0" y="4434"/>
                      </a:cubicBezTo>
                      <a:cubicBezTo>
                        <a:pt x="1591" y="26706"/>
                        <a:pt x="3182" y="50569"/>
                        <a:pt x="3182" y="72842"/>
                      </a:cubicBezTo>
                      <a:cubicBezTo>
                        <a:pt x="49317" y="61705"/>
                        <a:pt x="81135" y="71251"/>
                        <a:pt x="128861" y="91932"/>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81" name="Freeform: Shape 780">
                <a:extLst>
                  <a:ext uri="{FF2B5EF4-FFF2-40B4-BE49-F238E27FC236}">
                    <a16:creationId xmlns:a16="http://schemas.microsoft.com/office/drawing/2014/main" xmlns="" id="{C45C036A-BAE1-B155-698B-C9B5969B4707}"/>
                  </a:ext>
                </a:extLst>
              </p:cNvPr>
              <p:cNvSpPr/>
              <p:nvPr/>
            </p:nvSpPr>
            <p:spPr>
              <a:xfrm>
                <a:off x="5018124" y="1914221"/>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2" name="Freeform: Shape 781">
                <a:extLst>
                  <a:ext uri="{FF2B5EF4-FFF2-40B4-BE49-F238E27FC236}">
                    <a16:creationId xmlns:a16="http://schemas.microsoft.com/office/drawing/2014/main" xmlns="" id="{E40D366B-8545-0FE2-6063-9C7971077E0D}"/>
                  </a:ext>
                </a:extLst>
              </p:cNvPr>
              <p:cNvSpPr/>
              <p:nvPr/>
            </p:nvSpPr>
            <p:spPr>
              <a:xfrm>
                <a:off x="5029260" y="1864903"/>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4997" y="20681"/>
                      <a:pt x="155906" y="0"/>
                      <a:pt x="135225" y="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3" name="Freeform: Shape 782">
                <a:extLst>
                  <a:ext uri="{FF2B5EF4-FFF2-40B4-BE49-F238E27FC236}">
                    <a16:creationId xmlns:a16="http://schemas.microsoft.com/office/drawing/2014/main" xmlns="" id="{17D8CDF0-8C86-D793-7358-F3783970367B}"/>
                  </a:ext>
                </a:extLst>
              </p:cNvPr>
              <p:cNvSpPr/>
              <p:nvPr/>
            </p:nvSpPr>
            <p:spPr>
              <a:xfrm>
                <a:off x="5186757" y="2176715"/>
                <a:ext cx="162269" cy="71589"/>
              </a:xfrm>
              <a:custGeom>
                <a:avLst/>
                <a:gdLst>
                  <a:gd name="connsiteX0" fmla="*/ 127270 w 162269"/>
                  <a:gd name="connsiteY0" fmla="*/ 69999 h 71589"/>
                  <a:gd name="connsiteX1" fmla="*/ 162270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70" y="54090"/>
                      <a:pt x="162270" y="34999"/>
                    </a:cubicBezTo>
                    <a:cubicBezTo>
                      <a:pt x="162270" y="15909"/>
                      <a:pt x="146361" y="0"/>
                      <a:pt x="127270" y="0"/>
                    </a:cubicBezTo>
                    <a:lnTo>
                      <a:pt x="0" y="0"/>
                    </a:lnTo>
                    <a:cubicBezTo>
                      <a:pt x="3182" y="23863"/>
                      <a:pt x="4773" y="47726"/>
                      <a:pt x="7954" y="71589"/>
                    </a:cubicBezTo>
                    <a:lnTo>
                      <a:pt x="127270" y="71589"/>
                    </a:lnTo>
                    <a:close/>
                  </a:path>
                </a:pathLst>
              </a:custGeom>
              <a:solidFill>
                <a:srgbClr val="0D648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84" name="Freeform: Shape 783">
                <a:extLst>
                  <a:ext uri="{FF2B5EF4-FFF2-40B4-BE49-F238E27FC236}">
                    <a16:creationId xmlns:a16="http://schemas.microsoft.com/office/drawing/2014/main" xmlns="" id="{D59BBE0A-B52C-87D3-0B83-4EB7DCA0F94A}"/>
                  </a:ext>
                </a:extLst>
              </p:cNvPr>
              <p:cNvSpPr/>
              <p:nvPr/>
            </p:nvSpPr>
            <p:spPr>
              <a:xfrm>
                <a:off x="4968807" y="2175124"/>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0"/>
                      <a:pt x="0" y="15909"/>
                      <a:pt x="0" y="36590"/>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3" name="Graphic 378">
              <a:extLst>
                <a:ext uri="{FF2B5EF4-FFF2-40B4-BE49-F238E27FC236}">
                  <a16:creationId xmlns:a16="http://schemas.microsoft.com/office/drawing/2014/main" xmlns="" id="{AC785475-25C0-BB0D-283F-89EBBAB75605}"/>
                </a:ext>
              </a:extLst>
            </p:cNvPr>
            <p:cNvGrpSpPr/>
            <p:nvPr/>
          </p:nvGrpSpPr>
          <p:grpSpPr>
            <a:xfrm>
              <a:off x="5326754" y="1766269"/>
              <a:ext cx="380219" cy="2033091"/>
              <a:chOff x="5326754" y="1766269"/>
              <a:chExt cx="380219" cy="2033091"/>
            </a:xfrm>
          </p:grpSpPr>
          <p:grpSp>
            <p:nvGrpSpPr>
              <p:cNvPr id="763" name="Graphic 378">
                <a:extLst>
                  <a:ext uri="{FF2B5EF4-FFF2-40B4-BE49-F238E27FC236}">
                    <a16:creationId xmlns:a16="http://schemas.microsoft.com/office/drawing/2014/main" xmlns="" id="{40CE2F2B-24DE-F54E-2379-1E771F4C6E2D}"/>
                  </a:ext>
                </a:extLst>
              </p:cNvPr>
              <p:cNvGrpSpPr/>
              <p:nvPr/>
            </p:nvGrpSpPr>
            <p:grpSpPr>
              <a:xfrm>
                <a:off x="5334709" y="2114671"/>
                <a:ext cx="364310" cy="1684688"/>
                <a:chOff x="5334709" y="2114671"/>
                <a:chExt cx="364310" cy="1684688"/>
              </a:xfrm>
            </p:grpSpPr>
            <p:sp>
              <p:nvSpPr>
                <p:cNvPr id="768" name="Freeform: Shape 767">
                  <a:extLst>
                    <a:ext uri="{FF2B5EF4-FFF2-40B4-BE49-F238E27FC236}">
                      <a16:creationId xmlns:a16="http://schemas.microsoft.com/office/drawing/2014/main" xmlns="" id="{F8FA414E-3370-9755-C48F-DA8FDCDAD6A1}"/>
                    </a:ext>
                  </a:extLst>
                </p:cNvPr>
                <p:cNvSpPr/>
                <p:nvPr/>
              </p:nvSpPr>
              <p:spPr>
                <a:xfrm>
                  <a:off x="5476297" y="3718276"/>
                  <a:ext cx="222722" cy="81084"/>
                </a:xfrm>
                <a:custGeom>
                  <a:avLst/>
                  <a:gdLst>
                    <a:gd name="connsiteX0" fmla="*/ 222723 w 222722"/>
                    <a:gd name="connsiteY0" fmla="*/ 42954 h 81084"/>
                    <a:gd name="connsiteX1" fmla="*/ 222723 w 222722"/>
                    <a:gd name="connsiteY1" fmla="*/ 0 h 81084"/>
                    <a:gd name="connsiteX2" fmla="*/ 25454 w 222722"/>
                    <a:gd name="connsiteY2" fmla="*/ 14318 h 81084"/>
                    <a:gd name="connsiteX3" fmla="*/ 0 w 222722"/>
                    <a:gd name="connsiteY3" fmla="*/ 79544 h 81084"/>
                    <a:gd name="connsiteX4" fmla="*/ 222723 w 222722"/>
                    <a:gd name="connsiteY4" fmla="*/ 42954 h 81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2722" h="81084">
                      <a:moveTo>
                        <a:pt x="222723" y="42954"/>
                      </a:moveTo>
                      <a:lnTo>
                        <a:pt x="222723" y="0"/>
                      </a:lnTo>
                      <a:cubicBezTo>
                        <a:pt x="151133" y="12727"/>
                        <a:pt x="84316" y="15909"/>
                        <a:pt x="25454" y="14318"/>
                      </a:cubicBezTo>
                      <a:cubicBezTo>
                        <a:pt x="19090" y="36590"/>
                        <a:pt x="11136" y="57272"/>
                        <a:pt x="0" y="79544"/>
                      </a:cubicBezTo>
                      <a:cubicBezTo>
                        <a:pt x="62044" y="84317"/>
                        <a:pt x="139997" y="79544"/>
                        <a:pt x="222723" y="42954"/>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9" name="Freeform: Shape 768">
                  <a:extLst>
                    <a:ext uri="{FF2B5EF4-FFF2-40B4-BE49-F238E27FC236}">
                      <a16:creationId xmlns:a16="http://schemas.microsoft.com/office/drawing/2014/main" xmlns="" id="{7D931B73-057A-7DB6-64C5-73F0DACC9616}"/>
                    </a:ext>
                  </a:extLst>
                </p:cNvPr>
                <p:cNvSpPr/>
                <p:nvPr/>
              </p:nvSpPr>
              <p:spPr>
                <a:xfrm>
                  <a:off x="5334709" y="3716685"/>
                  <a:ext cx="167042" cy="81134"/>
                </a:xfrm>
                <a:custGeom>
                  <a:avLst/>
                  <a:gdLst>
                    <a:gd name="connsiteX0" fmla="*/ 0 w 167042"/>
                    <a:gd name="connsiteY0" fmla="*/ 44545 h 81134"/>
                    <a:gd name="connsiteX1" fmla="*/ 141588 w 167042"/>
                    <a:gd name="connsiteY1" fmla="*/ 81135 h 81134"/>
                    <a:gd name="connsiteX2" fmla="*/ 167042 w 167042"/>
                    <a:gd name="connsiteY2" fmla="*/ 15909 h 81134"/>
                    <a:gd name="connsiteX3" fmla="*/ 0 w 167042"/>
                    <a:gd name="connsiteY3" fmla="*/ 0 h 81134"/>
                    <a:gd name="connsiteX4" fmla="*/ 0 w 167042"/>
                    <a:gd name="connsiteY4" fmla="*/ 44545 h 811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1134">
                      <a:moveTo>
                        <a:pt x="0" y="44545"/>
                      </a:moveTo>
                      <a:cubicBezTo>
                        <a:pt x="0" y="44545"/>
                        <a:pt x="55681" y="73180"/>
                        <a:pt x="141588" y="81135"/>
                      </a:cubicBezTo>
                      <a:cubicBezTo>
                        <a:pt x="152724" y="60454"/>
                        <a:pt x="160679" y="38181"/>
                        <a:pt x="167042" y="15909"/>
                      </a:cubicBezTo>
                      <a:cubicBezTo>
                        <a:pt x="98634" y="14318"/>
                        <a:pt x="41363" y="7954"/>
                        <a:pt x="0" y="0"/>
                      </a:cubicBezTo>
                      <a:lnTo>
                        <a:pt x="0" y="44545"/>
                      </a:ln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0" name="Freeform: Shape 769">
                  <a:extLst>
                    <a:ext uri="{FF2B5EF4-FFF2-40B4-BE49-F238E27FC236}">
                      <a16:creationId xmlns:a16="http://schemas.microsoft.com/office/drawing/2014/main" xmlns="" id="{8551E4B4-E0FC-FD06-2527-EA658F084E3E}"/>
                    </a:ext>
                  </a:extLst>
                </p:cNvPr>
                <p:cNvSpPr/>
                <p:nvPr/>
              </p:nvSpPr>
              <p:spPr>
                <a:xfrm>
                  <a:off x="5501751" y="3444764"/>
                  <a:ext cx="197268" cy="288127"/>
                </a:xfrm>
                <a:custGeom>
                  <a:avLst/>
                  <a:gdLst>
                    <a:gd name="connsiteX0" fmla="*/ 0 w 197268"/>
                    <a:gd name="connsiteY0" fmla="*/ 287829 h 288127"/>
                    <a:gd name="connsiteX1" fmla="*/ 197269 w 197268"/>
                    <a:gd name="connsiteY1" fmla="*/ 273511 h 288127"/>
                    <a:gd name="connsiteX2" fmla="*/ 197269 w 197268"/>
                    <a:gd name="connsiteY2" fmla="*/ 23744 h 288127"/>
                    <a:gd name="connsiteX3" fmla="*/ 33408 w 197268"/>
                    <a:gd name="connsiteY3" fmla="*/ 17380 h 288127"/>
                    <a:gd name="connsiteX4" fmla="*/ 9545 w 197268"/>
                    <a:gd name="connsiteY4" fmla="*/ 240103 h 288127"/>
                    <a:gd name="connsiteX5" fmla="*/ 0 w 197268"/>
                    <a:gd name="connsiteY5" fmla="*/ 287829 h 28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7268" h="288127">
                      <a:moveTo>
                        <a:pt x="0" y="287829"/>
                      </a:moveTo>
                      <a:cubicBezTo>
                        <a:pt x="58862" y="289420"/>
                        <a:pt x="124089" y="284648"/>
                        <a:pt x="197269" y="273511"/>
                      </a:cubicBezTo>
                      <a:lnTo>
                        <a:pt x="197269" y="23744"/>
                      </a:lnTo>
                      <a:cubicBezTo>
                        <a:pt x="138406" y="-3301"/>
                        <a:pt x="101816" y="-9665"/>
                        <a:pt x="33408" y="17380"/>
                      </a:cubicBezTo>
                      <a:cubicBezTo>
                        <a:pt x="25454" y="92151"/>
                        <a:pt x="19090" y="166923"/>
                        <a:pt x="9545" y="240103"/>
                      </a:cubicBezTo>
                      <a:cubicBezTo>
                        <a:pt x="7954" y="256012"/>
                        <a:pt x="4773" y="271920"/>
                        <a:pt x="0" y="287829"/>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1" name="Freeform: Shape 770">
                  <a:extLst>
                    <a:ext uri="{FF2B5EF4-FFF2-40B4-BE49-F238E27FC236}">
                      <a16:creationId xmlns:a16="http://schemas.microsoft.com/office/drawing/2014/main" xmlns="" id="{04AEEBD2-CB1F-EA1E-632A-80A3180F82D6}"/>
                    </a:ext>
                  </a:extLst>
                </p:cNvPr>
                <p:cNvSpPr/>
                <p:nvPr/>
              </p:nvSpPr>
              <p:spPr>
                <a:xfrm>
                  <a:off x="5334709" y="3463735"/>
                  <a:ext cx="200450" cy="270449"/>
                </a:xfrm>
                <a:custGeom>
                  <a:avLst/>
                  <a:gdLst>
                    <a:gd name="connsiteX0" fmla="*/ 0 w 200450"/>
                    <a:gd name="connsiteY0" fmla="*/ 11136 h 270449"/>
                    <a:gd name="connsiteX1" fmla="*/ 0 w 200450"/>
                    <a:gd name="connsiteY1" fmla="*/ 254540 h 270449"/>
                    <a:gd name="connsiteX2" fmla="*/ 167042 w 200450"/>
                    <a:gd name="connsiteY2" fmla="*/ 270449 h 270449"/>
                    <a:gd name="connsiteX3" fmla="*/ 176587 w 200450"/>
                    <a:gd name="connsiteY3" fmla="*/ 222723 h 270449"/>
                    <a:gd name="connsiteX4" fmla="*/ 200451 w 200450"/>
                    <a:gd name="connsiteY4" fmla="*/ 0 h 270449"/>
                    <a:gd name="connsiteX5" fmla="*/ 171815 w 200450"/>
                    <a:gd name="connsiteY5" fmla="*/ 12727 h 270449"/>
                    <a:gd name="connsiteX6" fmla="*/ 0 w 200450"/>
                    <a:gd name="connsiteY6" fmla="*/ 11136 h 270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450" h="270449">
                      <a:moveTo>
                        <a:pt x="0" y="11136"/>
                      </a:moveTo>
                      <a:lnTo>
                        <a:pt x="0" y="254540"/>
                      </a:lnTo>
                      <a:cubicBezTo>
                        <a:pt x="42954" y="260904"/>
                        <a:pt x="100225" y="268858"/>
                        <a:pt x="167042" y="270449"/>
                      </a:cubicBezTo>
                      <a:cubicBezTo>
                        <a:pt x="171815" y="254540"/>
                        <a:pt x="174997" y="238632"/>
                        <a:pt x="176587" y="222723"/>
                      </a:cubicBezTo>
                      <a:cubicBezTo>
                        <a:pt x="184542" y="147952"/>
                        <a:pt x="192496" y="73180"/>
                        <a:pt x="200451" y="0"/>
                      </a:cubicBezTo>
                      <a:cubicBezTo>
                        <a:pt x="190905" y="3182"/>
                        <a:pt x="181360" y="7954"/>
                        <a:pt x="171815" y="12727"/>
                      </a:cubicBezTo>
                      <a:cubicBezTo>
                        <a:pt x="109771" y="41363"/>
                        <a:pt x="49317" y="31818"/>
                        <a:pt x="0" y="11136"/>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2" name="Freeform: Shape 771">
                  <a:extLst>
                    <a:ext uri="{FF2B5EF4-FFF2-40B4-BE49-F238E27FC236}">
                      <a16:creationId xmlns:a16="http://schemas.microsoft.com/office/drawing/2014/main" xmlns="" id="{D4C8064B-515F-FFB4-2B10-5A2233D4F5C4}"/>
                    </a:ext>
                  </a:extLst>
                </p:cNvPr>
                <p:cNvSpPr/>
                <p:nvPr/>
              </p:nvSpPr>
              <p:spPr>
                <a:xfrm>
                  <a:off x="5334709" y="2439210"/>
                  <a:ext cx="243067" cy="986641"/>
                </a:xfrm>
                <a:custGeom>
                  <a:avLst/>
                  <a:gdLst>
                    <a:gd name="connsiteX0" fmla="*/ 0 w 243067"/>
                    <a:gd name="connsiteY0" fmla="*/ 25454 h 986641"/>
                    <a:gd name="connsiteX1" fmla="*/ 0 w 243067"/>
                    <a:gd name="connsiteY1" fmla="*/ 959299 h 986641"/>
                    <a:gd name="connsiteX2" fmla="*/ 141588 w 243067"/>
                    <a:gd name="connsiteY2" fmla="*/ 975208 h 986641"/>
                    <a:gd name="connsiteX3" fmla="*/ 206814 w 243067"/>
                    <a:gd name="connsiteY3" fmla="*/ 948163 h 986641"/>
                    <a:gd name="connsiteX4" fmla="*/ 238632 w 243067"/>
                    <a:gd name="connsiteY4" fmla="*/ 0 h 986641"/>
                    <a:gd name="connsiteX5" fmla="*/ 171815 w 243067"/>
                    <a:gd name="connsiteY5" fmla="*/ 25454 h 986641"/>
                    <a:gd name="connsiteX6" fmla="*/ 0 w 243067"/>
                    <a:gd name="connsiteY6" fmla="*/ 25454 h 986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3067" h="986641">
                      <a:moveTo>
                        <a:pt x="0" y="25454"/>
                      </a:moveTo>
                      <a:lnTo>
                        <a:pt x="0" y="959299"/>
                      </a:lnTo>
                      <a:cubicBezTo>
                        <a:pt x="39772" y="981572"/>
                        <a:pt x="92271" y="999071"/>
                        <a:pt x="141588" y="975208"/>
                      </a:cubicBezTo>
                      <a:cubicBezTo>
                        <a:pt x="165451" y="964072"/>
                        <a:pt x="187724" y="954527"/>
                        <a:pt x="206814" y="948163"/>
                      </a:cubicBezTo>
                      <a:cubicBezTo>
                        <a:pt x="235450" y="631578"/>
                        <a:pt x="251359" y="314994"/>
                        <a:pt x="238632" y="0"/>
                      </a:cubicBezTo>
                      <a:cubicBezTo>
                        <a:pt x="219541" y="4773"/>
                        <a:pt x="197269" y="12727"/>
                        <a:pt x="171815" y="25454"/>
                      </a:cubicBezTo>
                      <a:cubicBezTo>
                        <a:pt x="109771" y="55681"/>
                        <a:pt x="49317" y="46135"/>
                        <a:pt x="0" y="25454"/>
                      </a:cubicBez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3" name="Freeform: Shape 772">
                  <a:extLst>
                    <a:ext uri="{FF2B5EF4-FFF2-40B4-BE49-F238E27FC236}">
                      <a16:creationId xmlns:a16="http://schemas.microsoft.com/office/drawing/2014/main" xmlns="" id="{5CBFDA3A-12FF-33E3-22AD-D9447961962C}"/>
                    </a:ext>
                  </a:extLst>
                </p:cNvPr>
                <p:cNvSpPr/>
                <p:nvPr/>
              </p:nvSpPr>
              <p:spPr>
                <a:xfrm>
                  <a:off x="5541523" y="2432622"/>
                  <a:ext cx="155906" cy="961115"/>
                </a:xfrm>
                <a:custGeom>
                  <a:avLst/>
                  <a:gdLst>
                    <a:gd name="connsiteX0" fmla="*/ 0 w 155906"/>
                    <a:gd name="connsiteY0" fmla="*/ 954752 h 961115"/>
                    <a:gd name="connsiteX1" fmla="*/ 155906 w 155906"/>
                    <a:gd name="connsiteY1" fmla="*/ 961115 h 961115"/>
                    <a:gd name="connsiteX2" fmla="*/ 155906 w 155906"/>
                    <a:gd name="connsiteY2" fmla="*/ 24088 h 961115"/>
                    <a:gd name="connsiteX3" fmla="*/ 30227 w 155906"/>
                    <a:gd name="connsiteY3" fmla="*/ 4997 h 961115"/>
                    <a:gd name="connsiteX4" fmla="*/ 0 w 155906"/>
                    <a:gd name="connsiteY4" fmla="*/ 954752 h 9611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5906" h="961115">
                      <a:moveTo>
                        <a:pt x="0" y="954752"/>
                      </a:moveTo>
                      <a:cubicBezTo>
                        <a:pt x="60453" y="935661"/>
                        <a:pt x="104998" y="942024"/>
                        <a:pt x="155906" y="961115"/>
                      </a:cubicBezTo>
                      <a:lnTo>
                        <a:pt x="155906" y="24088"/>
                      </a:lnTo>
                      <a:cubicBezTo>
                        <a:pt x="109770" y="1816"/>
                        <a:pt x="76362" y="-6139"/>
                        <a:pt x="30227" y="4997"/>
                      </a:cubicBezTo>
                      <a:cubicBezTo>
                        <a:pt x="44545" y="323173"/>
                        <a:pt x="28636" y="638167"/>
                        <a:pt x="0" y="954752"/>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4" name="Freeform: Shape 773">
                  <a:extLst>
                    <a:ext uri="{FF2B5EF4-FFF2-40B4-BE49-F238E27FC236}">
                      <a16:creationId xmlns:a16="http://schemas.microsoft.com/office/drawing/2014/main" xmlns="" id="{25A4694A-7012-B309-272D-6EB31EA626CA}"/>
                    </a:ext>
                  </a:extLst>
                </p:cNvPr>
                <p:cNvSpPr/>
                <p:nvPr/>
              </p:nvSpPr>
              <p:spPr>
                <a:xfrm>
                  <a:off x="5549477" y="2114671"/>
                  <a:ext cx="149542" cy="268858"/>
                </a:xfrm>
                <a:custGeom>
                  <a:avLst/>
                  <a:gdLst>
                    <a:gd name="connsiteX0" fmla="*/ 149542 w 149542"/>
                    <a:gd name="connsiteY0" fmla="*/ 268858 h 268858"/>
                    <a:gd name="connsiteX1" fmla="*/ 149542 w 149542"/>
                    <a:gd name="connsiteY1" fmla="*/ 0 h 268858"/>
                    <a:gd name="connsiteX2" fmla="*/ 0 w 149542"/>
                    <a:gd name="connsiteY2" fmla="*/ 0 h 268858"/>
                    <a:gd name="connsiteX3" fmla="*/ 20681 w 149542"/>
                    <a:gd name="connsiteY3" fmla="*/ 254540 h 268858"/>
                    <a:gd name="connsiteX4" fmla="*/ 149542 w 149542"/>
                    <a:gd name="connsiteY4" fmla="*/ 268858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542" h="268858">
                      <a:moveTo>
                        <a:pt x="149542" y="268858"/>
                      </a:moveTo>
                      <a:lnTo>
                        <a:pt x="149542" y="0"/>
                      </a:lnTo>
                      <a:lnTo>
                        <a:pt x="0" y="0"/>
                      </a:lnTo>
                      <a:cubicBezTo>
                        <a:pt x="9545" y="84316"/>
                        <a:pt x="15909" y="170224"/>
                        <a:pt x="20681" y="254540"/>
                      </a:cubicBezTo>
                      <a:cubicBezTo>
                        <a:pt x="66817" y="244995"/>
                        <a:pt x="104998" y="252949"/>
                        <a:pt x="149542" y="268858"/>
                      </a:cubicBezTo>
                      <a:close/>
                    </a:path>
                  </a:pathLst>
                </a:custGeom>
                <a:solidFill>
                  <a:srgbClr val="7745B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5" name="Freeform: Shape 774">
                  <a:extLst>
                    <a:ext uri="{FF2B5EF4-FFF2-40B4-BE49-F238E27FC236}">
                      <a16:creationId xmlns:a16="http://schemas.microsoft.com/office/drawing/2014/main" xmlns="" id="{5D8DBCA7-515E-6847-01D5-43876DC5D5D5}"/>
                    </a:ext>
                  </a:extLst>
                </p:cNvPr>
                <p:cNvSpPr/>
                <p:nvPr/>
              </p:nvSpPr>
              <p:spPr>
                <a:xfrm>
                  <a:off x="5334709" y="2116262"/>
                  <a:ext cx="235449" cy="299382"/>
                </a:xfrm>
                <a:custGeom>
                  <a:avLst/>
                  <a:gdLst>
                    <a:gd name="connsiteX0" fmla="*/ 0 w 235449"/>
                    <a:gd name="connsiteY0" fmla="*/ 272040 h 299382"/>
                    <a:gd name="connsiteX1" fmla="*/ 141588 w 235449"/>
                    <a:gd name="connsiteY1" fmla="*/ 287949 h 299382"/>
                    <a:gd name="connsiteX2" fmla="*/ 235450 w 235449"/>
                    <a:gd name="connsiteY2" fmla="*/ 254540 h 299382"/>
                    <a:gd name="connsiteX3" fmla="*/ 214769 w 235449"/>
                    <a:gd name="connsiteY3" fmla="*/ 0 h 299382"/>
                    <a:gd name="connsiteX4" fmla="*/ 0 w 235449"/>
                    <a:gd name="connsiteY4" fmla="*/ 0 h 299382"/>
                    <a:gd name="connsiteX5" fmla="*/ 0 w 235449"/>
                    <a:gd name="connsiteY5" fmla="*/ 272040 h 2993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5449" h="299382">
                      <a:moveTo>
                        <a:pt x="0" y="272040"/>
                      </a:moveTo>
                      <a:cubicBezTo>
                        <a:pt x="39772" y="294312"/>
                        <a:pt x="92271" y="311812"/>
                        <a:pt x="141588" y="287949"/>
                      </a:cubicBezTo>
                      <a:cubicBezTo>
                        <a:pt x="178178" y="270449"/>
                        <a:pt x="208405" y="259313"/>
                        <a:pt x="235450" y="254540"/>
                      </a:cubicBezTo>
                      <a:cubicBezTo>
                        <a:pt x="230677" y="170224"/>
                        <a:pt x="224314" y="84317"/>
                        <a:pt x="214769" y="0"/>
                      </a:cubicBezTo>
                      <a:lnTo>
                        <a:pt x="0" y="0"/>
                      </a:lnTo>
                      <a:lnTo>
                        <a:pt x="0" y="27204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6" name="Freeform: Shape 775">
                  <a:extLst>
                    <a:ext uri="{FF2B5EF4-FFF2-40B4-BE49-F238E27FC236}">
                      <a16:creationId xmlns:a16="http://schemas.microsoft.com/office/drawing/2014/main" xmlns="" id="{6F8CFB15-1C1F-FADB-D216-362CB304CF1E}"/>
                    </a:ext>
                  </a:extLst>
                </p:cNvPr>
                <p:cNvSpPr/>
                <p:nvPr/>
              </p:nvSpPr>
              <p:spPr>
                <a:xfrm>
                  <a:off x="5334709" y="3388964"/>
                  <a:ext cx="206814" cy="105427"/>
                </a:xfrm>
                <a:custGeom>
                  <a:avLst/>
                  <a:gdLst>
                    <a:gd name="connsiteX0" fmla="*/ 0 w 206814"/>
                    <a:gd name="connsiteY0" fmla="*/ 9545 h 105427"/>
                    <a:gd name="connsiteX1" fmla="*/ 0 w 206814"/>
                    <a:gd name="connsiteY1" fmla="*/ 85907 h 105427"/>
                    <a:gd name="connsiteX2" fmla="*/ 171815 w 206814"/>
                    <a:gd name="connsiteY2" fmla="*/ 87498 h 105427"/>
                    <a:gd name="connsiteX3" fmla="*/ 200451 w 206814"/>
                    <a:gd name="connsiteY3" fmla="*/ 74771 h 105427"/>
                    <a:gd name="connsiteX4" fmla="*/ 206814 w 206814"/>
                    <a:gd name="connsiteY4" fmla="*/ 0 h 105427"/>
                    <a:gd name="connsiteX5" fmla="*/ 141588 w 206814"/>
                    <a:gd name="connsiteY5" fmla="*/ 27045 h 105427"/>
                    <a:gd name="connsiteX6" fmla="*/ 0 w 206814"/>
                    <a:gd name="connsiteY6" fmla="*/ 9545 h 105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6814" h="105427">
                      <a:moveTo>
                        <a:pt x="0" y="9545"/>
                      </a:moveTo>
                      <a:lnTo>
                        <a:pt x="0" y="85907"/>
                      </a:lnTo>
                      <a:cubicBezTo>
                        <a:pt x="49317" y="106589"/>
                        <a:pt x="109771" y="116134"/>
                        <a:pt x="171815" y="87498"/>
                      </a:cubicBezTo>
                      <a:cubicBezTo>
                        <a:pt x="182951" y="82725"/>
                        <a:pt x="192496" y="77953"/>
                        <a:pt x="200451" y="74771"/>
                      </a:cubicBezTo>
                      <a:cubicBezTo>
                        <a:pt x="203632" y="49317"/>
                        <a:pt x="205223" y="25454"/>
                        <a:pt x="206814" y="0"/>
                      </a:cubicBezTo>
                      <a:cubicBezTo>
                        <a:pt x="186133" y="6363"/>
                        <a:pt x="165451" y="14318"/>
                        <a:pt x="141588" y="27045"/>
                      </a:cubicBezTo>
                      <a:cubicBezTo>
                        <a:pt x="92271" y="49317"/>
                        <a:pt x="39772" y="31818"/>
                        <a:pt x="0" y="9545"/>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7" name="Freeform: Shape 776">
                  <a:extLst>
                    <a:ext uri="{FF2B5EF4-FFF2-40B4-BE49-F238E27FC236}">
                      <a16:creationId xmlns:a16="http://schemas.microsoft.com/office/drawing/2014/main" xmlns="" id="{1C11D95C-94EC-9F20-8044-ACD33F05C79E}"/>
                    </a:ext>
                  </a:extLst>
                </p:cNvPr>
                <p:cNvSpPr/>
                <p:nvPr/>
              </p:nvSpPr>
              <p:spPr>
                <a:xfrm>
                  <a:off x="5536750" y="3376942"/>
                  <a:ext cx="162269" cy="91566"/>
                </a:xfrm>
                <a:custGeom>
                  <a:avLst/>
                  <a:gdLst>
                    <a:gd name="connsiteX0" fmla="*/ 162269 w 162269"/>
                    <a:gd name="connsiteY0" fmla="*/ 91566 h 91566"/>
                    <a:gd name="connsiteX1" fmla="*/ 162269 w 162269"/>
                    <a:gd name="connsiteY1" fmla="*/ 18386 h 91566"/>
                    <a:gd name="connsiteX2" fmla="*/ 6364 w 162269"/>
                    <a:gd name="connsiteY2" fmla="*/ 12023 h 91566"/>
                    <a:gd name="connsiteX3" fmla="*/ 0 w 162269"/>
                    <a:gd name="connsiteY3" fmla="*/ 86794 h 91566"/>
                    <a:gd name="connsiteX4" fmla="*/ 162269 w 162269"/>
                    <a:gd name="connsiteY4" fmla="*/ 91566 h 915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2269" h="91566">
                      <a:moveTo>
                        <a:pt x="162269" y="91566"/>
                      </a:moveTo>
                      <a:lnTo>
                        <a:pt x="162269" y="18386"/>
                      </a:lnTo>
                      <a:cubicBezTo>
                        <a:pt x="109771" y="-2296"/>
                        <a:pt x="65226" y="-7068"/>
                        <a:pt x="6364" y="12023"/>
                      </a:cubicBezTo>
                      <a:cubicBezTo>
                        <a:pt x="4773" y="37476"/>
                        <a:pt x="1591" y="61339"/>
                        <a:pt x="0" y="86794"/>
                      </a:cubicBezTo>
                      <a:cubicBezTo>
                        <a:pt x="66817" y="58158"/>
                        <a:pt x="103407" y="64521"/>
                        <a:pt x="162269" y="91566"/>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8" name="Freeform: Shape 777">
                  <a:extLst>
                    <a:ext uri="{FF2B5EF4-FFF2-40B4-BE49-F238E27FC236}">
                      <a16:creationId xmlns:a16="http://schemas.microsoft.com/office/drawing/2014/main" xmlns="" id="{DFD24D1A-5FF5-BE0B-3B1E-BA71D09844D9}"/>
                    </a:ext>
                  </a:extLst>
                </p:cNvPr>
                <p:cNvSpPr/>
                <p:nvPr/>
              </p:nvSpPr>
              <p:spPr>
                <a:xfrm>
                  <a:off x="5334709" y="2372393"/>
                  <a:ext cx="238631" cy="111791"/>
                </a:xfrm>
                <a:custGeom>
                  <a:avLst/>
                  <a:gdLst>
                    <a:gd name="connsiteX0" fmla="*/ 0 w 238631"/>
                    <a:gd name="connsiteY0" fmla="*/ 15909 h 111791"/>
                    <a:gd name="connsiteX1" fmla="*/ 0 w 238631"/>
                    <a:gd name="connsiteY1" fmla="*/ 92271 h 111791"/>
                    <a:gd name="connsiteX2" fmla="*/ 171815 w 238631"/>
                    <a:gd name="connsiteY2" fmla="*/ 93862 h 111791"/>
                    <a:gd name="connsiteX3" fmla="*/ 238632 w 238631"/>
                    <a:gd name="connsiteY3" fmla="*/ 68408 h 111791"/>
                    <a:gd name="connsiteX4" fmla="*/ 235450 w 238631"/>
                    <a:gd name="connsiteY4" fmla="*/ 0 h 111791"/>
                    <a:gd name="connsiteX5" fmla="*/ 141588 w 238631"/>
                    <a:gd name="connsiteY5" fmla="*/ 33408 h 111791"/>
                    <a:gd name="connsiteX6" fmla="*/ 0 w 238631"/>
                    <a:gd name="connsiteY6" fmla="*/ 15909 h 1117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8631" h="111791">
                      <a:moveTo>
                        <a:pt x="0" y="15909"/>
                      </a:moveTo>
                      <a:lnTo>
                        <a:pt x="0" y="92271"/>
                      </a:lnTo>
                      <a:cubicBezTo>
                        <a:pt x="49317" y="112952"/>
                        <a:pt x="109771" y="122498"/>
                        <a:pt x="171815" y="93862"/>
                      </a:cubicBezTo>
                      <a:cubicBezTo>
                        <a:pt x="197269" y="81135"/>
                        <a:pt x="219541" y="73180"/>
                        <a:pt x="238632" y="68408"/>
                      </a:cubicBezTo>
                      <a:cubicBezTo>
                        <a:pt x="237041" y="46135"/>
                        <a:pt x="237041" y="22272"/>
                        <a:pt x="235450" y="0"/>
                      </a:cubicBezTo>
                      <a:cubicBezTo>
                        <a:pt x="208405" y="4773"/>
                        <a:pt x="178178" y="15909"/>
                        <a:pt x="141588" y="33408"/>
                      </a:cubicBezTo>
                      <a:cubicBezTo>
                        <a:pt x="92271" y="55681"/>
                        <a:pt x="39772" y="38181"/>
                        <a:pt x="0" y="15909"/>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79" name="Freeform: Shape 778">
                  <a:extLst>
                    <a:ext uri="{FF2B5EF4-FFF2-40B4-BE49-F238E27FC236}">
                      <a16:creationId xmlns:a16="http://schemas.microsoft.com/office/drawing/2014/main" xmlns="" id="{D1D45512-45F2-A53D-742C-76562A7040B3}"/>
                    </a:ext>
                  </a:extLst>
                </p:cNvPr>
                <p:cNvSpPr/>
                <p:nvPr/>
              </p:nvSpPr>
              <p:spPr>
                <a:xfrm>
                  <a:off x="5570159" y="2366369"/>
                  <a:ext cx="128860" cy="91931"/>
                </a:xfrm>
                <a:custGeom>
                  <a:avLst/>
                  <a:gdLst>
                    <a:gd name="connsiteX0" fmla="*/ 128861 w 128860"/>
                    <a:gd name="connsiteY0" fmla="*/ 91932 h 91931"/>
                    <a:gd name="connsiteX1" fmla="*/ 128861 w 128860"/>
                    <a:gd name="connsiteY1" fmla="*/ 18752 h 91931"/>
                    <a:gd name="connsiteX2" fmla="*/ 0 w 128860"/>
                    <a:gd name="connsiteY2" fmla="*/ 4434 h 91931"/>
                    <a:gd name="connsiteX3" fmla="*/ 3182 w 128860"/>
                    <a:gd name="connsiteY3" fmla="*/ 72842 h 91931"/>
                    <a:gd name="connsiteX4" fmla="*/ 128861 w 128860"/>
                    <a:gd name="connsiteY4" fmla="*/ 91932 h 919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860" h="91931">
                      <a:moveTo>
                        <a:pt x="128861" y="91932"/>
                      </a:moveTo>
                      <a:lnTo>
                        <a:pt x="128861" y="18752"/>
                      </a:lnTo>
                      <a:cubicBezTo>
                        <a:pt x="85907" y="1252"/>
                        <a:pt x="47726" y="-5111"/>
                        <a:pt x="0" y="4434"/>
                      </a:cubicBezTo>
                      <a:cubicBezTo>
                        <a:pt x="1591" y="26706"/>
                        <a:pt x="3182" y="50569"/>
                        <a:pt x="3182" y="72842"/>
                      </a:cubicBezTo>
                      <a:cubicBezTo>
                        <a:pt x="49317" y="61705"/>
                        <a:pt x="81135" y="69660"/>
                        <a:pt x="128861" y="91932"/>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764" name="Freeform: Shape 763">
                <a:extLst>
                  <a:ext uri="{FF2B5EF4-FFF2-40B4-BE49-F238E27FC236}">
                    <a16:creationId xmlns:a16="http://schemas.microsoft.com/office/drawing/2014/main" xmlns="" id="{C23D7B3A-8501-AD5E-5CCB-CB21E48C99C9}"/>
                  </a:ext>
                </a:extLst>
              </p:cNvPr>
              <p:cNvSpPr/>
              <p:nvPr/>
            </p:nvSpPr>
            <p:spPr>
              <a:xfrm>
                <a:off x="5376072" y="1815586"/>
                <a:ext cx="279994" cy="265676"/>
              </a:xfrm>
              <a:custGeom>
                <a:avLst/>
                <a:gdLst>
                  <a:gd name="connsiteX0" fmla="*/ 11136 w 279994"/>
                  <a:gd name="connsiteY0" fmla="*/ 219541 h 265676"/>
                  <a:gd name="connsiteX1" fmla="*/ 0 w 279994"/>
                  <a:gd name="connsiteY1" fmla="*/ 265677 h 265676"/>
                  <a:gd name="connsiteX2" fmla="*/ 279994 w 279994"/>
                  <a:gd name="connsiteY2" fmla="*/ 265677 h 265676"/>
                  <a:gd name="connsiteX3" fmla="*/ 202042 w 279994"/>
                  <a:gd name="connsiteY3" fmla="*/ 0 h 265676"/>
                  <a:gd name="connsiteX4" fmla="*/ 11136 w 279994"/>
                  <a:gd name="connsiteY4" fmla="*/ 219541 h 2656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994" h="265676">
                    <a:moveTo>
                      <a:pt x="11136" y="219541"/>
                    </a:moveTo>
                    <a:cubicBezTo>
                      <a:pt x="4773" y="248177"/>
                      <a:pt x="0" y="265677"/>
                      <a:pt x="0" y="265677"/>
                    </a:cubicBezTo>
                    <a:lnTo>
                      <a:pt x="279994" y="265677"/>
                    </a:lnTo>
                    <a:cubicBezTo>
                      <a:pt x="279994" y="265677"/>
                      <a:pt x="251359" y="89089"/>
                      <a:pt x="202042" y="0"/>
                    </a:cubicBezTo>
                    <a:cubicBezTo>
                      <a:pt x="182951" y="106589"/>
                      <a:pt x="127270" y="187724"/>
                      <a:pt x="11136" y="219541"/>
                    </a:cubicBez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5" name="Freeform: Shape 764">
                <a:extLst>
                  <a:ext uri="{FF2B5EF4-FFF2-40B4-BE49-F238E27FC236}">
                    <a16:creationId xmlns:a16="http://schemas.microsoft.com/office/drawing/2014/main" xmlns="" id="{044528F5-D46A-BCE3-7A8F-476E629BBFD3}"/>
                  </a:ext>
                </a:extLst>
              </p:cNvPr>
              <p:cNvSpPr/>
              <p:nvPr/>
            </p:nvSpPr>
            <p:spPr>
              <a:xfrm>
                <a:off x="5387208" y="1766269"/>
                <a:ext cx="192496" cy="268858"/>
              </a:xfrm>
              <a:custGeom>
                <a:avLst/>
                <a:gdLst>
                  <a:gd name="connsiteX0" fmla="*/ 135225 w 192496"/>
                  <a:gd name="connsiteY0" fmla="*/ 0 h 268858"/>
                  <a:gd name="connsiteX1" fmla="*/ 0 w 192496"/>
                  <a:gd name="connsiteY1" fmla="*/ 268858 h 268858"/>
                  <a:gd name="connsiteX2" fmla="*/ 192496 w 192496"/>
                  <a:gd name="connsiteY2" fmla="*/ 50908 h 268858"/>
                  <a:gd name="connsiteX3" fmla="*/ 135225 w 192496"/>
                  <a:gd name="connsiteY3" fmla="*/ 0 h 268858"/>
                </a:gdLst>
                <a:ahLst/>
                <a:cxnLst>
                  <a:cxn ang="0">
                    <a:pos x="connsiteX0" y="connsiteY0"/>
                  </a:cxn>
                  <a:cxn ang="0">
                    <a:pos x="connsiteX1" y="connsiteY1"/>
                  </a:cxn>
                  <a:cxn ang="0">
                    <a:pos x="connsiteX2" y="connsiteY2"/>
                  </a:cxn>
                  <a:cxn ang="0">
                    <a:pos x="connsiteX3" y="connsiteY3"/>
                  </a:cxn>
                </a:cxnLst>
                <a:rect l="l" t="t" r="r" b="b"/>
                <a:pathLst>
                  <a:path w="192496" h="268858">
                    <a:moveTo>
                      <a:pt x="135225" y="0"/>
                    </a:moveTo>
                    <a:cubicBezTo>
                      <a:pt x="71590" y="0"/>
                      <a:pt x="20681" y="181360"/>
                      <a:pt x="0" y="268858"/>
                    </a:cubicBezTo>
                    <a:cubicBezTo>
                      <a:pt x="116134" y="237041"/>
                      <a:pt x="171815" y="155906"/>
                      <a:pt x="192496" y="50908"/>
                    </a:cubicBezTo>
                    <a:cubicBezTo>
                      <a:pt x="176587" y="20681"/>
                      <a:pt x="155906" y="0"/>
                      <a:pt x="135225" y="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6" name="Freeform: Shape 765">
                <a:extLst>
                  <a:ext uri="{FF2B5EF4-FFF2-40B4-BE49-F238E27FC236}">
                    <a16:creationId xmlns:a16="http://schemas.microsoft.com/office/drawing/2014/main" xmlns="" id="{11561BB9-0018-8688-4FDF-33C470AC62AD}"/>
                  </a:ext>
                </a:extLst>
              </p:cNvPr>
              <p:cNvSpPr/>
              <p:nvPr/>
            </p:nvSpPr>
            <p:spPr>
              <a:xfrm>
                <a:off x="5544705" y="2078081"/>
                <a:ext cx="162269" cy="71589"/>
              </a:xfrm>
              <a:custGeom>
                <a:avLst/>
                <a:gdLst>
                  <a:gd name="connsiteX0" fmla="*/ 127270 w 162269"/>
                  <a:gd name="connsiteY0" fmla="*/ 69999 h 71589"/>
                  <a:gd name="connsiteX1" fmla="*/ 162269 w 162269"/>
                  <a:gd name="connsiteY1" fmla="*/ 34999 h 71589"/>
                  <a:gd name="connsiteX2" fmla="*/ 127270 w 162269"/>
                  <a:gd name="connsiteY2" fmla="*/ 0 h 71589"/>
                  <a:gd name="connsiteX3" fmla="*/ 0 w 162269"/>
                  <a:gd name="connsiteY3" fmla="*/ 0 h 71589"/>
                  <a:gd name="connsiteX4" fmla="*/ 7954 w 162269"/>
                  <a:gd name="connsiteY4" fmla="*/ 71589 h 71589"/>
                  <a:gd name="connsiteX5" fmla="*/ 127270 w 162269"/>
                  <a:gd name="connsiteY5" fmla="*/ 71589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2269" h="71589">
                    <a:moveTo>
                      <a:pt x="127270" y="69999"/>
                    </a:moveTo>
                    <a:cubicBezTo>
                      <a:pt x="146361" y="69999"/>
                      <a:pt x="162269" y="54090"/>
                      <a:pt x="162269" y="34999"/>
                    </a:cubicBezTo>
                    <a:cubicBezTo>
                      <a:pt x="162269" y="15909"/>
                      <a:pt x="146361" y="0"/>
                      <a:pt x="127270" y="0"/>
                    </a:cubicBezTo>
                    <a:lnTo>
                      <a:pt x="0" y="0"/>
                    </a:lnTo>
                    <a:cubicBezTo>
                      <a:pt x="3182" y="23863"/>
                      <a:pt x="4773" y="47726"/>
                      <a:pt x="7954" y="71589"/>
                    </a:cubicBezTo>
                    <a:lnTo>
                      <a:pt x="127270" y="71589"/>
                    </a:lnTo>
                    <a:close/>
                  </a:path>
                </a:pathLst>
              </a:custGeom>
              <a:solidFill>
                <a:srgbClr val="6C34A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7" name="Freeform: Shape 766">
                <a:extLst>
                  <a:ext uri="{FF2B5EF4-FFF2-40B4-BE49-F238E27FC236}">
                    <a16:creationId xmlns:a16="http://schemas.microsoft.com/office/drawing/2014/main" xmlns="" id="{2FB5EDF9-1483-9C0E-ABE5-686FF52CDF25}"/>
                  </a:ext>
                </a:extLst>
              </p:cNvPr>
              <p:cNvSpPr/>
              <p:nvPr/>
            </p:nvSpPr>
            <p:spPr>
              <a:xfrm>
                <a:off x="5326754" y="2076490"/>
                <a:ext cx="225904" cy="71589"/>
              </a:xfrm>
              <a:custGeom>
                <a:avLst/>
                <a:gdLst>
                  <a:gd name="connsiteX0" fmla="*/ 0 w 225904"/>
                  <a:gd name="connsiteY0" fmla="*/ 36590 h 71589"/>
                  <a:gd name="connsiteX1" fmla="*/ 34999 w 225904"/>
                  <a:gd name="connsiteY1" fmla="*/ 71589 h 71589"/>
                  <a:gd name="connsiteX2" fmla="*/ 225905 w 225904"/>
                  <a:gd name="connsiteY2" fmla="*/ 71589 h 71589"/>
                  <a:gd name="connsiteX3" fmla="*/ 217950 w 225904"/>
                  <a:gd name="connsiteY3" fmla="*/ 0 h 71589"/>
                  <a:gd name="connsiteX4" fmla="*/ 34999 w 225904"/>
                  <a:gd name="connsiteY4" fmla="*/ 0 h 71589"/>
                  <a:gd name="connsiteX5" fmla="*/ 0 w 225904"/>
                  <a:gd name="connsiteY5" fmla="*/ 36590 h 71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25904" h="71589">
                    <a:moveTo>
                      <a:pt x="0" y="36590"/>
                    </a:moveTo>
                    <a:cubicBezTo>
                      <a:pt x="0" y="55681"/>
                      <a:pt x="15909" y="71589"/>
                      <a:pt x="34999" y="71589"/>
                    </a:cubicBezTo>
                    <a:lnTo>
                      <a:pt x="225905" y="71589"/>
                    </a:lnTo>
                    <a:cubicBezTo>
                      <a:pt x="222723" y="47726"/>
                      <a:pt x="221132" y="23863"/>
                      <a:pt x="217950" y="0"/>
                    </a:cubicBezTo>
                    <a:lnTo>
                      <a:pt x="34999" y="0"/>
                    </a:lnTo>
                    <a:cubicBezTo>
                      <a:pt x="15909" y="1591"/>
                      <a:pt x="0" y="17500"/>
                      <a:pt x="0" y="36590"/>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4" name="Graphic 378">
              <a:extLst>
                <a:ext uri="{FF2B5EF4-FFF2-40B4-BE49-F238E27FC236}">
                  <a16:creationId xmlns:a16="http://schemas.microsoft.com/office/drawing/2014/main" xmlns="" id="{2D71E0D0-D482-3389-5099-39448B315C2A}"/>
                </a:ext>
              </a:extLst>
            </p:cNvPr>
            <p:cNvGrpSpPr/>
            <p:nvPr/>
          </p:nvGrpSpPr>
          <p:grpSpPr>
            <a:xfrm>
              <a:off x="3504920" y="2297493"/>
              <a:ext cx="2219553" cy="1633153"/>
              <a:chOff x="3504920" y="2297493"/>
              <a:chExt cx="2219553" cy="1633153"/>
            </a:xfrm>
          </p:grpSpPr>
          <p:grpSp>
            <p:nvGrpSpPr>
              <p:cNvPr id="745" name="Graphic 378">
                <a:extLst>
                  <a:ext uri="{FF2B5EF4-FFF2-40B4-BE49-F238E27FC236}">
                    <a16:creationId xmlns:a16="http://schemas.microsoft.com/office/drawing/2014/main" xmlns="" id="{61FE97CC-8CE3-BC38-3BC2-582C3ED15EF8}"/>
                  </a:ext>
                </a:extLst>
              </p:cNvPr>
              <p:cNvGrpSpPr/>
              <p:nvPr/>
            </p:nvGrpSpPr>
            <p:grpSpPr>
              <a:xfrm>
                <a:off x="3511563" y="2297493"/>
                <a:ext cx="2212910" cy="1633153"/>
                <a:chOff x="3511563" y="2297493"/>
                <a:chExt cx="2212910" cy="1633153"/>
              </a:xfrm>
            </p:grpSpPr>
            <p:sp>
              <p:nvSpPr>
                <p:cNvPr id="761" name="Freeform: Shape 760">
                  <a:extLst>
                    <a:ext uri="{FF2B5EF4-FFF2-40B4-BE49-F238E27FC236}">
                      <a16:creationId xmlns:a16="http://schemas.microsoft.com/office/drawing/2014/main" xmlns="" id="{148149D2-9140-9FA4-97A3-AFBF5829E229}"/>
                    </a:ext>
                  </a:extLst>
                </p:cNvPr>
                <p:cNvSpPr/>
                <p:nvPr/>
              </p:nvSpPr>
              <p:spPr>
                <a:xfrm>
                  <a:off x="4163823" y="3651459"/>
                  <a:ext cx="1019752" cy="279187"/>
                </a:xfrm>
                <a:custGeom>
                  <a:avLst/>
                  <a:gdLst>
                    <a:gd name="connsiteX0" fmla="*/ 0 w 1019752"/>
                    <a:gd name="connsiteY0" fmla="*/ 111361 h 279187"/>
                    <a:gd name="connsiteX1" fmla="*/ 85907 w 1019752"/>
                    <a:gd name="connsiteY1" fmla="*/ 267267 h 279187"/>
                    <a:gd name="connsiteX2" fmla="*/ 863847 w 1019752"/>
                    <a:gd name="connsiteY2" fmla="*/ 273631 h 279187"/>
                    <a:gd name="connsiteX3" fmla="*/ 1019753 w 1019752"/>
                    <a:gd name="connsiteY3" fmla="*/ 0 h 279187"/>
                    <a:gd name="connsiteX4" fmla="*/ 0 w 1019752"/>
                    <a:gd name="connsiteY4" fmla="*/ 111361 h 2791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9752" h="279187">
                      <a:moveTo>
                        <a:pt x="0" y="111361"/>
                      </a:moveTo>
                      <a:cubicBezTo>
                        <a:pt x="31818" y="168633"/>
                        <a:pt x="60453" y="221132"/>
                        <a:pt x="85907" y="267267"/>
                      </a:cubicBezTo>
                      <a:cubicBezTo>
                        <a:pt x="327721" y="270449"/>
                        <a:pt x="574307" y="287948"/>
                        <a:pt x="863847" y="273631"/>
                      </a:cubicBezTo>
                      <a:cubicBezTo>
                        <a:pt x="906800" y="197269"/>
                        <a:pt x="960890" y="103407"/>
                        <a:pt x="1019753" y="0"/>
                      </a:cubicBezTo>
                      <a:cubicBezTo>
                        <a:pt x="690441" y="92271"/>
                        <a:pt x="343630" y="130452"/>
                        <a:pt x="0" y="11136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2" name="Freeform: Shape 761">
                  <a:extLst>
                    <a:ext uri="{FF2B5EF4-FFF2-40B4-BE49-F238E27FC236}">
                      <a16:creationId xmlns:a16="http://schemas.microsoft.com/office/drawing/2014/main" xmlns="" id="{2A50B8D2-ED6E-0448-EE3A-C2E16E9C4C14}"/>
                    </a:ext>
                  </a:extLst>
                </p:cNvPr>
                <p:cNvSpPr/>
                <p:nvPr/>
              </p:nvSpPr>
              <p:spPr>
                <a:xfrm>
                  <a:off x="3511563" y="2297493"/>
                  <a:ext cx="2212910" cy="1470107"/>
                </a:xfrm>
                <a:custGeom>
                  <a:avLst/>
                  <a:gdLst>
                    <a:gd name="connsiteX0" fmla="*/ 2198593 w 2212910"/>
                    <a:gd name="connsiteY0" fmla="*/ 16038 h 1470107"/>
                    <a:gd name="connsiteX1" fmla="*/ 0 w 2212910"/>
                    <a:gd name="connsiteY1" fmla="*/ 14447 h 1470107"/>
                    <a:gd name="connsiteX2" fmla="*/ 0 w 2212910"/>
                    <a:gd name="connsiteY2" fmla="*/ 289669 h 1470107"/>
                    <a:gd name="connsiteX3" fmla="*/ 653851 w 2212910"/>
                    <a:gd name="connsiteY3" fmla="*/ 1465327 h 1470107"/>
                    <a:gd name="connsiteX4" fmla="*/ 1675194 w 2212910"/>
                    <a:gd name="connsiteY4" fmla="*/ 1352375 h 1470107"/>
                    <a:gd name="connsiteX5" fmla="*/ 2212911 w 2212910"/>
                    <a:gd name="connsiteY5" fmla="*/ 424893 h 1470107"/>
                    <a:gd name="connsiteX6" fmla="*/ 2198593 w 2212910"/>
                    <a:gd name="connsiteY6" fmla="*/ 16038 h 1470107"/>
                    <a:gd name="connsiteX7" fmla="*/ 1137478 w 2212910"/>
                    <a:gd name="connsiteY7" fmla="*/ 515573 h 1470107"/>
                    <a:gd name="connsiteX8" fmla="*/ 407265 w 2212910"/>
                    <a:gd name="connsiteY8" fmla="*/ 159217 h 1470107"/>
                    <a:gd name="connsiteX9" fmla="*/ 1867691 w 2212910"/>
                    <a:gd name="connsiteY9" fmla="*/ 159217 h 1470107"/>
                    <a:gd name="connsiteX10" fmla="*/ 1137478 w 2212910"/>
                    <a:gd name="connsiteY10" fmla="*/ 515573 h 147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12910" h="1470107">
                      <a:moveTo>
                        <a:pt x="2198593" y="16038"/>
                      </a:moveTo>
                      <a:cubicBezTo>
                        <a:pt x="2198593" y="16038"/>
                        <a:pt x="1077024" y="-18962"/>
                        <a:pt x="0" y="14447"/>
                      </a:cubicBezTo>
                      <a:cubicBezTo>
                        <a:pt x="0" y="14447"/>
                        <a:pt x="4773" y="167171"/>
                        <a:pt x="0" y="289669"/>
                      </a:cubicBezTo>
                      <a:cubicBezTo>
                        <a:pt x="122498" y="512391"/>
                        <a:pt x="442264" y="1086698"/>
                        <a:pt x="653851" y="1465327"/>
                      </a:cubicBezTo>
                      <a:cubicBezTo>
                        <a:pt x="997480" y="1484418"/>
                        <a:pt x="1344292" y="1446237"/>
                        <a:pt x="1675194" y="1352375"/>
                      </a:cubicBezTo>
                      <a:cubicBezTo>
                        <a:pt x="1853373" y="1045335"/>
                        <a:pt x="2082459" y="660343"/>
                        <a:pt x="2212911" y="424893"/>
                      </a:cubicBezTo>
                      <a:cubicBezTo>
                        <a:pt x="2211320" y="256260"/>
                        <a:pt x="2208138" y="108308"/>
                        <a:pt x="2198593" y="16038"/>
                      </a:cubicBezTo>
                      <a:close/>
                      <a:moveTo>
                        <a:pt x="1137478" y="515573"/>
                      </a:moveTo>
                      <a:cubicBezTo>
                        <a:pt x="569534" y="531482"/>
                        <a:pt x="407265" y="159217"/>
                        <a:pt x="407265" y="159217"/>
                      </a:cubicBezTo>
                      <a:lnTo>
                        <a:pt x="1867691" y="159217"/>
                      </a:lnTo>
                      <a:cubicBezTo>
                        <a:pt x="1867691" y="160807"/>
                        <a:pt x="1705421" y="501255"/>
                        <a:pt x="1137478" y="515573"/>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6" name="Graphic 378">
                <a:extLst>
                  <a:ext uri="{FF2B5EF4-FFF2-40B4-BE49-F238E27FC236}">
                    <a16:creationId xmlns:a16="http://schemas.microsoft.com/office/drawing/2014/main" xmlns="" id="{90E53CDF-15A6-A69D-0B42-36E66742871D}"/>
                  </a:ext>
                </a:extLst>
              </p:cNvPr>
              <p:cNvGrpSpPr/>
              <p:nvPr/>
            </p:nvGrpSpPr>
            <p:grpSpPr>
              <a:xfrm>
                <a:off x="3504920" y="2585571"/>
                <a:ext cx="2219553" cy="1337927"/>
                <a:chOff x="3504920" y="2585571"/>
                <a:chExt cx="2219553" cy="1337927"/>
              </a:xfrm>
            </p:grpSpPr>
            <p:sp>
              <p:nvSpPr>
                <p:cNvPr id="753" name="Freeform: Shape 752">
                  <a:extLst>
                    <a:ext uri="{FF2B5EF4-FFF2-40B4-BE49-F238E27FC236}">
                      <a16:creationId xmlns:a16="http://schemas.microsoft.com/office/drawing/2014/main" xmlns="" id="{CA0B8397-446B-899C-A169-242C829DF9D2}"/>
                    </a:ext>
                  </a:extLst>
                </p:cNvPr>
                <p:cNvSpPr/>
                <p:nvPr/>
              </p:nvSpPr>
              <p:spPr>
                <a:xfrm>
                  <a:off x="3532244" y="3662595"/>
                  <a:ext cx="563170" cy="252949"/>
                </a:xfrm>
                <a:custGeom>
                  <a:avLst/>
                  <a:gdLst>
                    <a:gd name="connsiteX0" fmla="*/ 22272 w 563170"/>
                    <a:gd name="connsiteY0" fmla="*/ 230677 h 252949"/>
                    <a:gd name="connsiteX1" fmla="*/ 563171 w 563170"/>
                    <a:gd name="connsiteY1" fmla="*/ 252949 h 252949"/>
                    <a:gd name="connsiteX2" fmla="*/ 470900 w 563170"/>
                    <a:gd name="connsiteY2" fmla="*/ 87498 h 252949"/>
                    <a:gd name="connsiteX3" fmla="*/ 0 w 563170"/>
                    <a:gd name="connsiteY3" fmla="*/ 0 h 252949"/>
                    <a:gd name="connsiteX4" fmla="*/ 22272 w 563170"/>
                    <a:gd name="connsiteY4" fmla="*/ 230677 h 2529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3170" h="252949">
                      <a:moveTo>
                        <a:pt x="22272" y="230677"/>
                      </a:moveTo>
                      <a:cubicBezTo>
                        <a:pt x="22272" y="230677"/>
                        <a:pt x="240223" y="246586"/>
                        <a:pt x="563171" y="252949"/>
                      </a:cubicBezTo>
                      <a:cubicBezTo>
                        <a:pt x="534535" y="202042"/>
                        <a:pt x="504308" y="146361"/>
                        <a:pt x="470900" y="87498"/>
                      </a:cubicBezTo>
                      <a:cubicBezTo>
                        <a:pt x="311812" y="69999"/>
                        <a:pt x="154315" y="41363"/>
                        <a:pt x="0" y="0"/>
                      </a:cubicBezTo>
                      <a:cubicBezTo>
                        <a:pt x="4773" y="76362"/>
                        <a:pt x="12727" y="154315"/>
                        <a:pt x="22272" y="230677"/>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4" name="Freeform: Shape 753">
                  <a:extLst>
                    <a:ext uri="{FF2B5EF4-FFF2-40B4-BE49-F238E27FC236}">
                      <a16:creationId xmlns:a16="http://schemas.microsoft.com/office/drawing/2014/main" xmlns="" id="{C14BA60F-89D9-6B18-CF92-945F782FBA22}"/>
                    </a:ext>
                  </a:extLst>
                </p:cNvPr>
                <p:cNvSpPr/>
                <p:nvPr/>
              </p:nvSpPr>
              <p:spPr>
                <a:xfrm>
                  <a:off x="3504920" y="2854429"/>
                  <a:ext cx="496633" cy="895663"/>
                </a:xfrm>
                <a:custGeom>
                  <a:avLst/>
                  <a:gdLst>
                    <a:gd name="connsiteX0" fmla="*/ 25734 w 496633"/>
                    <a:gd name="connsiteY0" fmla="*/ 808166 h 895663"/>
                    <a:gd name="connsiteX1" fmla="*/ 496633 w 496633"/>
                    <a:gd name="connsiteY1" fmla="*/ 895664 h 895663"/>
                    <a:gd name="connsiteX2" fmla="*/ 279 w 496633"/>
                    <a:gd name="connsiteY2" fmla="*/ 0 h 895663"/>
                    <a:gd name="connsiteX3" fmla="*/ 25734 w 496633"/>
                    <a:gd name="connsiteY3" fmla="*/ 808166 h 895663"/>
                  </a:gdLst>
                  <a:ahLst/>
                  <a:cxnLst>
                    <a:cxn ang="0">
                      <a:pos x="connsiteX0" y="connsiteY0"/>
                    </a:cxn>
                    <a:cxn ang="0">
                      <a:pos x="connsiteX1" y="connsiteY1"/>
                    </a:cxn>
                    <a:cxn ang="0">
                      <a:pos x="connsiteX2" y="connsiteY2"/>
                    </a:cxn>
                    <a:cxn ang="0">
                      <a:pos x="connsiteX3" y="connsiteY3"/>
                    </a:cxn>
                  </a:cxnLst>
                  <a:rect l="l" t="t" r="r" b="b"/>
                  <a:pathLst>
                    <a:path w="496633" h="895663">
                      <a:moveTo>
                        <a:pt x="25734" y="808166"/>
                      </a:moveTo>
                      <a:cubicBezTo>
                        <a:pt x="180049" y="849529"/>
                        <a:pt x="337546" y="878164"/>
                        <a:pt x="496633" y="895664"/>
                      </a:cubicBezTo>
                      <a:cubicBezTo>
                        <a:pt x="335955" y="604534"/>
                        <a:pt x="133913" y="241813"/>
                        <a:pt x="279" y="0"/>
                      </a:cubicBezTo>
                      <a:cubicBezTo>
                        <a:pt x="-1311" y="229086"/>
                        <a:pt x="3461" y="518626"/>
                        <a:pt x="25734" y="808166"/>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5" name="Freeform: Shape 754">
                  <a:extLst>
                    <a:ext uri="{FF2B5EF4-FFF2-40B4-BE49-F238E27FC236}">
                      <a16:creationId xmlns:a16="http://schemas.microsoft.com/office/drawing/2014/main" xmlns="" id="{4DA1884B-2CB7-D7C1-817D-1DCE94AF1755}"/>
                    </a:ext>
                  </a:extLst>
                </p:cNvPr>
                <p:cNvSpPr/>
                <p:nvPr/>
              </p:nvSpPr>
              <p:spPr>
                <a:xfrm>
                  <a:off x="4004735" y="3750093"/>
                  <a:ext cx="246586" cy="168633"/>
                </a:xfrm>
                <a:custGeom>
                  <a:avLst/>
                  <a:gdLst>
                    <a:gd name="connsiteX0" fmla="*/ 90680 w 246586"/>
                    <a:gd name="connsiteY0" fmla="*/ 165451 h 168633"/>
                    <a:gd name="connsiteX1" fmla="*/ 246586 w 246586"/>
                    <a:gd name="connsiteY1" fmla="*/ 168633 h 168633"/>
                    <a:gd name="connsiteX2" fmla="*/ 160679 w 246586"/>
                    <a:gd name="connsiteY2" fmla="*/ 12727 h 168633"/>
                    <a:gd name="connsiteX3" fmla="*/ 0 w 246586"/>
                    <a:gd name="connsiteY3" fmla="*/ 0 h 168633"/>
                    <a:gd name="connsiteX4" fmla="*/ 90680 w 246586"/>
                    <a:gd name="connsiteY4" fmla="*/ 165451 h 168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586" h="168633">
                      <a:moveTo>
                        <a:pt x="90680" y="165451"/>
                      </a:moveTo>
                      <a:cubicBezTo>
                        <a:pt x="139997" y="167042"/>
                        <a:pt x="192496" y="167042"/>
                        <a:pt x="246586" y="168633"/>
                      </a:cubicBezTo>
                      <a:cubicBezTo>
                        <a:pt x="221132" y="122498"/>
                        <a:pt x="190905" y="69999"/>
                        <a:pt x="160679" y="12727"/>
                      </a:cubicBezTo>
                      <a:cubicBezTo>
                        <a:pt x="106589" y="9545"/>
                        <a:pt x="52499" y="4773"/>
                        <a:pt x="0" y="0"/>
                      </a:cubicBezTo>
                      <a:cubicBezTo>
                        <a:pt x="31818" y="58863"/>
                        <a:pt x="62044" y="114543"/>
                        <a:pt x="90680" y="165451"/>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6" name="Freeform: Shape 755">
                  <a:extLst>
                    <a:ext uri="{FF2B5EF4-FFF2-40B4-BE49-F238E27FC236}">
                      <a16:creationId xmlns:a16="http://schemas.microsoft.com/office/drawing/2014/main" xmlns="" id="{8B4BFA4B-97F5-82C9-0CF8-42E7FF31E9FD}"/>
                    </a:ext>
                  </a:extLst>
                </p:cNvPr>
                <p:cNvSpPr/>
                <p:nvPr/>
              </p:nvSpPr>
              <p:spPr>
                <a:xfrm>
                  <a:off x="3505200" y="2585571"/>
                  <a:ext cx="658623" cy="1175658"/>
                </a:xfrm>
                <a:custGeom>
                  <a:avLst/>
                  <a:gdLst>
                    <a:gd name="connsiteX0" fmla="*/ 0 w 658623"/>
                    <a:gd name="connsiteY0" fmla="*/ 268858 h 1175658"/>
                    <a:gd name="connsiteX1" fmla="*/ 497945 w 658623"/>
                    <a:gd name="connsiteY1" fmla="*/ 1162931 h 1175658"/>
                    <a:gd name="connsiteX2" fmla="*/ 658623 w 658623"/>
                    <a:gd name="connsiteY2" fmla="*/ 1175659 h 1175658"/>
                    <a:gd name="connsiteX3" fmla="*/ 4773 w 658623"/>
                    <a:gd name="connsiteY3" fmla="*/ 0 h 1175658"/>
                    <a:gd name="connsiteX4" fmla="*/ 0 w 658623"/>
                    <a:gd name="connsiteY4" fmla="*/ 268858 h 11756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8623" h="1175658">
                      <a:moveTo>
                        <a:pt x="0" y="268858"/>
                      </a:moveTo>
                      <a:cubicBezTo>
                        <a:pt x="133634" y="510672"/>
                        <a:pt x="335675" y="873392"/>
                        <a:pt x="497945" y="1162931"/>
                      </a:cubicBezTo>
                      <a:cubicBezTo>
                        <a:pt x="552035" y="1169295"/>
                        <a:pt x="606124" y="1172477"/>
                        <a:pt x="658623" y="1175659"/>
                      </a:cubicBezTo>
                      <a:cubicBezTo>
                        <a:pt x="448628" y="797030"/>
                        <a:pt x="128861" y="222723"/>
                        <a:pt x="4773" y="0"/>
                      </a:cubicBezTo>
                      <a:cubicBezTo>
                        <a:pt x="3182" y="74771"/>
                        <a:pt x="1591" y="165451"/>
                        <a:pt x="0" y="2688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7" name="Freeform: Shape 756">
                  <a:extLst>
                    <a:ext uri="{FF2B5EF4-FFF2-40B4-BE49-F238E27FC236}">
                      <a16:creationId xmlns:a16="http://schemas.microsoft.com/office/drawing/2014/main" xmlns="" id="{B43B4E1E-48D2-EAEC-0300-CC22FD99F7CA}"/>
                    </a:ext>
                  </a:extLst>
                </p:cNvPr>
                <p:cNvSpPr/>
                <p:nvPr/>
              </p:nvSpPr>
              <p:spPr>
                <a:xfrm>
                  <a:off x="5188348" y="3447826"/>
                  <a:ext cx="524989" cy="467717"/>
                </a:xfrm>
                <a:custGeom>
                  <a:avLst/>
                  <a:gdLst>
                    <a:gd name="connsiteX0" fmla="*/ 0 w 524989"/>
                    <a:gd name="connsiteY0" fmla="*/ 467718 h 467717"/>
                    <a:gd name="connsiteX1" fmla="*/ 510672 w 524989"/>
                    <a:gd name="connsiteY1" fmla="*/ 448628 h 467717"/>
                    <a:gd name="connsiteX2" fmla="*/ 524990 w 524989"/>
                    <a:gd name="connsiteY2" fmla="*/ 0 h 467717"/>
                    <a:gd name="connsiteX3" fmla="*/ 189314 w 524989"/>
                    <a:gd name="connsiteY3" fmla="*/ 141588 h 467717"/>
                    <a:gd name="connsiteX4" fmla="*/ 0 w 524989"/>
                    <a:gd name="connsiteY4" fmla="*/ 467718 h 4677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24989" h="467717">
                      <a:moveTo>
                        <a:pt x="0" y="467718"/>
                      </a:moveTo>
                      <a:cubicBezTo>
                        <a:pt x="160679" y="456582"/>
                        <a:pt x="356357" y="469309"/>
                        <a:pt x="510672" y="448628"/>
                      </a:cubicBezTo>
                      <a:cubicBezTo>
                        <a:pt x="510672" y="448628"/>
                        <a:pt x="518626" y="251359"/>
                        <a:pt x="524990" y="0"/>
                      </a:cubicBezTo>
                      <a:cubicBezTo>
                        <a:pt x="415219" y="54090"/>
                        <a:pt x="303858" y="101816"/>
                        <a:pt x="189314" y="141588"/>
                      </a:cubicBezTo>
                      <a:cubicBezTo>
                        <a:pt x="119316" y="259313"/>
                        <a:pt x="54090" y="372265"/>
                        <a:pt x="0" y="467718"/>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8" name="Freeform: Shape 757">
                  <a:extLst>
                    <a:ext uri="{FF2B5EF4-FFF2-40B4-BE49-F238E27FC236}">
                      <a16:creationId xmlns:a16="http://schemas.microsoft.com/office/drawing/2014/main" xmlns="" id="{E6950BA2-CB4E-389C-A1FC-30711E4B0E94}"/>
                    </a:ext>
                  </a:extLst>
                </p:cNvPr>
                <p:cNvSpPr/>
                <p:nvPr/>
              </p:nvSpPr>
              <p:spPr>
                <a:xfrm>
                  <a:off x="5377663" y="3002381"/>
                  <a:ext cx="343629" cy="587033"/>
                </a:xfrm>
                <a:custGeom>
                  <a:avLst/>
                  <a:gdLst>
                    <a:gd name="connsiteX0" fmla="*/ 0 w 343629"/>
                    <a:gd name="connsiteY0" fmla="*/ 587034 h 587033"/>
                    <a:gd name="connsiteX1" fmla="*/ 335675 w 343629"/>
                    <a:gd name="connsiteY1" fmla="*/ 445446 h 587033"/>
                    <a:gd name="connsiteX2" fmla="*/ 343630 w 343629"/>
                    <a:gd name="connsiteY2" fmla="*/ 0 h 587033"/>
                    <a:gd name="connsiteX3" fmla="*/ 0 w 343629"/>
                    <a:gd name="connsiteY3" fmla="*/ 587034 h 587033"/>
                  </a:gdLst>
                  <a:ahLst/>
                  <a:cxnLst>
                    <a:cxn ang="0">
                      <a:pos x="connsiteX0" y="connsiteY0"/>
                    </a:cxn>
                    <a:cxn ang="0">
                      <a:pos x="connsiteX1" y="connsiteY1"/>
                    </a:cxn>
                    <a:cxn ang="0">
                      <a:pos x="connsiteX2" y="connsiteY2"/>
                    </a:cxn>
                    <a:cxn ang="0">
                      <a:pos x="connsiteX3" y="connsiteY3"/>
                    </a:cxn>
                  </a:cxnLst>
                  <a:rect l="l" t="t" r="r" b="b"/>
                  <a:pathLst>
                    <a:path w="343629" h="587033">
                      <a:moveTo>
                        <a:pt x="0" y="587034"/>
                      </a:moveTo>
                      <a:cubicBezTo>
                        <a:pt x="114543" y="547262"/>
                        <a:pt x="227496" y="499536"/>
                        <a:pt x="335675" y="445446"/>
                      </a:cubicBezTo>
                      <a:cubicBezTo>
                        <a:pt x="338857" y="305449"/>
                        <a:pt x="342039" y="149542"/>
                        <a:pt x="343630" y="0"/>
                      </a:cubicBezTo>
                      <a:cubicBezTo>
                        <a:pt x="248177" y="173406"/>
                        <a:pt x="119316" y="388174"/>
                        <a:pt x="0" y="587034"/>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9" name="Freeform: Shape 758">
                  <a:extLst>
                    <a:ext uri="{FF2B5EF4-FFF2-40B4-BE49-F238E27FC236}">
                      <a16:creationId xmlns:a16="http://schemas.microsoft.com/office/drawing/2014/main" xmlns="" id="{1A11C257-BAF4-5873-A16E-F4837159E916}"/>
                    </a:ext>
                  </a:extLst>
                </p:cNvPr>
                <p:cNvSpPr/>
                <p:nvPr/>
              </p:nvSpPr>
              <p:spPr>
                <a:xfrm>
                  <a:off x="5186757" y="2722386"/>
                  <a:ext cx="537716" cy="927481"/>
                </a:xfrm>
                <a:custGeom>
                  <a:avLst/>
                  <a:gdLst>
                    <a:gd name="connsiteX0" fmla="*/ 537717 w 537716"/>
                    <a:gd name="connsiteY0" fmla="*/ 0 h 927481"/>
                    <a:gd name="connsiteX1" fmla="*/ 0 w 537716"/>
                    <a:gd name="connsiteY1" fmla="*/ 927482 h 927481"/>
                    <a:gd name="connsiteX2" fmla="*/ 192496 w 537716"/>
                    <a:gd name="connsiteY2" fmla="*/ 867028 h 927481"/>
                    <a:gd name="connsiteX3" fmla="*/ 536126 w 537716"/>
                    <a:gd name="connsiteY3" fmla="*/ 279994 h 927481"/>
                    <a:gd name="connsiteX4" fmla="*/ 537717 w 537716"/>
                    <a:gd name="connsiteY4" fmla="*/ 0 h 9274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7716" h="927481">
                      <a:moveTo>
                        <a:pt x="537717" y="0"/>
                      </a:moveTo>
                      <a:cubicBezTo>
                        <a:pt x="407265" y="235450"/>
                        <a:pt x="178178" y="620442"/>
                        <a:pt x="0" y="927482"/>
                      </a:cubicBezTo>
                      <a:cubicBezTo>
                        <a:pt x="65226" y="909982"/>
                        <a:pt x="128861" y="889301"/>
                        <a:pt x="192496" y="867028"/>
                      </a:cubicBezTo>
                      <a:cubicBezTo>
                        <a:pt x="310221" y="668168"/>
                        <a:pt x="440673" y="453400"/>
                        <a:pt x="536126" y="279994"/>
                      </a:cubicBezTo>
                      <a:cubicBezTo>
                        <a:pt x="537717" y="184542"/>
                        <a:pt x="537717" y="89089"/>
                        <a:pt x="537717" y="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60" name="Freeform: Shape 759">
                  <a:extLst>
                    <a:ext uri="{FF2B5EF4-FFF2-40B4-BE49-F238E27FC236}">
                      <a16:creationId xmlns:a16="http://schemas.microsoft.com/office/drawing/2014/main" xmlns="" id="{8C47C4D6-6BF3-F767-0AB0-0ED081411138}"/>
                    </a:ext>
                  </a:extLst>
                </p:cNvPr>
                <p:cNvSpPr/>
                <p:nvPr/>
              </p:nvSpPr>
              <p:spPr>
                <a:xfrm>
                  <a:off x="5029260" y="3589414"/>
                  <a:ext cx="348402" cy="334084"/>
                </a:xfrm>
                <a:custGeom>
                  <a:avLst/>
                  <a:gdLst>
                    <a:gd name="connsiteX0" fmla="*/ 0 w 348402"/>
                    <a:gd name="connsiteY0" fmla="*/ 334084 h 334084"/>
                    <a:gd name="connsiteX1" fmla="*/ 159088 w 348402"/>
                    <a:gd name="connsiteY1" fmla="*/ 324539 h 334084"/>
                    <a:gd name="connsiteX2" fmla="*/ 348402 w 348402"/>
                    <a:gd name="connsiteY2" fmla="*/ 0 h 334084"/>
                    <a:gd name="connsiteX3" fmla="*/ 155906 w 348402"/>
                    <a:gd name="connsiteY3" fmla="*/ 60454 h 334084"/>
                    <a:gd name="connsiteX4" fmla="*/ 0 w 348402"/>
                    <a:gd name="connsiteY4" fmla="*/ 334084 h 334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8402" h="334084">
                      <a:moveTo>
                        <a:pt x="0" y="334084"/>
                      </a:moveTo>
                      <a:cubicBezTo>
                        <a:pt x="52499" y="330903"/>
                        <a:pt x="106589" y="327721"/>
                        <a:pt x="159088" y="324539"/>
                      </a:cubicBezTo>
                      <a:cubicBezTo>
                        <a:pt x="211587" y="229087"/>
                        <a:pt x="278404" y="117725"/>
                        <a:pt x="348402" y="0"/>
                      </a:cubicBezTo>
                      <a:cubicBezTo>
                        <a:pt x="284767" y="22273"/>
                        <a:pt x="221132" y="42954"/>
                        <a:pt x="155906" y="60454"/>
                      </a:cubicBezTo>
                      <a:cubicBezTo>
                        <a:pt x="97044" y="163861"/>
                        <a:pt x="42954" y="257722"/>
                        <a:pt x="0" y="334084"/>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747" name="Graphic 378">
                <a:extLst>
                  <a:ext uri="{FF2B5EF4-FFF2-40B4-BE49-F238E27FC236}">
                    <a16:creationId xmlns:a16="http://schemas.microsoft.com/office/drawing/2014/main" xmlns="" id="{13F66BF9-4AA3-A933-198A-B92A15BD7F2C}"/>
                  </a:ext>
                </a:extLst>
              </p:cNvPr>
              <p:cNvGrpSpPr/>
              <p:nvPr/>
            </p:nvGrpSpPr>
            <p:grpSpPr>
              <a:xfrm>
                <a:off x="4044507" y="3027835"/>
                <a:ext cx="1255202" cy="280061"/>
                <a:chOff x="4044507" y="3027835"/>
                <a:chExt cx="1255202" cy="280061"/>
              </a:xfrm>
            </p:grpSpPr>
            <p:sp>
              <p:nvSpPr>
                <p:cNvPr id="748" name="Freeform: Shape 747">
                  <a:extLst>
                    <a:ext uri="{FF2B5EF4-FFF2-40B4-BE49-F238E27FC236}">
                      <a16:creationId xmlns:a16="http://schemas.microsoft.com/office/drawing/2014/main" xmlns="" id="{517AB8FA-F743-249D-3825-BF13CCF10082}"/>
                    </a:ext>
                  </a:extLst>
                </p:cNvPr>
                <p:cNvSpPr/>
                <p:nvPr/>
              </p:nvSpPr>
              <p:spPr>
                <a:xfrm>
                  <a:off x="4044507" y="3186923"/>
                  <a:ext cx="240222" cy="120973"/>
                </a:xfrm>
                <a:custGeom>
                  <a:avLst/>
                  <a:gdLst>
                    <a:gd name="connsiteX0" fmla="*/ 240223 w 240222"/>
                    <a:gd name="connsiteY0" fmla="*/ 58863 h 120973"/>
                    <a:gd name="connsiteX1" fmla="*/ 120907 w 240222"/>
                    <a:gd name="connsiteY1" fmla="*/ 120907 h 120973"/>
                    <a:gd name="connsiteX2" fmla="*/ 0 w 240222"/>
                    <a:gd name="connsiteY2" fmla="*/ 62044 h 120973"/>
                    <a:gd name="connsiteX3" fmla="*/ 119316 w 240222"/>
                    <a:gd name="connsiteY3" fmla="*/ 0 h 120973"/>
                    <a:gd name="connsiteX4" fmla="*/ 240223 w 240222"/>
                    <a:gd name="connsiteY4" fmla="*/ 58863 h 12097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73">
                      <a:moveTo>
                        <a:pt x="240223" y="58863"/>
                      </a:moveTo>
                      <a:cubicBezTo>
                        <a:pt x="240223" y="92271"/>
                        <a:pt x="187724" y="119316"/>
                        <a:pt x="120907" y="120907"/>
                      </a:cubicBezTo>
                      <a:cubicBezTo>
                        <a:pt x="54090" y="122498"/>
                        <a:pt x="0" y="95453"/>
                        <a:pt x="0" y="62044"/>
                      </a:cubicBezTo>
                      <a:cubicBezTo>
                        <a:pt x="0" y="28636"/>
                        <a:pt x="52499" y="1591"/>
                        <a:pt x="119316" y="0"/>
                      </a:cubicBezTo>
                      <a:cubicBezTo>
                        <a:pt x="184542" y="0"/>
                        <a:pt x="238632" y="25454"/>
                        <a:pt x="240223" y="58863"/>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49" name="Freeform: Shape 748">
                  <a:extLst>
                    <a:ext uri="{FF2B5EF4-FFF2-40B4-BE49-F238E27FC236}">
                      <a16:creationId xmlns:a16="http://schemas.microsoft.com/office/drawing/2014/main" xmlns="" id="{8815C4A9-86DE-3309-07FC-9D9322752C37}"/>
                    </a:ext>
                  </a:extLst>
                </p:cNvPr>
                <p:cNvSpPr/>
                <p:nvPr/>
              </p:nvSpPr>
              <p:spPr>
                <a:xfrm>
                  <a:off x="5059487" y="3175786"/>
                  <a:ext cx="240222" cy="120906"/>
                </a:xfrm>
                <a:custGeom>
                  <a:avLst/>
                  <a:gdLst>
                    <a:gd name="connsiteX0" fmla="*/ 0 w 240222"/>
                    <a:gd name="connsiteY0" fmla="*/ 62045 h 120906"/>
                    <a:gd name="connsiteX1" fmla="*/ 120907 w 240222"/>
                    <a:gd name="connsiteY1" fmla="*/ 120907 h 120906"/>
                    <a:gd name="connsiteX2" fmla="*/ 240223 w 240222"/>
                    <a:gd name="connsiteY2" fmla="*/ 58863 h 120906"/>
                    <a:gd name="connsiteX3" fmla="*/ 119316 w 240222"/>
                    <a:gd name="connsiteY3" fmla="*/ 0 h 120906"/>
                    <a:gd name="connsiteX4" fmla="*/ 0 w 240222"/>
                    <a:gd name="connsiteY4" fmla="*/ 62045 h 120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0222" h="120906">
                      <a:moveTo>
                        <a:pt x="0" y="62045"/>
                      </a:moveTo>
                      <a:cubicBezTo>
                        <a:pt x="0" y="95453"/>
                        <a:pt x="54090" y="120907"/>
                        <a:pt x="120907" y="120907"/>
                      </a:cubicBezTo>
                      <a:cubicBezTo>
                        <a:pt x="187724" y="119316"/>
                        <a:pt x="240223" y="92271"/>
                        <a:pt x="240223" y="58863"/>
                      </a:cubicBezTo>
                      <a:cubicBezTo>
                        <a:pt x="240223" y="25454"/>
                        <a:pt x="186133" y="0"/>
                        <a:pt x="119316" y="0"/>
                      </a:cubicBezTo>
                      <a:cubicBezTo>
                        <a:pt x="52499" y="1591"/>
                        <a:pt x="0" y="30227"/>
                        <a:pt x="0"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0" name="Freeform: Shape 749">
                  <a:extLst>
                    <a:ext uri="{FF2B5EF4-FFF2-40B4-BE49-F238E27FC236}">
                      <a16:creationId xmlns:a16="http://schemas.microsoft.com/office/drawing/2014/main" xmlns="" id="{597FC958-4066-B348-1F75-3CE99CA98658}"/>
                    </a:ext>
                  </a:extLst>
                </p:cNvPr>
                <p:cNvSpPr/>
                <p:nvPr/>
              </p:nvSpPr>
              <p:spPr>
                <a:xfrm>
                  <a:off x="4147914" y="3040562"/>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2043"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1" name="Freeform: Shape 750">
                  <a:extLst>
                    <a:ext uri="{FF2B5EF4-FFF2-40B4-BE49-F238E27FC236}">
                      <a16:creationId xmlns:a16="http://schemas.microsoft.com/office/drawing/2014/main" xmlns="" id="{7A896EE6-9182-2C7C-833F-BCCD404591A4}"/>
                    </a:ext>
                  </a:extLst>
                </p:cNvPr>
                <p:cNvSpPr/>
                <p:nvPr/>
              </p:nvSpPr>
              <p:spPr>
                <a:xfrm>
                  <a:off x="5043578" y="3027835"/>
                  <a:ext cx="132042" cy="132042"/>
                </a:xfrm>
                <a:custGeom>
                  <a:avLst/>
                  <a:gdLst>
                    <a:gd name="connsiteX0" fmla="*/ 132043 w 132042"/>
                    <a:gd name="connsiteY0" fmla="*/ 65226 h 132042"/>
                    <a:gd name="connsiteX1" fmla="*/ 66817 w 132042"/>
                    <a:gd name="connsiteY1" fmla="*/ 132043 h 132042"/>
                    <a:gd name="connsiteX2" fmla="*/ 0 w 132042"/>
                    <a:gd name="connsiteY2" fmla="*/ 66817 h 132042"/>
                    <a:gd name="connsiteX3" fmla="*/ 65226 w 132042"/>
                    <a:gd name="connsiteY3" fmla="*/ 0 h 132042"/>
                    <a:gd name="connsiteX4" fmla="*/ 132043 w 132042"/>
                    <a:gd name="connsiteY4" fmla="*/ 65226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2042" h="132042">
                      <a:moveTo>
                        <a:pt x="132043" y="65226"/>
                      </a:moveTo>
                      <a:cubicBezTo>
                        <a:pt x="132043" y="101816"/>
                        <a:pt x="103407" y="132043"/>
                        <a:pt x="66817" y="132043"/>
                      </a:cubicBezTo>
                      <a:cubicBezTo>
                        <a:pt x="30227" y="132043"/>
                        <a:pt x="0" y="103407"/>
                        <a:pt x="0" y="66817"/>
                      </a:cubicBezTo>
                      <a:cubicBezTo>
                        <a:pt x="0" y="30227"/>
                        <a:pt x="28636" y="0"/>
                        <a:pt x="65226" y="0"/>
                      </a:cubicBezTo>
                      <a:cubicBezTo>
                        <a:pt x="101816" y="0"/>
                        <a:pt x="130452" y="30227"/>
                        <a:pt x="132043" y="65226"/>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752" name="Freeform: Shape 751">
                  <a:extLst>
                    <a:ext uri="{FF2B5EF4-FFF2-40B4-BE49-F238E27FC236}">
                      <a16:creationId xmlns:a16="http://schemas.microsoft.com/office/drawing/2014/main" xmlns="" id="{AEFF993C-F28D-82A6-C7F3-6278E80215BF}"/>
                    </a:ext>
                  </a:extLst>
                </p:cNvPr>
                <p:cNvSpPr/>
                <p:nvPr/>
              </p:nvSpPr>
              <p:spPr>
                <a:xfrm>
                  <a:off x="4352123" y="3080032"/>
                  <a:ext cx="629347" cy="140298"/>
                </a:xfrm>
                <a:custGeom>
                  <a:avLst/>
                  <a:gdLst>
                    <a:gd name="connsiteX0" fmla="*/ 66241 w 629347"/>
                    <a:gd name="connsiteY0" fmla="*/ 130753 h 140298"/>
                    <a:gd name="connsiteX1" fmla="*/ 21696 w 629347"/>
                    <a:gd name="connsiteY1" fmla="*/ 100527 h 140298"/>
                    <a:gd name="connsiteX2" fmla="*/ 1015 w 629347"/>
                    <a:gd name="connsiteY2" fmla="*/ 22574 h 140298"/>
                    <a:gd name="connsiteX3" fmla="*/ 20105 w 629347"/>
                    <a:gd name="connsiteY3" fmla="*/ 9847 h 140298"/>
                    <a:gd name="connsiteX4" fmla="*/ 32832 w 629347"/>
                    <a:gd name="connsiteY4" fmla="*/ 28937 h 140298"/>
                    <a:gd name="connsiteX5" fmla="*/ 47150 w 629347"/>
                    <a:gd name="connsiteY5" fmla="*/ 79845 h 140298"/>
                    <a:gd name="connsiteX6" fmla="*/ 133057 w 629347"/>
                    <a:gd name="connsiteY6" fmla="*/ 106890 h 140298"/>
                    <a:gd name="connsiteX7" fmla="*/ 349417 w 629347"/>
                    <a:gd name="connsiteY7" fmla="*/ 103708 h 140298"/>
                    <a:gd name="connsiteX8" fmla="*/ 351008 w 629347"/>
                    <a:gd name="connsiteY8" fmla="*/ 103708 h 140298"/>
                    <a:gd name="connsiteX9" fmla="*/ 497368 w 629347"/>
                    <a:gd name="connsiteY9" fmla="*/ 102118 h 140298"/>
                    <a:gd name="connsiteX10" fmla="*/ 581685 w 629347"/>
                    <a:gd name="connsiteY10" fmla="*/ 71891 h 140298"/>
                    <a:gd name="connsiteX11" fmla="*/ 594412 w 629347"/>
                    <a:gd name="connsiteY11" fmla="*/ 20983 h 140298"/>
                    <a:gd name="connsiteX12" fmla="*/ 607139 w 629347"/>
                    <a:gd name="connsiteY12" fmla="*/ 302 h 140298"/>
                    <a:gd name="connsiteX13" fmla="*/ 627820 w 629347"/>
                    <a:gd name="connsiteY13" fmla="*/ 13029 h 140298"/>
                    <a:gd name="connsiteX14" fmla="*/ 608730 w 629347"/>
                    <a:gd name="connsiteY14" fmla="*/ 92572 h 140298"/>
                    <a:gd name="connsiteX15" fmla="*/ 497368 w 629347"/>
                    <a:gd name="connsiteY15" fmla="*/ 135526 h 140298"/>
                    <a:gd name="connsiteX16" fmla="*/ 282600 w 629347"/>
                    <a:gd name="connsiteY16" fmla="*/ 138708 h 140298"/>
                    <a:gd name="connsiteX17" fmla="*/ 282600 w 629347"/>
                    <a:gd name="connsiteY17" fmla="*/ 138708 h 140298"/>
                    <a:gd name="connsiteX18" fmla="*/ 134648 w 629347"/>
                    <a:gd name="connsiteY18" fmla="*/ 140299 h 140298"/>
                    <a:gd name="connsiteX19" fmla="*/ 66241 w 629347"/>
                    <a:gd name="connsiteY19" fmla="*/ 130753 h 1402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9347" h="140298">
                      <a:moveTo>
                        <a:pt x="66241" y="130753"/>
                      </a:moveTo>
                      <a:cubicBezTo>
                        <a:pt x="47150" y="124390"/>
                        <a:pt x="32832" y="114845"/>
                        <a:pt x="21696" y="100527"/>
                      </a:cubicBezTo>
                      <a:cubicBezTo>
                        <a:pt x="-6940" y="67118"/>
                        <a:pt x="1015" y="24165"/>
                        <a:pt x="1015" y="22574"/>
                      </a:cubicBezTo>
                      <a:cubicBezTo>
                        <a:pt x="2606" y="13029"/>
                        <a:pt x="12151" y="6665"/>
                        <a:pt x="20105" y="9847"/>
                      </a:cubicBezTo>
                      <a:cubicBezTo>
                        <a:pt x="29650" y="11438"/>
                        <a:pt x="36014" y="20983"/>
                        <a:pt x="32832" y="28937"/>
                      </a:cubicBezTo>
                      <a:cubicBezTo>
                        <a:pt x="32832" y="28937"/>
                        <a:pt x="28060" y="57573"/>
                        <a:pt x="47150" y="79845"/>
                      </a:cubicBezTo>
                      <a:cubicBezTo>
                        <a:pt x="63059" y="98936"/>
                        <a:pt x="91695" y="108481"/>
                        <a:pt x="133057" y="106890"/>
                      </a:cubicBezTo>
                      <a:lnTo>
                        <a:pt x="349417" y="103708"/>
                      </a:lnTo>
                      <a:cubicBezTo>
                        <a:pt x="349417" y="103708"/>
                        <a:pt x="349417" y="103708"/>
                        <a:pt x="351008" y="103708"/>
                      </a:cubicBezTo>
                      <a:lnTo>
                        <a:pt x="497368" y="102118"/>
                      </a:lnTo>
                      <a:cubicBezTo>
                        <a:pt x="538731" y="102118"/>
                        <a:pt x="567367" y="90981"/>
                        <a:pt x="581685" y="71891"/>
                      </a:cubicBezTo>
                      <a:cubicBezTo>
                        <a:pt x="599185" y="49619"/>
                        <a:pt x="594412" y="20983"/>
                        <a:pt x="594412" y="20983"/>
                      </a:cubicBezTo>
                      <a:cubicBezTo>
                        <a:pt x="592821" y="11438"/>
                        <a:pt x="597594" y="3483"/>
                        <a:pt x="607139" y="302"/>
                      </a:cubicBezTo>
                      <a:cubicBezTo>
                        <a:pt x="616684" y="-1289"/>
                        <a:pt x="624639" y="3483"/>
                        <a:pt x="627820" y="13029"/>
                      </a:cubicBezTo>
                      <a:cubicBezTo>
                        <a:pt x="627820" y="14619"/>
                        <a:pt x="637366" y="57573"/>
                        <a:pt x="608730" y="92572"/>
                      </a:cubicBezTo>
                      <a:cubicBezTo>
                        <a:pt x="586458" y="119617"/>
                        <a:pt x="549867" y="133935"/>
                        <a:pt x="497368" y="135526"/>
                      </a:cubicBezTo>
                      <a:lnTo>
                        <a:pt x="282600" y="138708"/>
                      </a:lnTo>
                      <a:cubicBezTo>
                        <a:pt x="282600" y="138708"/>
                        <a:pt x="282600" y="138708"/>
                        <a:pt x="282600" y="138708"/>
                      </a:cubicBezTo>
                      <a:lnTo>
                        <a:pt x="134648" y="140299"/>
                      </a:lnTo>
                      <a:cubicBezTo>
                        <a:pt x="107603" y="140299"/>
                        <a:pt x="85331" y="137117"/>
                        <a:pt x="66241" y="130753"/>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865" name="Graphic 378">
            <a:extLst>
              <a:ext uri="{FF2B5EF4-FFF2-40B4-BE49-F238E27FC236}">
                <a16:creationId xmlns:a16="http://schemas.microsoft.com/office/drawing/2014/main" xmlns="" id="{87BA4DB0-962C-5889-38BC-71890E340946}"/>
              </a:ext>
            </a:extLst>
          </p:cNvPr>
          <p:cNvGrpSpPr/>
          <p:nvPr/>
        </p:nvGrpSpPr>
        <p:grpSpPr>
          <a:xfrm rot="13834133">
            <a:off x="8786208" y="7073686"/>
            <a:ext cx="1552397" cy="1465391"/>
            <a:chOff x="5916339" y="-933450"/>
            <a:chExt cx="2184906" cy="1341109"/>
          </a:xfrm>
        </p:grpSpPr>
        <p:grpSp>
          <p:nvGrpSpPr>
            <p:cNvPr id="866" name="Graphic 378">
              <a:extLst>
                <a:ext uri="{FF2B5EF4-FFF2-40B4-BE49-F238E27FC236}">
                  <a16:creationId xmlns:a16="http://schemas.microsoft.com/office/drawing/2014/main" xmlns="" id="{F2D6249E-7586-1B2E-21B7-CC2CC70384AA}"/>
                </a:ext>
              </a:extLst>
            </p:cNvPr>
            <p:cNvGrpSpPr/>
            <p:nvPr/>
          </p:nvGrpSpPr>
          <p:grpSpPr>
            <a:xfrm>
              <a:off x="6049685" y="-933450"/>
              <a:ext cx="1916095" cy="973617"/>
              <a:chOff x="6049685" y="-933450"/>
              <a:chExt cx="1916095" cy="973617"/>
            </a:xfrm>
          </p:grpSpPr>
          <p:sp>
            <p:nvSpPr>
              <p:cNvPr id="990" name="Freeform: Shape 989">
                <a:extLst>
                  <a:ext uri="{FF2B5EF4-FFF2-40B4-BE49-F238E27FC236}">
                    <a16:creationId xmlns:a16="http://schemas.microsoft.com/office/drawing/2014/main" xmlns="" id="{755CB660-B9C8-BC92-D3D6-1E7BF092362A}"/>
                  </a:ext>
                </a:extLst>
              </p:cNvPr>
              <p:cNvSpPr/>
              <p:nvPr/>
            </p:nvSpPr>
            <p:spPr>
              <a:xfrm>
                <a:off x="6281281" y="-667480"/>
                <a:ext cx="1512924" cy="694920"/>
              </a:xfrm>
              <a:custGeom>
                <a:avLst/>
                <a:gdLst>
                  <a:gd name="connsiteX0" fmla="*/ 1218612 w 1512924"/>
                  <a:gd name="connsiteY0" fmla="*/ 106296 h 694920"/>
                  <a:gd name="connsiteX1" fmla="*/ 995890 w 1512924"/>
                  <a:gd name="connsiteY1" fmla="*/ 17207 h 694920"/>
                  <a:gd name="connsiteX2" fmla="*/ 609306 w 1512924"/>
                  <a:gd name="connsiteY2" fmla="*/ 17207 h 694920"/>
                  <a:gd name="connsiteX3" fmla="*/ 0 w 1512924"/>
                  <a:gd name="connsiteY3" fmla="*/ 690148 h 694920"/>
                  <a:gd name="connsiteX4" fmla="*/ 151133 w 1512924"/>
                  <a:gd name="connsiteY4" fmla="*/ 679012 h 694920"/>
                  <a:gd name="connsiteX5" fmla="*/ 286358 w 1512924"/>
                  <a:gd name="connsiteY5" fmla="*/ 268566 h 694920"/>
                  <a:gd name="connsiteX6" fmla="*/ 723849 w 1512924"/>
                  <a:gd name="connsiteY6" fmla="*/ 117432 h 694920"/>
                  <a:gd name="connsiteX7" fmla="*/ 1162932 w 1512924"/>
                  <a:gd name="connsiteY7" fmla="*/ 270157 h 694920"/>
                  <a:gd name="connsiteX8" fmla="*/ 1301338 w 1512924"/>
                  <a:gd name="connsiteY8" fmla="*/ 679012 h 694920"/>
                  <a:gd name="connsiteX9" fmla="*/ 1512925 w 1512924"/>
                  <a:gd name="connsiteY9" fmla="*/ 694921 h 694920"/>
                  <a:gd name="connsiteX10" fmla="*/ 1380882 w 1512924"/>
                  <a:gd name="connsiteY10" fmla="*/ 271747 h 694920"/>
                  <a:gd name="connsiteX11" fmla="*/ 1218612 w 1512924"/>
                  <a:gd name="connsiteY11" fmla="*/ 106296 h 694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12924" h="694920">
                    <a:moveTo>
                      <a:pt x="1218612" y="106296"/>
                    </a:moveTo>
                    <a:cubicBezTo>
                      <a:pt x="1143841" y="76069"/>
                      <a:pt x="1070661" y="31525"/>
                      <a:pt x="995890" y="17207"/>
                    </a:cubicBezTo>
                    <a:cubicBezTo>
                      <a:pt x="862256" y="2889"/>
                      <a:pt x="742940" y="-13020"/>
                      <a:pt x="609306" y="17207"/>
                    </a:cubicBezTo>
                    <a:cubicBezTo>
                      <a:pt x="287949" y="91978"/>
                      <a:pt x="7954" y="360837"/>
                      <a:pt x="0" y="690148"/>
                    </a:cubicBezTo>
                    <a:lnTo>
                      <a:pt x="151133" y="679012"/>
                    </a:lnTo>
                    <a:cubicBezTo>
                      <a:pt x="151133" y="675830"/>
                      <a:pt x="136816" y="429244"/>
                      <a:pt x="286358" y="268566"/>
                    </a:cubicBezTo>
                    <a:cubicBezTo>
                      <a:pt x="380220" y="168340"/>
                      <a:pt x="528171" y="117432"/>
                      <a:pt x="723849" y="117432"/>
                    </a:cubicBezTo>
                    <a:cubicBezTo>
                      <a:pt x="921118" y="117432"/>
                      <a:pt x="1069070" y="168340"/>
                      <a:pt x="1162932" y="270157"/>
                    </a:cubicBezTo>
                    <a:cubicBezTo>
                      <a:pt x="1314065" y="430835"/>
                      <a:pt x="1301338" y="677421"/>
                      <a:pt x="1301338" y="679012"/>
                    </a:cubicBezTo>
                    <a:lnTo>
                      <a:pt x="1512925" y="694921"/>
                    </a:lnTo>
                    <a:cubicBezTo>
                      <a:pt x="1493834" y="546969"/>
                      <a:pt x="1446108" y="402199"/>
                      <a:pt x="1380882" y="271747"/>
                    </a:cubicBezTo>
                    <a:cubicBezTo>
                      <a:pt x="1336337" y="209703"/>
                      <a:pt x="1277475" y="150841"/>
                      <a:pt x="1218612" y="106296"/>
                    </a:cubicBezTo>
                    <a:close/>
                  </a:path>
                </a:pathLst>
              </a:custGeom>
              <a:solidFill>
                <a:srgbClr val="85A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1" name="Freeform: Shape 990">
                <a:extLst>
                  <a:ext uri="{FF2B5EF4-FFF2-40B4-BE49-F238E27FC236}">
                    <a16:creationId xmlns:a16="http://schemas.microsoft.com/office/drawing/2014/main" xmlns="" id="{FAE942B3-A87E-6FE8-F59B-B39046251C9C}"/>
                  </a:ext>
                </a:extLst>
              </p:cNvPr>
              <p:cNvSpPr/>
              <p:nvPr/>
            </p:nvSpPr>
            <p:spPr>
              <a:xfrm>
                <a:off x="6049685" y="-933450"/>
                <a:ext cx="1916095" cy="973617"/>
              </a:xfrm>
              <a:custGeom>
                <a:avLst/>
                <a:gdLst>
                  <a:gd name="connsiteX0" fmla="*/ 1677704 w 1916095"/>
                  <a:gd name="connsiteY0" fmla="*/ 276813 h 973617"/>
                  <a:gd name="connsiteX1" fmla="*/ 955445 w 1916095"/>
                  <a:gd name="connsiteY1" fmla="*/ 0 h 973617"/>
                  <a:gd name="connsiteX2" fmla="*/ 234778 w 1916095"/>
                  <a:gd name="connsiteY2" fmla="*/ 276813 h 973617"/>
                  <a:gd name="connsiteX3" fmla="*/ 919 w 1916095"/>
                  <a:gd name="connsiteY3" fmla="*/ 973617 h 973617"/>
                  <a:gd name="connsiteX4" fmla="*/ 230005 w 1916095"/>
                  <a:gd name="connsiteY4" fmla="*/ 956117 h 973617"/>
                  <a:gd name="connsiteX5" fmla="*/ 839311 w 1916095"/>
                  <a:gd name="connsiteY5" fmla="*/ 283176 h 973617"/>
                  <a:gd name="connsiteX6" fmla="*/ 1225895 w 1916095"/>
                  <a:gd name="connsiteY6" fmla="*/ 283176 h 973617"/>
                  <a:gd name="connsiteX7" fmla="*/ 1448617 w 1916095"/>
                  <a:gd name="connsiteY7" fmla="*/ 372265 h 973617"/>
                  <a:gd name="connsiteX8" fmla="*/ 1612478 w 1916095"/>
                  <a:gd name="connsiteY8" fmla="*/ 536126 h 973617"/>
                  <a:gd name="connsiteX9" fmla="*/ 1744521 w 1916095"/>
                  <a:gd name="connsiteY9" fmla="*/ 959299 h 973617"/>
                  <a:gd name="connsiteX10" fmla="*/ 1914744 w 1916095"/>
                  <a:gd name="connsiteY10" fmla="*/ 972026 h 973617"/>
                  <a:gd name="connsiteX11" fmla="*/ 1677704 w 1916095"/>
                  <a:gd name="connsiteY11" fmla="*/ 276813 h 973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16095" h="973617">
                    <a:moveTo>
                      <a:pt x="1677704" y="276813"/>
                    </a:moveTo>
                    <a:cubicBezTo>
                      <a:pt x="1507480" y="92271"/>
                      <a:pt x="1264075" y="0"/>
                      <a:pt x="955445" y="0"/>
                    </a:cubicBezTo>
                    <a:cubicBezTo>
                      <a:pt x="646815" y="0"/>
                      <a:pt x="403411" y="93862"/>
                      <a:pt x="234778" y="276813"/>
                    </a:cubicBezTo>
                    <a:cubicBezTo>
                      <a:pt x="-27717" y="561580"/>
                      <a:pt x="919" y="957708"/>
                      <a:pt x="919" y="973617"/>
                    </a:cubicBezTo>
                    <a:lnTo>
                      <a:pt x="230005" y="956117"/>
                    </a:lnTo>
                    <a:cubicBezTo>
                      <a:pt x="237959" y="628397"/>
                      <a:pt x="517954" y="357947"/>
                      <a:pt x="839311" y="283176"/>
                    </a:cubicBezTo>
                    <a:cubicBezTo>
                      <a:pt x="972945" y="252950"/>
                      <a:pt x="1092261" y="268858"/>
                      <a:pt x="1225895" y="283176"/>
                    </a:cubicBezTo>
                    <a:cubicBezTo>
                      <a:pt x="1300666" y="297494"/>
                      <a:pt x="1373846" y="342039"/>
                      <a:pt x="1448617" y="372265"/>
                    </a:cubicBezTo>
                    <a:cubicBezTo>
                      <a:pt x="1507480" y="416810"/>
                      <a:pt x="1567933" y="475672"/>
                      <a:pt x="1612478" y="536126"/>
                    </a:cubicBezTo>
                    <a:cubicBezTo>
                      <a:pt x="1677704" y="668169"/>
                      <a:pt x="1727021" y="811348"/>
                      <a:pt x="1744521" y="959299"/>
                    </a:cubicBezTo>
                    <a:lnTo>
                      <a:pt x="1914744" y="972026"/>
                    </a:lnTo>
                    <a:cubicBezTo>
                      <a:pt x="1916335" y="956117"/>
                      <a:pt x="1941789" y="561580"/>
                      <a:pt x="1677704" y="276813"/>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67" name="Graphic 378">
              <a:extLst>
                <a:ext uri="{FF2B5EF4-FFF2-40B4-BE49-F238E27FC236}">
                  <a16:creationId xmlns:a16="http://schemas.microsoft.com/office/drawing/2014/main" xmlns="" id="{5320F9BD-FAA0-0397-8797-49056E625DA7}"/>
                </a:ext>
              </a:extLst>
            </p:cNvPr>
            <p:cNvGrpSpPr/>
            <p:nvPr/>
          </p:nvGrpSpPr>
          <p:grpSpPr>
            <a:xfrm>
              <a:off x="6064922" y="-930268"/>
              <a:ext cx="1875644" cy="937026"/>
              <a:chOff x="6064922" y="-930268"/>
              <a:chExt cx="1875644" cy="937026"/>
            </a:xfrm>
            <a:solidFill>
              <a:srgbClr val="C6D605"/>
            </a:solidFill>
          </p:grpSpPr>
          <p:grpSp>
            <p:nvGrpSpPr>
              <p:cNvPr id="920" name="Graphic 378">
                <a:extLst>
                  <a:ext uri="{FF2B5EF4-FFF2-40B4-BE49-F238E27FC236}">
                    <a16:creationId xmlns:a16="http://schemas.microsoft.com/office/drawing/2014/main" xmlns="" id="{538CBE2F-F329-6BC5-F991-8300507BD659}"/>
                  </a:ext>
                </a:extLst>
              </p:cNvPr>
              <p:cNvGrpSpPr/>
              <p:nvPr/>
            </p:nvGrpSpPr>
            <p:grpSpPr>
              <a:xfrm>
                <a:off x="7819352" y="-259226"/>
                <a:ext cx="121214" cy="265984"/>
                <a:chOff x="7819352" y="-259226"/>
                <a:chExt cx="121214" cy="265984"/>
              </a:xfrm>
              <a:solidFill>
                <a:srgbClr val="C6D605"/>
              </a:solidFill>
            </p:grpSpPr>
            <p:sp>
              <p:nvSpPr>
                <p:cNvPr id="984" name="Freeform: Shape 983">
                  <a:extLst>
                    <a:ext uri="{FF2B5EF4-FFF2-40B4-BE49-F238E27FC236}">
                      <a16:creationId xmlns:a16="http://schemas.microsoft.com/office/drawing/2014/main" xmlns="" id="{B1BF55D3-3D23-CD4B-B2D2-B0FE2CCEC033}"/>
                    </a:ext>
                  </a:extLst>
                </p:cNvPr>
                <p:cNvSpPr/>
                <p:nvPr/>
              </p:nvSpPr>
              <p:spPr>
                <a:xfrm>
                  <a:off x="7819352" y="-259226"/>
                  <a:ext cx="100841" cy="38489"/>
                </a:xfrm>
                <a:custGeom>
                  <a:avLst/>
                  <a:gdLst>
                    <a:gd name="connsiteX0" fmla="*/ 13035 w 100841"/>
                    <a:gd name="connsiteY0" fmla="*/ 38489 h 38489"/>
                    <a:gd name="connsiteX1" fmla="*/ 308 w 100841"/>
                    <a:gd name="connsiteY1" fmla="*/ 28944 h 38489"/>
                    <a:gd name="connsiteX2" fmla="*/ 9853 w 100841"/>
                    <a:gd name="connsiteY2" fmla="*/ 14626 h 38489"/>
                    <a:gd name="connsiteX3" fmla="*/ 86216 w 100841"/>
                    <a:gd name="connsiteY3" fmla="*/ 308 h 38489"/>
                    <a:gd name="connsiteX4" fmla="*/ 100533 w 100841"/>
                    <a:gd name="connsiteY4" fmla="*/ 9854 h 38489"/>
                    <a:gd name="connsiteX5" fmla="*/ 90988 w 100841"/>
                    <a:gd name="connsiteY5" fmla="*/ 24172 h 38489"/>
                    <a:gd name="connsiteX6" fmla="*/ 14626 w 100841"/>
                    <a:gd name="connsiteY6" fmla="*/ 38489 h 38489"/>
                    <a:gd name="connsiteX7" fmla="*/ 13035 w 100841"/>
                    <a:gd name="connsiteY7" fmla="*/ 38489 h 38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841" h="38489">
                      <a:moveTo>
                        <a:pt x="13035" y="38489"/>
                      </a:moveTo>
                      <a:cubicBezTo>
                        <a:pt x="6672" y="38489"/>
                        <a:pt x="1899" y="33717"/>
                        <a:pt x="308" y="28944"/>
                      </a:cubicBezTo>
                      <a:cubicBezTo>
                        <a:pt x="-1283" y="22581"/>
                        <a:pt x="3490" y="14626"/>
                        <a:pt x="9853" y="14626"/>
                      </a:cubicBezTo>
                      <a:lnTo>
                        <a:pt x="86216" y="308"/>
                      </a:lnTo>
                      <a:cubicBezTo>
                        <a:pt x="92579" y="-1283"/>
                        <a:pt x="100533" y="3490"/>
                        <a:pt x="100533" y="9854"/>
                      </a:cubicBezTo>
                      <a:cubicBezTo>
                        <a:pt x="102124" y="16217"/>
                        <a:pt x="97352" y="24172"/>
                        <a:pt x="90988" y="24172"/>
                      </a:cubicBezTo>
                      <a:lnTo>
                        <a:pt x="14626" y="38489"/>
                      </a:lnTo>
                      <a:cubicBezTo>
                        <a:pt x="14626" y="38489"/>
                        <a:pt x="14626" y="38489"/>
                        <a:pt x="13035" y="3848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5" name="Freeform: Shape 984">
                  <a:extLst>
                    <a:ext uri="{FF2B5EF4-FFF2-40B4-BE49-F238E27FC236}">
                      <a16:creationId xmlns:a16="http://schemas.microsoft.com/office/drawing/2014/main" xmlns="" id="{130D3109-2A0C-DEF6-7258-5EA24920F4BB}"/>
                    </a:ext>
                  </a:extLst>
                </p:cNvPr>
                <p:cNvSpPr/>
                <p:nvPr/>
              </p:nvSpPr>
              <p:spPr>
                <a:xfrm>
                  <a:off x="7875341" y="-5968"/>
                  <a:ext cx="65225" cy="12727"/>
                </a:xfrm>
                <a:custGeom>
                  <a:avLst/>
                  <a:gdLst>
                    <a:gd name="connsiteX0" fmla="*/ 58862 w 65225"/>
                    <a:gd name="connsiteY0" fmla="*/ 12727 h 12727"/>
                    <a:gd name="connsiteX1" fmla="*/ 58862 w 65225"/>
                    <a:gd name="connsiteY1" fmla="*/ 12727 h 12727"/>
                    <a:gd name="connsiteX2" fmla="*/ 6363 w 65225"/>
                    <a:gd name="connsiteY2" fmla="*/ 12727 h 12727"/>
                    <a:gd name="connsiteX3" fmla="*/ 0 w 65225"/>
                    <a:gd name="connsiteY3" fmla="*/ 6364 h 12727"/>
                    <a:gd name="connsiteX4" fmla="*/ 6363 w 65225"/>
                    <a:gd name="connsiteY4" fmla="*/ 0 h 12727"/>
                    <a:gd name="connsiteX5" fmla="*/ 6363 w 65225"/>
                    <a:gd name="connsiteY5" fmla="*/ 0 h 12727"/>
                    <a:gd name="connsiteX6" fmla="*/ 58862 w 65225"/>
                    <a:gd name="connsiteY6" fmla="*/ 0 h 12727"/>
                    <a:gd name="connsiteX7" fmla="*/ 65226 w 65225"/>
                    <a:gd name="connsiteY7" fmla="*/ 6364 h 12727"/>
                    <a:gd name="connsiteX8" fmla="*/ 58862 w 65225"/>
                    <a:gd name="connsiteY8"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225" h="12727">
                      <a:moveTo>
                        <a:pt x="58862" y="12727"/>
                      </a:moveTo>
                      <a:cubicBezTo>
                        <a:pt x="58862" y="12727"/>
                        <a:pt x="58862" y="12727"/>
                        <a:pt x="58862" y="12727"/>
                      </a:cubicBezTo>
                      <a:lnTo>
                        <a:pt x="6363" y="12727"/>
                      </a:lnTo>
                      <a:cubicBezTo>
                        <a:pt x="3181" y="12727"/>
                        <a:pt x="0" y="9545"/>
                        <a:pt x="0" y="6364"/>
                      </a:cubicBezTo>
                      <a:cubicBezTo>
                        <a:pt x="0" y="3182"/>
                        <a:pt x="3181" y="0"/>
                        <a:pt x="6363" y="0"/>
                      </a:cubicBezTo>
                      <a:cubicBezTo>
                        <a:pt x="6363" y="0"/>
                        <a:pt x="6363" y="0"/>
                        <a:pt x="6363" y="0"/>
                      </a:cubicBezTo>
                      <a:lnTo>
                        <a:pt x="58862" y="0"/>
                      </a:lnTo>
                      <a:cubicBezTo>
                        <a:pt x="62044" y="0"/>
                        <a:pt x="65226" y="3182"/>
                        <a:pt x="65226" y="6364"/>
                      </a:cubicBezTo>
                      <a:cubicBezTo>
                        <a:pt x="63635" y="9545"/>
                        <a:pt x="62044" y="12727"/>
                        <a:pt x="58862"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6" name="Freeform: Shape 985">
                  <a:extLst>
                    <a:ext uri="{FF2B5EF4-FFF2-40B4-BE49-F238E27FC236}">
                      <a16:creationId xmlns:a16="http://schemas.microsoft.com/office/drawing/2014/main" xmlns="" id="{6A063EDC-39A7-DB81-6749-B79799112B3E}"/>
                    </a:ext>
                  </a:extLst>
                </p:cNvPr>
                <p:cNvSpPr/>
                <p:nvPr/>
              </p:nvSpPr>
              <p:spPr>
                <a:xfrm>
                  <a:off x="7873750" y="-55285"/>
                  <a:ext cx="63635" cy="12727"/>
                </a:xfrm>
                <a:custGeom>
                  <a:avLst/>
                  <a:gdLst>
                    <a:gd name="connsiteX0" fmla="*/ 6363 w 63635"/>
                    <a:gd name="connsiteY0" fmla="*/ 12727 h 12727"/>
                    <a:gd name="connsiteX1" fmla="*/ 0 w 63635"/>
                    <a:gd name="connsiteY1" fmla="*/ 7954 h 12727"/>
                    <a:gd name="connsiteX2" fmla="*/ 4772 w 63635"/>
                    <a:gd name="connsiteY2" fmla="*/ 1591 h 12727"/>
                    <a:gd name="connsiteX3" fmla="*/ 57272 w 63635"/>
                    <a:gd name="connsiteY3" fmla="*/ 0 h 12727"/>
                    <a:gd name="connsiteX4" fmla="*/ 63635 w 63635"/>
                    <a:gd name="connsiteY4" fmla="*/ 4773 h 12727"/>
                    <a:gd name="connsiteX5" fmla="*/ 58862 w 63635"/>
                    <a:gd name="connsiteY5" fmla="*/ 11136 h 12727"/>
                    <a:gd name="connsiteX6" fmla="*/ 6363 w 63635"/>
                    <a:gd name="connsiteY6" fmla="*/ 12727 h 12727"/>
                    <a:gd name="connsiteX7" fmla="*/ 6363 w 63635"/>
                    <a:gd name="connsiteY7" fmla="*/ 12727 h 1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2727">
                      <a:moveTo>
                        <a:pt x="6363" y="12727"/>
                      </a:moveTo>
                      <a:cubicBezTo>
                        <a:pt x="3181" y="12727"/>
                        <a:pt x="1591" y="11136"/>
                        <a:pt x="0" y="7954"/>
                      </a:cubicBezTo>
                      <a:cubicBezTo>
                        <a:pt x="0" y="4773"/>
                        <a:pt x="1591" y="1591"/>
                        <a:pt x="4772" y="1591"/>
                      </a:cubicBezTo>
                      <a:lnTo>
                        <a:pt x="57272" y="0"/>
                      </a:lnTo>
                      <a:cubicBezTo>
                        <a:pt x="60453" y="0"/>
                        <a:pt x="63635" y="1591"/>
                        <a:pt x="63635" y="4773"/>
                      </a:cubicBezTo>
                      <a:cubicBezTo>
                        <a:pt x="63635" y="7954"/>
                        <a:pt x="62044" y="11136"/>
                        <a:pt x="58862" y="11136"/>
                      </a:cubicBezTo>
                      <a:lnTo>
                        <a:pt x="6363" y="12727"/>
                      </a:lnTo>
                      <a:cubicBezTo>
                        <a:pt x="6363" y="12727"/>
                        <a:pt x="6363" y="12727"/>
                        <a:pt x="6363" y="1272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7" name="Freeform: Shape 986">
                  <a:extLst>
                    <a:ext uri="{FF2B5EF4-FFF2-40B4-BE49-F238E27FC236}">
                      <a16:creationId xmlns:a16="http://schemas.microsoft.com/office/drawing/2014/main" xmlns="" id="{D5550145-EF8E-CF78-7B07-77622FE45243}"/>
                    </a:ext>
                  </a:extLst>
                </p:cNvPr>
                <p:cNvSpPr/>
                <p:nvPr/>
              </p:nvSpPr>
              <p:spPr>
                <a:xfrm>
                  <a:off x="7870568" y="-107784"/>
                  <a:ext cx="63635" cy="15908"/>
                </a:xfrm>
                <a:custGeom>
                  <a:avLst/>
                  <a:gdLst>
                    <a:gd name="connsiteX0" fmla="*/ 6363 w 63635"/>
                    <a:gd name="connsiteY0" fmla="*/ 15909 h 15908"/>
                    <a:gd name="connsiteX1" fmla="*/ 0 w 63635"/>
                    <a:gd name="connsiteY1" fmla="*/ 11136 h 15908"/>
                    <a:gd name="connsiteX2" fmla="*/ 4773 w 63635"/>
                    <a:gd name="connsiteY2" fmla="*/ 4773 h 15908"/>
                    <a:gd name="connsiteX3" fmla="*/ 57272 w 63635"/>
                    <a:gd name="connsiteY3" fmla="*/ 0 h 15908"/>
                    <a:gd name="connsiteX4" fmla="*/ 63635 w 63635"/>
                    <a:gd name="connsiteY4" fmla="*/ 4773 h 15908"/>
                    <a:gd name="connsiteX5" fmla="*/ 58863 w 63635"/>
                    <a:gd name="connsiteY5" fmla="*/ 11136 h 15908"/>
                    <a:gd name="connsiteX6" fmla="*/ 6363 w 63635"/>
                    <a:gd name="connsiteY6" fmla="*/ 15909 h 15908"/>
                    <a:gd name="connsiteX7" fmla="*/ 6363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6363" y="15909"/>
                      </a:moveTo>
                      <a:cubicBezTo>
                        <a:pt x="3182" y="15909"/>
                        <a:pt x="1591" y="14318"/>
                        <a:pt x="0" y="11136"/>
                      </a:cubicBezTo>
                      <a:cubicBezTo>
                        <a:pt x="0" y="7954"/>
                        <a:pt x="1591" y="4773"/>
                        <a:pt x="4773" y="4773"/>
                      </a:cubicBezTo>
                      <a:lnTo>
                        <a:pt x="57272" y="0"/>
                      </a:lnTo>
                      <a:cubicBezTo>
                        <a:pt x="60454" y="0"/>
                        <a:pt x="63635" y="1591"/>
                        <a:pt x="63635" y="4773"/>
                      </a:cubicBezTo>
                      <a:cubicBezTo>
                        <a:pt x="63635" y="7954"/>
                        <a:pt x="62044" y="11136"/>
                        <a:pt x="58863" y="11136"/>
                      </a:cubicBezTo>
                      <a:lnTo>
                        <a:pt x="6363" y="15909"/>
                      </a:lnTo>
                      <a:cubicBezTo>
                        <a:pt x="7954" y="15909"/>
                        <a:pt x="7954" y="15909"/>
                        <a:pt x="6363"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8" name="Freeform: Shape 987">
                  <a:extLst>
                    <a:ext uri="{FF2B5EF4-FFF2-40B4-BE49-F238E27FC236}">
                      <a16:creationId xmlns:a16="http://schemas.microsoft.com/office/drawing/2014/main" xmlns="" id="{B83B3DC6-0DE9-79E7-F40A-C636CD27C51D}"/>
                    </a:ext>
                  </a:extLst>
                </p:cNvPr>
                <p:cNvSpPr/>
                <p:nvPr/>
              </p:nvSpPr>
              <p:spPr>
                <a:xfrm>
                  <a:off x="7867386" y="-153919"/>
                  <a:ext cx="62044" cy="17499"/>
                </a:xfrm>
                <a:custGeom>
                  <a:avLst/>
                  <a:gdLst>
                    <a:gd name="connsiteX0" fmla="*/ 6363 w 62044"/>
                    <a:gd name="connsiteY0" fmla="*/ 17500 h 17499"/>
                    <a:gd name="connsiteX1" fmla="*/ 0 w 62044"/>
                    <a:gd name="connsiteY1" fmla="*/ 12727 h 17499"/>
                    <a:gd name="connsiteX2" fmla="*/ 4772 w 62044"/>
                    <a:gd name="connsiteY2" fmla="*/ 6364 h 17499"/>
                    <a:gd name="connsiteX3" fmla="*/ 55681 w 62044"/>
                    <a:gd name="connsiteY3" fmla="*/ 0 h 17499"/>
                    <a:gd name="connsiteX4" fmla="*/ 62044 w 62044"/>
                    <a:gd name="connsiteY4" fmla="*/ 4773 h 17499"/>
                    <a:gd name="connsiteX5" fmla="*/ 57271 w 62044"/>
                    <a:gd name="connsiteY5" fmla="*/ 11136 h 17499"/>
                    <a:gd name="connsiteX6" fmla="*/ 6363 w 62044"/>
                    <a:gd name="connsiteY6" fmla="*/ 17500 h 17499"/>
                    <a:gd name="connsiteX7" fmla="*/ 6363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6363" y="17500"/>
                      </a:moveTo>
                      <a:cubicBezTo>
                        <a:pt x="3181" y="17500"/>
                        <a:pt x="1590" y="15909"/>
                        <a:pt x="0" y="12727"/>
                      </a:cubicBezTo>
                      <a:cubicBezTo>
                        <a:pt x="0" y="9545"/>
                        <a:pt x="1590" y="6364"/>
                        <a:pt x="4772" y="6364"/>
                      </a:cubicBezTo>
                      <a:lnTo>
                        <a:pt x="55681" y="0"/>
                      </a:lnTo>
                      <a:cubicBezTo>
                        <a:pt x="58862" y="0"/>
                        <a:pt x="62044" y="1591"/>
                        <a:pt x="62044" y="4773"/>
                      </a:cubicBezTo>
                      <a:cubicBezTo>
                        <a:pt x="62044" y="7954"/>
                        <a:pt x="60453" y="11136"/>
                        <a:pt x="57271" y="11136"/>
                      </a:cubicBezTo>
                      <a:lnTo>
                        <a:pt x="6363" y="17500"/>
                      </a:lnTo>
                      <a:cubicBezTo>
                        <a:pt x="6363" y="17500"/>
                        <a:pt x="6363" y="17500"/>
                        <a:pt x="6363"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9" name="Freeform: Shape 988">
                  <a:extLst>
                    <a:ext uri="{FF2B5EF4-FFF2-40B4-BE49-F238E27FC236}">
                      <a16:creationId xmlns:a16="http://schemas.microsoft.com/office/drawing/2014/main" xmlns="" id="{B1765162-F936-8A36-B7DE-A9D5306630F8}"/>
                    </a:ext>
                  </a:extLst>
                </p:cNvPr>
                <p:cNvSpPr/>
                <p:nvPr/>
              </p:nvSpPr>
              <p:spPr>
                <a:xfrm>
                  <a:off x="7861023" y="-196873"/>
                  <a:ext cx="62044" cy="19090"/>
                </a:xfrm>
                <a:custGeom>
                  <a:avLst/>
                  <a:gdLst>
                    <a:gd name="connsiteX0" fmla="*/ 6364 w 62044"/>
                    <a:gd name="connsiteY0" fmla="*/ 19091 h 19090"/>
                    <a:gd name="connsiteX1" fmla="*/ 0 w 62044"/>
                    <a:gd name="connsiteY1" fmla="*/ 14318 h 19090"/>
                    <a:gd name="connsiteX2" fmla="*/ 4773 w 62044"/>
                    <a:gd name="connsiteY2" fmla="*/ 7954 h 19090"/>
                    <a:gd name="connsiteX3" fmla="*/ 55681 w 62044"/>
                    <a:gd name="connsiteY3" fmla="*/ 0 h 19090"/>
                    <a:gd name="connsiteX4" fmla="*/ 62045 w 62044"/>
                    <a:gd name="connsiteY4" fmla="*/ 4773 h 19090"/>
                    <a:gd name="connsiteX5" fmla="*/ 57272 w 62044"/>
                    <a:gd name="connsiteY5" fmla="*/ 11136 h 19090"/>
                    <a:gd name="connsiteX6" fmla="*/ 6364 w 62044"/>
                    <a:gd name="connsiteY6" fmla="*/ 19091 h 19090"/>
                    <a:gd name="connsiteX7" fmla="*/ 6364 w 62044"/>
                    <a:gd name="connsiteY7" fmla="*/ 19091 h 190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9090">
                      <a:moveTo>
                        <a:pt x="6364" y="19091"/>
                      </a:moveTo>
                      <a:cubicBezTo>
                        <a:pt x="3182" y="19091"/>
                        <a:pt x="1591" y="17500"/>
                        <a:pt x="0" y="14318"/>
                      </a:cubicBezTo>
                      <a:cubicBezTo>
                        <a:pt x="0" y="11136"/>
                        <a:pt x="1591" y="7954"/>
                        <a:pt x="4773" y="7954"/>
                      </a:cubicBezTo>
                      <a:lnTo>
                        <a:pt x="55681" y="0"/>
                      </a:lnTo>
                      <a:cubicBezTo>
                        <a:pt x="58863" y="0"/>
                        <a:pt x="62045" y="1591"/>
                        <a:pt x="62045" y="4773"/>
                      </a:cubicBezTo>
                      <a:cubicBezTo>
                        <a:pt x="62045" y="7954"/>
                        <a:pt x="60454" y="11136"/>
                        <a:pt x="57272" y="11136"/>
                      </a:cubicBezTo>
                      <a:lnTo>
                        <a:pt x="6364" y="19091"/>
                      </a:lnTo>
                      <a:cubicBezTo>
                        <a:pt x="7954" y="19091"/>
                        <a:pt x="6364" y="19091"/>
                        <a:pt x="6364" y="190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1" name="Graphic 378">
                <a:extLst>
                  <a:ext uri="{FF2B5EF4-FFF2-40B4-BE49-F238E27FC236}">
                    <a16:creationId xmlns:a16="http://schemas.microsoft.com/office/drawing/2014/main" xmlns="" id="{CD39AC3A-A449-1F2E-F003-19A8B1531AD6}"/>
                  </a:ext>
                </a:extLst>
              </p:cNvPr>
              <p:cNvGrpSpPr/>
              <p:nvPr/>
            </p:nvGrpSpPr>
            <p:grpSpPr>
              <a:xfrm>
                <a:off x="7728980" y="-542094"/>
                <a:ext cx="176587" cy="265676"/>
                <a:chOff x="7728980" y="-542094"/>
                <a:chExt cx="176587" cy="265676"/>
              </a:xfrm>
              <a:solidFill>
                <a:srgbClr val="C6D605"/>
              </a:solidFill>
            </p:grpSpPr>
            <p:sp>
              <p:nvSpPr>
                <p:cNvPr id="978" name="Freeform: Shape 977">
                  <a:extLst>
                    <a:ext uri="{FF2B5EF4-FFF2-40B4-BE49-F238E27FC236}">
                      <a16:creationId xmlns:a16="http://schemas.microsoft.com/office/drawing/2014/main" xmlns="" id="{DC1E3E70-6742-53C5-AD02-8C6205B5ABC8}"/>
                    </a:ext>
                  </a:extLst>
                </p:cNvPr>
                <p:cNvSpPr/>
                <p:nvPr/>
              </p:nvSpPr>
              <p:spPr>
                <a:xfrm>
                  <a:off x="7728980" y="-542094"/>
                  <a:ext cx="93861" cy="63635"/>
                </a:xfrm>
                <a:custGeom>
                  <a:avLst/>
                  <a:gdLst>
                    <a:gd name="connsiteX0" fmla="*/ 12727 w 93861"/>
                    <a:gd name="connsiteY0" fmla="*/ 63635 h 63635"/>
                    <a:gd name="connsiteX1" fmla="*/ 1591 w 93861"/>
                    <a:gd name="connsiteY1" fmla="*/ 57272 h 63635"/>
                    <a:gd name="connsiteX2" fmla="*/ 6363 w 93861"/>
                    <a:gd name="connsiteY2" fmla="*/ 39772 h 63635"/>
                    <a:gd name="connsiteX3" fmla="*/ 74771 w 93861"/>
                    <a:gd name="connsiteY3" fmla="*/ 1591 h 63635"/>
                    <a:gd name="connsiteX4" fmla="*/ 92271 w 93861"/>
                    <a:gd name="connsiteY4" fmla="*/ 6364 h 63635"/>
                    <a:gd name="connsiteX5" fmla="*/ 87498 w 93861"/>
                    <a:gd name="connsiteY5" fmla="*/ 23863 h 63635"/>
                    <a:gd name="connsiteX6" fmla="*/ 19091 w 93861"/>
                    <a:gd name="connsiteY6" fmla="*/ 62044 h 63635"/>
                    <a:gd name="connsiteX7" fmla="*/ 12727 w 9386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3861" h="63635">
                      <a:moveTo>
                        <a:pt x="12727" y="63635"/>
                      </a:moveTo>
                      <a:cubicBezTo>
                        <a:pt x="7954" y="63635"/>
                        <a:pt x="4772" y="62044"/>
                        <a:pt x="1591" y="57272"/>
                      </a:cubicBezTo>
                      <a:cubicBezTo>
                        <a:pt x="-1591" y="50908"/>
                        <a:pt x="0" y="42954"/>
                        <a:pt x="6363" y="39772"/>
                      </a:cubicBezTo>
                      <a:lnTo>
                        <a:pt x="74771" y="1591"/>
                      </a:lnTo>
                      <a:cubicBezTo>
                        <a:pt x="81135" y="-1591"/>
                        <a:pt x="89089" y="0"/>
                        <a:pt x="92271" y="6364"/>
                      </a:cubicBezTo>
                      <a:cubicBezTo>
                        <a:pt x="95453" y="12727"/>
                        <a:pt x="93862" y="20681"/>
                        <a:pt x="87498" y="23863"/>
                      </a:cubicBezTo>
                      <a:lnTo>
                        <a:pt x="19091" y="62044"/>
                      </a:lnTo>
                      <a:cubicBezTo>
                        <a:pt x="15909" y="62044"/>
                        <a:pt x="14318" y="63635"/>
                        <a:pt x="12727"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9" name="Freeform: Shape 978">
                  <a:extLst>
                    <a:ext uri="{FF2B5EF4-FFF2-40B4-BE49-F238E27FC236}">
                      <a16:creationId xmlns:a16="http://schemas.microsoft.com/office/drawing/2014/main" xmlns="" id="{50B84605-C3D3-A07B-F426-A5949A4A43B1}"/>
                    </a:ext>
                  </a:extLst>
                </p:cNvPr>
                <p:cNvSpPr/>
                <p:nvPr/>
              </p:nvSpPr>
              <p:spPr>
                <a:xfrm>
                  <a:off x="7843523" y="-300280"/>
                  <a:ext cx="62044" cy="23863"/>
                </a:xfrm>
                <a:custGeom>
                  <a:avLst/>
                  <a:gdLst>
                    <a:gd name="connsiteX0" fmla="*/ 4772 w 62044"/>
                    <a:gd name="connsiteY0" fmla="*/ 23863 h 23863"/>
                    <a:gd name="connsiteX1" fmla="*/ 0 w 62044"/>
                    <a:gd name="connsiteY1" fmla="*/ 19091 h 23863"/>
                    <a:gd name="connsiteX2" fmla="*/ 4772 w 62044"/>
                    <a:gd name="connsiteY2" fmla="*/ 12727 h 23863"/>
                    <a:gd name="connsiteX3" fmla="*/ 55681 w 62044"/>
                    <a:gd name="connsiteY3" fmla="*/ 0 h 23863"/>
                    <a:gd name="connsiteX4" fmla="*/ 62044 w 62044"/>
                    <a:gd name="connsiteY4" fmla="*/ 4773 h 23863"/>
                    <a:gd name="connsiteX5" fmla="*/ 57271 w 62044"/>
                    <a:gd name="connsiteY5" fmla="*/ 11136 h 23863"/>
                    <a:gd name="connsiteX6" fmla="*/ 4772 w 62044"/>
                    <a:gd name="connsiteY6" fmla="*/ 23863 h 23863"/>
                    <a:gd name="connsiteX7" fmla="*/ 4772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4772" y="23863"/>
                      </a:moveTo>
                      <a:cubicBezTo>
                        <a:pt x="1590" y="23863"/>
                        <a:pt x="0" y="22272"/>
                        <a:pt x="0" y="19091"/>
                      </a:cubicBezTo>
                      <a:cubicBezTo>
                        <a:pt x="0" y="15909"/>
                        <a:pt x="1590" y="12727"/>
                        <a:pt x="4772" y="12727"/>
                      </a:cubicBezTo>
                      <a:lnTo>
                        <a:pt x="55681" y="0"/>
                      </a:lnTo>
                      <a:cubicBezTo>
                        <a:pt x="58862" y="0"/>
                        <a:pt x="62044" y="1591"/>
                        <a:pt x="62044" y="4773"/>
                      </a:cubicBezTo>
                      <a:cubicBezTo>
                        <a:pt x="62044" y="7954"/>
                        <a:pt x="60453" y="11136"/>
                        <a:pt x="57271" y="11136"/>
                      </a:cubicBezTo>
                      <a:lnTo>
                        <a:pt x="4772" y="23863"/>
                      </a:lnTo>
                      <a:cubicBezTo>
                        <a:pt x="6363" y="23863"/>
                        <a:pt x="6363" y="23863"/>
                        <a:pt x="4772"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0" name="Freeform: Shape 979">
                  <a:extLst>
                    <a:ext uri="{FF2B5EF4-FFF2-40B4-BE49-F238E27FC236}">
                      <a16:creationId xmlns:a16="http://schemas.microsoft.com/office/drawing/2014/main" xmlns="" id="{7639C75E-21D6-9D05-D21C-2825AA0C1D7F}"/>
                    </a:ext>
                  </a:extLst>
                </p:cNvPr>
                <p:cNvSpPr/>
                <p:nvPr/>
              </p:nvSpPr>
              <p:spPr>
                <a:xfrm>
                  <a:off x="7831953" y="-350031"/>
                  <a:ext cx="59729" cy="25887"/>
                </a:xfrm>
                <a:custGeom>
                  <a:avLst/>
                  <a:gdLst>
                    <a:gd name="connsiteX0" fmla="*/ 5206 w 59729"/>
                    <a:gd name="connsiteY0" fmla="*/ 25888 h 25887"/>
                    <a:gd name="connsiteX1" fmla="*/ 434 w 59729"/>
                    <a:gd name="connsiteY1" fmla="*/ 21115 h 25887"/>
                    <a:gd name="connsiteX2" fmla="*/ 3616 w 59729"/>
                    <a:gd name="connsiteY2" fmla="*/ 14751 h 25887"/>
                    <a:gd name="connsiteX3" fmla="*/ 52932 w 59729"/>
                    <a:gd name="connsiteY3" fmla="*/ 434 h 25887"/>
                    <a:gd name="connsiteX4" fmla="*/ 59296 w 59729"/>
                    <a:gd name="connsiteY4" fmla="*/ 3615 h 25887"/>
                    <a:gd name="connsiteX5" fmla="*/ 56114 w 59729"/>
                    <a:gd name="connsiteY5" fmla="*/ 9979 h 25887"/>
                    <a:gd name="connsiteX6" fmla="*/ 5206 w 59729"/>
                    <a:gd name="connsiteY6" fmla="*/ 25888 h 25887"/>
                    <a:gd name="connsiteX7" fmla="*/ 5206 w 59729"/>
                    <a:gd name="connsiteY7" fmla="*/ 25888 h 25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9729" h="25887">
                      <a:moveTo>
                        <a:pt x="5206" y="25888"/>
                      </a:moveTo>
                      <a:cubicBezTo>
                        <a:pt x="2025" y="25888"/>
                        <a:pt x="434" y="24297"/>
                        <a:pt x="434" y="21115"/>
                      </a:cubicBezTo>
                      <a:cubicBezTo>
                        <a:pt x="-1157" y="17933"/>
                        <a:pt x="2025" y="14751"/>
                        <a:pt x="3616" y="14751"/>
                      </a:cubicBezTo>
                      <a:lnTo>
                        <a:pt x="52932" y="434"/>
                      </a:lnTo>
                      <a:cubicBezTo>
                        <a:pt x="56114" y="-1157"/>
                        <a:pt x="59296" y="2024"/>
                        <a:pt x="59296" y="3615"/>
                      </a:cubicBezTo>
                      <a:cubicBezTo>
                        <a:pt x="60887" y="6797"/>
                        <a:pt x="57705" y="9979"/>
                        <a:pt x="56114" y="9979"/>
                      </a:cubicBezTo>
                      <a:lnTo>
                        <a:pt x="5206" y="25888"/>
                      </a:lnTo>
                      <a:cubicBezTo>
                        <a:pt x="5206" y="25888"/>
                        <a:pt x="5206" y="25888"/>
                        <a:pt x="5206" y="2588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1" name="Freeform: Shape 980">
                  <a:extLst>
                    <a:ext uri="{FF2B5EF4-FFF2-40B4-BE49-F238E27FC236}">
                      <a16:creationId xmlns:a16="http://schemas.microsoft.com/office/drawing/2014/main" xmlns="" id="{5EB10520-7812-7387-ED17-CA459D59664B}"/>
                    </a:ext>
                  </a:extLst>
                </p:cNvPr>
                <p:cNvSpPr/>
                <p:nvPr/>
              </p:nvSpPr>
              <p:spPr>
                <a:xfrm>
                  <a:off x="7815854" y="-396357"/>
                  <a:ext cx="61701" cy="27669"/>
                </a:xfrm>
                <a:custGeom>
                  <a:avLst/>
                  <a:gdLst>
                    <a:gd name="connsiteX0" fmla="*/ 5397 w 61701"/>
                    <a:gd name="connsiteY0" fmla="*/ 27669 h 27669"/>
                    <a:gd name="connsiteX1" fmla="*/ 624 w 61701"/>
                    <a:gd name="connsiteY1" fmla="*/ 24487 h 27669"/>
                    <a:gd name="connsiteX2" fmla="*/ 3806 w 61701"/>
                    <a:gd name="connsiteY2" fmla="*/ 18124 h 27669"/>
                    <a:gd name="connsiteX3" fmla="*/ 53123 w 61701"/>
                    <a:gd name="connsiteY3" fmla="*/ 624 h 27669"/>
                    <a:gd name="connsiteX4" fmla="*/ 61077 w 61701"/>
                    <a:gd name="connsiteY4" fmla="*/ 3806 h 27669"/>
                    <a:gd name="connsiteX5" fmla="*/ 57896 w 61701"/>
                    <a:gd name="connsiteY5" fmla="*/ 10169 h 27669"/>
                    <a:gd name="connsiteX6" fmla="*/ 8579 w 61701"/>
                    <a:gd name="connsiteY6" fmla="*/ 27669 h 27669"/>
                    <a:gd name="connsiteX7" fmla="*/ 5397 w 61701"/>
                    <a:gd name="connsiteY7" fmla="*/ 27669 h 27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7669">
                      <a:moveTo>
                        <a:pt x="5397" y="27669"/>
                      </a:moveTo>
                      <a:cubicBezTo>
                        <a:pt x="3806" y="27669"/>
                        <a:pt x="624" y="26078"/>
                        <a:pt x="624" y="24487"/>
                      </a:cubicBezTo>
                      <a:cubicBezTo>
                        <a:pt x="-967" y="21305"/>
                        <a:pt x="624" y="18124"/>
                        <a:pt x="3806" y="18124"/>
                      </a:cubicBezTo>
                      <a:lnTo>
                        <a:pt x="53123" y="624"/>
                      </a:lnTo>
                      <a:cubicBezTo>
                        <a:pt x="56305" y="-967"/>
                        <a:pt x="59487" y="624"/>
                        <a:pt x="61077" y="3806"/>
                      </a:cubicBezTo>
                      <a:cubicBezTo>
                        <a:pt x="62668" y="6988"/>
                        <a:pt x="61077" y="10169"/>
                        <a:pt x="57896" y="10169"/>
                      </a:cubicBezTo>
                      <a:lnTo>
                        <a:pt x="8579" y="27669"/>
                      </a:lnTo>
                      <a:cubicBezTo>
                        <a:pt x="6988" y="26078"/>
                        <a:pt x="6988" y="27669"/>
                        <a:pt x="5397" y="2766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2" name="Freeform: Shape 981">
                  <a:extLst>
                    <a:ext uri="{FF2B5EF4-FFF2-40B4-BE49-F238E27FC236}">
                      <a16:creationId xmlns:a16="http://schemas.microsoft.com/office/drawing/2014/main" xmlns="" id="{84A4D928-A674-255A-E6B2-066B5448A16E}"/>
                    </a:ext>
                  </a:extLst>
                </p:cNvPr>
                <p:cNvSpPr/>
                <p:nvPr/>
              </p:nvSpPr>
              <p:spPr>
                <a:xfrm>
                  <a:off x="7801536" y="-442492"/>
                  <a:ext cx="60110" cy="30850"/>
                </a:xfrm>
                <a:custGeom>
                  <a:avLst/>
                  <a:gdLst>
                    <a:gd name="connsiteX0" fmla="*/ 5397 w 60110"/>
                    <a:gd name="connsiteY0" fmla="*/ 30851 h 30850"/>
                    <a:gd name="connsiteX1" fmla="*/ 624 w 60110"/>
                    <a:gd name="connsiteY1" fmla="*/ 27669 h 30850"/>
                    <a:gd name="connsiteX2" fmla="*/ 3806 w 60110"/>
                    <a:gd name="connsiteY2" fmla="*/ 19715 h 30850"/>
                    <a:gd name="connsiteX3" fmla="*/ 51532 w 60110"/>
                    <a:gd name="connsiteY3" fmla="*/ 624 h 30850"/>
                    <a:gd name="connsiteX4" fmla="*/ 59486 w 60110"/>
                    <a:gd name="connsiteY4" fmla="*/ 3806 h 30850"/>
                    <a:gd name="connsiteX5" fmla="*/ 56305 w 60110"/>
                    <a:gd name="connsiteY5" fmla="*/ 11760 h 30850"/>
                    <a:gd name="connsiteX6" fmla="*/ 8579 w 60110"/>
                    <a:gd name="connsiteY6" fmla="*/ 30851 h 30850"/>
                    <a:gd name="connsiteX7" fmla="*/ 5397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97" y="30851"/>
                      </a:moveTo>
                      <a:cubicBezTo>
                        <a:pt x="3806" y="30851"/>
                        <a:pt x="624" y="29260"/>
                        <a:pt x="624" y="27669"/>
                      </a:cubicBezTo>
                      <a:cubicBezTo>
                        <a:pt x="-967" y="24487"/>
                        <a:pt x="624" y="21306"/>
                        <a:pt x="3806" y="19715"/>
                      </a:cubicBezTo>
                      <a:lnTo>
                        <a:pt x="51532" y="624"/>
                      </a:lnTo>
                      <a:cubicBezTo>
                        <a:pt x="54714" y="-967"/>
                        <a:pt x="57896" y="624"/>
                        <a:pt x="59486" y="3806"/>
                      </a:cubicBezTo>
                      <a:cubicBezTo>
                        <a:pt x="61077" y="6988"/>
                        <a:pt x="59486" y="10169"/>
                        <a:pt x="56305" y="11760"/>
                      </a:cubicBezTo>
                      <a:lnTo>
                        <a:pt x="8579" y="30851"/>
                      </a:lnTo>
                      <a:cubicBezTo>
                        <a:pt x="6988" y="30851"/>
                        <a:pt x="5397" y="30851"/>
                        <a:pt x="5397"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83" name="Freeform: Shape 982">
                  <a:extLst>
                    <a:ext uri="{FF2B5EF4-FFF2-40B4-BE49-F238E27FC236}">
                      <a16:creationId xmlns:a16="http://schemas.microsoft.com/office/drawing/2014/main" xmlns="" id="{7415A529-5329-AA83-584E-F26DC35D4CEE}"/>
                    </a:ext>
                  </a:extLst>
                </p:cNvPr>
                <p:cNvSpPr/>
                <p:nvPr/>
              </p:nvSpPr>
              <p:spPr>
                <a:xfrm>
                  <a:off x="7784036" y="-483855"/>
                  <a:ext cx="60110" cy="34032"/>
                </a:xfrm>
                <a:custGeom>
                  <a:avLst/>
                  <a:gdLst>
                    <a:gd name="connsiteX0" fmla="*/ 5397 w 60110"/>
                    <a:gd name="connsiteY0" fmla="*/ 34033 h 34032"/>
                    <a:gd name="connsiteX1" fmla="*/ 624 w 60110"/>
                    <a:gd name="connsiteY1" fmla="*/ 30851 h 34032"/>
                    <a:gd name="connsiteX2" fmla="*/ 3806 w 60110"/>
                    <a:gd name="connsiteY2" fmla="*/ 22896 h 34032"/>
                    <a:gd name="connsiteX3" fmla="*/ 51532 w 60110"/>
                    <a:gd name="connsiteY3" fmla="*/ 624 h 34032"/>
                    <a:gd name="connsiteX4" fmla="*/ 59487 w 60110"/>
                    <a:gd name="connsiteY4" fmla="*/ 3806 h 34032"/>
                    <a:gd name="connsiteX5" fmla="*/ 56305 w 60110"/>
                    <a:gd name="connsiteY5" fmla="*/ 11760 h 34032"/>
                    <a:gd name="connsiteX6" fmla="*/ 8579 w 60110"/>
                    <a:gd name="connsiteY6" fmla="*/ 34033 h 34032"/>
                    <a:gd name="connsiteX7" fmla="*/ 5397 w 60110"/>
                    <a:gd name="connsiteY7" fmla="*/ 34033 h 34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4032">
                      <a:moveTo>
                        <a:pt x="5397" y="34033"/>
                      </a:moveTo>
                      <a:cubicBezTo>
                        <a:pt x="3806" y="34033"/>
                        <a:pt x="624" y="32442"/>
                        <a:pt x="624" y="30851"/>
                      </a:cubicBezTo>
                      <a:cubicBezTo>
                        <a:pt x="-967" y="27669"/>
                        <a:pt x="624" y="24487"/>
                        <a:pt x="3806" y="22896"/>
                      </a:cubicBezTo>
                      <a:lnTo>
                        <a:pt x="51532" y="624"/>
                      </a:lnTo>
                      <a:cubicBezTo>
                        <a:pt x="54714" y="-967"/>
                        <a:pt x="57896" y="624"/>
                        <a:pt x="59487" y="3806"/>
                      </a:cubicBezTo>
                      <a:cubicBezTo>
                        <a:pt x="61077" y="6988"/>
                        <a:pt x="59487" y="10169"/>
                        <a:pt x="56305" y="11760"/>
                      </a:cubicBezTo>
                      <a:lnTo>
                        <a:pt x="8579" y="34033"/>
                      </a:lnTo>
                      <a:cubicBezTo>
                        <a:pt x="6988" y="34033"/>
                        <a:pt x="6988" y="34033"/>
                        <a:pt x="5397" y="3403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2" name="Graphic 378">
                <a:extLst>
                  <a:ext uri="{FF2B5EF4-FFF2-40B4-BE49-F238E27FC236}">
                    <a16:creationId xmlns:a16="http://schemas.microsoft.com/office/drawing/2014/main" xmlns="" id="{367D1128-557E-4810-7D18-0739D3C490F0}"/>
                  </a:ext>
                </a:extLst>
              </p:cNvPr>
              <p:cNvGrpSpPr/>
              <p:nvPr/>
            </p:nvGrpSpPr>
            <p:grpSpPr>
              <a:xfrm>
                <a:off x="7544845" y="-764410"/>
                <a:ext cx="245633" cy="228679"/>
                <a:chOff x="7544845" y="-764410"/>
                <a:chExt cx="245633" cy="228679"/>
              </a:xfrm>
              <a:solidFill>
                <a:srgbClr val="C6D605"/>
              </a:solidFill>
            </p:grpSpPr>
            <p:sp>
              <p:nvSpPr>
                <p:cNvPr id="972" name="Freeform: Shape 971">
                  <a:extLst>
                    <a:ext uri="{FF2B5EF4-FFF2-40B4-BE49-F238E27FC236}">
                      <a16:creationId xmlns:a16="http://schemas.microsoft.com/office/drawing/2014/main" xmlns="" id="{8914E9CD-69D1-462E-0E14-4D3F48E7808E}"/>
                    </a:ext>
                  </a:extLst>
                </p:cNvPr>
                <p:cNvSpPr/>
                <p:nvPr/>
              </p:nvSpPr>
              <p:spPr>
                <a:xfrm>
                  <a:off x="7544845" y="-764410"/>
                  <a:ext cx="70776" cy="90273"/>
                </a:xfrm>
                <a:custGeom>
                  <a:avLst/>
                  <a:gdLst>
                    <a:gd name="connsiteX0" fmla="*/ 13911 w 70776"/>
                    <a:gd name="connsiteY0" fmla="*/ 90273 h 90273"/>
                    <a:gd name="connsiteX1" fmla="*/ 5957 w 70776"/>
                    <a:gd name="connsiteY1" fmla="*/ 88682 h 90273"/>
                    <a:gd name="connsiteX2" fmla="*/ 2775 w 70776"/>
                    <a:gd name="connsiteY2" fmla="*/ 71183 h 90273"/>
                    <a:gd name="connsiteX3" fmla="*/ 47319 w 70776"/>
                    <a:gd name="connsiteY3" fmla="*/ 5957 h 90273"/>
                    <a:gd name="connsiteX4" fmla="*/ 64819 w 70776"/>
                    <a:gd name="connsiteY4" fmla="*/ 2775 h 90273"/>
                    <a:gd name="connsiteX5" fmla="*/ 68001 w 70776"/>
                    <a:gd name="connsiteY5" fmla="*/ 20275 h 90273"/>
                    <a:gd name="connsiteX6" fmla="*/ 23456 w 70776"/>
                    <a:gd name="connsiteY6" fmla="*/ 85501 h 90273"/>
                    <a:gd name="connsiteX7" fmla="*/ 13911 w 70776"/>
                    <a:gd name="connsiteY7" fmla="*/ 90273 h 90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776" h="90273">
                      <a:moveTo>
                        <a:pt x="13911" y="90273"/>
                      </a:moveTo>
                      <a:cubicBezTo>
                        <a:pt x="10729" y="90273"/>
                        <a:pt x="9139" y="90273"/>
                        <a:pt x="5957" y="88682"/>
                      </a:cubicBezTo>
                      <a:cubicBezTo>
                        <a:pt x="-407" y="83910"/>
                        <a:pt x="-1998" y="77546"/>
                        <a:pt x="2775" y="71183"/>
                      </a:cubicBezTo>
                      <a:lnTo>
                        <a:pt x="47319" y="5957"/>
                      </a:lnTo>
                      <a:cubicBezTo>
                        <a:pt x="52092" y="-407"/>
                        <a:pt x="58456" y="-1998"/>
                        <a:pt x="64819" y="2775"/>
                      </a:cubicBezTo>
                      <a:cubicBezTo>
                        <a:pt x="71183" y="7548"/>
                        <a:pt x="72774" y="15502"/>
                        <a:pt x="68001" y="20275"/>
                      </a:cubicBezTo>
                      <a:lnTo>
                        <a:pt x="23456" y="85501"/>
                      </a:lnTo>
                      <a:cubicBezTo>
                        <a:pt x="21866" y="88682"/>
                        <a:pt x="17093" y="90273"/>
                        <a:pt x="13911" y="9027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3" name="Freeform: Shape 972">
                  <a:extLst>
                    <a:ext uri="{FF2B5EF4-FFF2-40B4-BE49-F238E27FC236}">
                      <a16:creationId xmlns:a16="http://schemas.microsoft.com/office/drawing/2014/main" xmlns="" id="{62E83E1F-F693-853B-5559-61F957E8C8EB}"/>
                    </a:ext>
                  </a:extLst>
                </p:cNvPr>
                <p:cNvSpPr/>
                <p:nvPr/>
              </p:nvSpPr>
              <p:spPr>
                <a:xfrm>
                  <a:off x="7735889" y="-576547"/>
                  <a:ext cx="54588" cy="40816"/>
                </a:xfrm>
                <a:custGeom>
                  <a:avLst/>
                  <a:gdLst>
                    <a:gd name="connsiteX0" fmla="*/ 5817 w 54588"/>
                    <a:gd name="connsiteY0" fmla="*/ 40817 h 40816"/>
                    <a:gd name="connsiteX1" fmla="*/ 1045 w 54588"/>
                    <a:gd name="connsiteY1" fmla="*/ 37635 h 40816"/>
                    <a:gd name="connsiteX2" fmla="*/ 2636 w 54588"/>
                    <a:gd name="connsiteY2" fmla="*/ 29681 h 40816"/>
                    <a:gd name="connsiteX3" fmla="*/ 45589 w 54588"/>
                    <a:gd name="connsiteY3" fmla="*/ 1045 h 40816"/>
                    <a:gd name="connsiteX4" fmla="*/ 53544 w 54588"/>
                    <a:gd name="connsiteY4" fmla="*/ 2636 h 40816"/>
                    <a:gd name="connsiteX5" fmla="*/ 51953 w 54588"/>
                    <a:gd name="connsiteY5" fmla="*/ 10590 h 40816"/>
                    <a:gd name="connsiteX6" fmla="*/ 8999 w 54588"/>
                    <a:gd name="connsiteY6" fmla="*/ 39226 h 40816"/>
                    <a:gd name="connsiteX7" fmla="*/ 5817 w 54588"/>
                    <a:gd name="connsiteY7" fmla="*/ 40817 h 408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4588" h="40816">
                      <a:moveTo>
                        <a:pt x="5817" y="40817"/>
                      </a:moveTo>
                      <a:cubicBezTo>
                        <a:pt x="4227" y="40817"/>
                        <a:pt x="2636" y="39226"/>
                        <a:pt x="1045" y="37635"/>
                      </a:cubicBezTo>
                      <a:cubicBezTo>
                        <a:pt x="-546" y="34453"/>
                        <a:pt x="-546" y="31272"/>
                        <a:pt x="2636" y="29681"/>
                      </a:cubicBezTo>
                      <a:lnTo>
                        <a:pt x="45589" y="1045"/>
                      </a:lnTo>
                      <a:cubicBezTo>
                        <a:pt x="48771" y="-546"/>
                        <a:pt x="51953" y="-546"/>
                        <a:pt x="53544" y="2636"/>
                      </a:cubicBezTo>
                      <a:cubicBezTo>
                        <a:pt x="55135" y="5818"/>
                        <a:pt x="55135" y="8999"/>
                        <a:pt x="51953" y="10590"/>
                      </a:cubicBezTo>
                      <a:lnTo>
                        <a:pt x="8999" y="39226"/>
                      </a:lnTo>
                      <a:cubicBezTo>
                        <a:pt x="7408" y="40817"/>
                        <a:pt x="5817" y="40817"/>
                        <a:pt x="5817" y="4081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4" name="Freeform: Shape 973">
                  <a:extLst>
                    <a:ext uri="{FF2B5EF4-FFF2-40B4-BE49-F238E27FC236}">
                      <a16:creationId xmlns:a16="http://schemas.microsoft.com/office/drawing/2014/main" xmlns="" id="{06035A24-5E10-EEFC-6255-5893A4D89FA6}"/>
                    </a:ext>
                  </a:extLst>
                </p:cNvPr>
                <p:cNvSpPr/>
                <p:nvPr/>
              </p:nvSpPr>
              <p:spPr>
                <a:xfrm>
                  <a:off x="7707254" y="-617910"/>
                  <a:ext cx="52997" cy="42407"/>
                </a:xfrm>
                <a:custGeom>
                  <a:avLst/>
                  <a:gdLst>
                    <a:gd name="connsiteX0" fmla="*/ 5818 w 52997"/>
                    <a:gd name="connsiteY0" fmla="*/ 42408 h 42407"/>
                    <a:gd name="connsiteX1" fmla="*/ 1045 w 52997"/>
                    <a:gd name="connsiteY1" fmla="*/ 40817 h 42407"/>
                    <a:gd name="connsiteX2" fmla="*/ 2636 w 52997"/>
                    <a:gd name="connsiteY2" fmla="*/ 32863 h 42407"/>
                    <a:gd name="connsiteX3" fmla="*/ 43998 w 52997"/>
                    <a:gd name="connsiteY3" fmla="*/ 1045 h 42407"/>
                    <a:gd name="connsiteX4" fmla="*/ 51953 w 52997"/>
                    <a:gd name="connsiteY4" fmla="*/ 2636 h 42407"/>
                    <a:gd name="connsiteX5" fmla="*/ 50362 w 52997"/>
                    <a:gd name="connsiteY5" fmla="*/ 10590 h 42407"/>
                    <a:gd name="connsiteX6" fmla="*/ 8999 w 52997"/>
                    <a:gd name="connsiteY6" fmla="*/ 42408 h 42407"/>
                    <a:gd name="connsiteX7" fmla="*/ 5818 w 52997"/>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7" h="42407">
                      <a:moveTo>
                        <a:pt x="5818" y="42408"/>
                      </a:moveTo>
                      <a:cubicBezTo>
                        <a:pt x="4227" y="42408"/>
                        <a:pt x="2636" y="42408"/>
                        <a:pt x="1045" y="40817"/>
                      </a:cubicBezTo>
                      <a:cubicBezTo>
                        <a:pt x="-546" y="37635"/>
                        <a:pt x="-546" y="34453"/>
                        <a:pt x="2636" y="32863"/>
                      </a:cubicBezTo>
                      <a:lnTo>
                        <a:pt x="43998" y="1045"/>
                      </a:lnTo>
                      <a:cubicBezTo>
                        <a:pt x="47180" y="-546"/>
                        <a:pt x="50362" y="-546"/>
                        <a:pt x="51953" y="2636"/>
                      </a:cubicBezTo>
                      <a:cubicBezTo>
                        <a:pt x="53544" y="5818"/>
                        <a:pt x="53544" y="8999"/>
                        <a:pt x="50362" y="10590"/>
                      </a:cubicBezTo>
                      <a:lnTo>
                        <a:pt x="8999" y="42408"/>
                      </a:lnTo>
                      <a:cubicBezTo>
                        <a:pt x="7408" y="42408"/>
                        <a:pt x="5818" y="42408"/>
                        <a:pt x="5818"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5" name="Freeform: Shape 974">
                  <a:extLst>
                    <a:ext uri="{FF2B5EF4-FFF2-40B4-BE49-F238E27FC236}">
                      <a16:creationId xmlns:a16="http://schemas.microsoft.com/office/drawing/2014/main" xmlns="" id="{4BC608A8-C865-FFCE-8F36-1968167282CE}"/>
                    </a:ext>
                  </a:extLst>
                </p:cNvPr>
                <p:cNvSpPr/>
                <p:nvPr/>
              </p:nvSpPr>
              <p:spPr>
                <a:xfrm>
                  <a:off x="7675288" y="-659421"/>
                  <a:ext cx="48521" cy="47328"/>
                </a:xfrm>
                <a:custGeom>
                  <a:avLst/>
                  <a:gdLst>
                    <a:gd name="connsiteX0" fmla="*/ 5966 w 48521"/>
                    <a:gd name="connsiteY0" fmla="*/ 47329 h 47328"/>
                    <a:gd name="connsiteX1" fmla="*/ 1193 w 48521"/>
                    <a:gd name="connsiteY1" fmla="*/ 45738 h 47328"/>
                    <a:gd name="connsiteX2" fmla="*/ 1193 w 48521"/>
                    <a:gd name="connsiteY2" fmla="*/ 37783 h 47328"/>
                    <a:gd name="connsiteX3" fmla="*/ 39374 w 48521"/>
                    <a:gd name="connsiteY3" fmla="*/ 1193 h 47328"/>
                    <a:gd name="connsiteX4" fmla="*/ 47329 w 48521"/>
                    <a:gd name="connsiteY4" fmla="*/ 1193 h 47328"/>
                    <a:gd name="connsiteX5" fmla="*/ 47329 w 48521"/>
                    <a:gd name="connsiteY5" fmla="*/ 9148 h 47328"/>
                    <a:gd name="connsiteX6" fmla="*/ 9148 w 48521"/>
                    <a:gd name="connsiteY6" fmla="*/ 45738 h 47328"/>
                    <a:gd name="connsiteX7" fmla="*/ 5966 w 48521"/>
                    <a:gd name="connsiteY7" fmla="*/ 47329 h 47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21" h="47328">
                      <a:moveTo>
                        <a:pt x="5966" y="47329"/>
                      </a:moveTo>
                      <a:cubicBezTo>
                        <a:pt x="4375" y="47329"/>
                        <a:pt x="2784" y="47329"/>
                        <a:pt x="1193" y="45738"/>
                      </a:cubicBezTo>
                      <a:cubicBezTo>
                        <a:pt x="-398" y="44147"/>
                        <a:pt x="-398" y="39374"/>
                        <a:pt x="1193" y="37783"/>
                      </a:cubicBezTo>
                      <a:lnTo>
                        <a:pt x="39374" y="1193"/>
                      </a:lnTo>
                      <a:cubicBezTo>
                        <a:pt x="40965" y="-398"/>
                        <a:pt x="45738" y="-398"/>
                        <a:pt x="47329" y="1193"/>
                      </a:cubicBezTo>
                      <a:cubicBezTo>
                        <a:pt x="48920" y="2784"/>
                        <a:pt x="48920" y="7557"/>
                        <a:pt x="47329" y="9148"/>
                      </a:cubicBezTo>
                      <a:lnTo>
                        <a:pt x="9148" y="45738"/>
                      </a:lnTo>
                      <a:cubicBezTo>
                        <a:pt x="9148" y="47329"/>
                        <a:pt x="7557" y="47329"/>
                        <a:pt x="5966" y="4732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6" name="Freeform: Shape 975">
                  <a:extLst>
                    <a:ext uri="{FF2B5EF4-FFF2-40B4-BE49-F238E27FC236}">
                      <a16:creationId xmlns:a16="http://schemas.microsoft.com/office/drawing/2014/main" xmlns="" id="{8D9F2ABC-BE5C-2EF3-97C5-12AA837E5543}"/>
                    </a:ext>
                  </a:extLst>
                </p:cNvPr>
                <p:cNvSpPr/>
                <p:nvPr/>
              </p:nvSpPr>
              <p:spPr>
                <a:xfrm>
                  <a:off x="7644417" y="-691882"/>
                  <a:ext cx="46627" cy="49563"/>
                </a:xfrm>
                <a:custGeom>
                  <a:avLst/>
                  <a:gdLst>
                    <a:gd name="connsiteX0" fmla="*/ 5019 w 46627"/>
                    <a:gd name="connsiteY0" fmla="*/ 49563 h 49563"/>
                    <a:gd name="connsiteX1" fmla="*/ 1837 w 46627"/>
                    <a:gd name="connsiteY1" fmla="*/ 47972 h 49563"/>
                    <a:gd name="connsiteX2" fmla="*/ 1837 w 46627"/>
                    <a:gd name="connsiteY2" fmla="*/ 40018 h 49563"/>
                    <a:gd name="connsiteX3" fmla="*/ 36836 w 46627"/>
                    <a:gd name="connsiteY3" fmla="*/ 1837 h 49563"/>
                    <a:gd name="connsiteX4" fmla="*/ 44791 w 46627"/>
                    <a:gd name="connsiteY4" fmla="*/ 1837 h 49563"/>
                    <a:gd name="connsiteX5" fmla="*/ 44791 w 46627"/>
                    <a:gd name="connsiteY5" fmla="*/ 9791 h 49563"/>
                    <a:gd name="connsiteX6" fmla="*/ 9791 w 46627"/>
                    <a:gd name="connsiteY6" fmla="*/ 47972 h 49563"/>
                    <a:gd name="connsiteX7" fmla="*/ 5019 w 46627"/>
                    <a:gd name="connsiteY7" fmla="*/ 49563 h 49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627" h="49563">
                      <a:moveTo>
                        <a:pt x="5019" y="49563"/>
                      </a:moveTo>
                      <a:cubicBezTo>
                        <a:pt x="3428" y="49563"/>
                        <a:pt x="1837" y="49563"/>
                        <a:pt x="1837" y="47972"/>
                      </a:cubicBezTo>
                      <a:cubicBezTo>
                        <a:pt x="246" y="46382"/>
                        <a:pt x="-1345" y="41609"/>
                        <a:pt x="1837" y="40018"/>
                      </a:cubicBezTo>
                      <a:lnTo>
                        <a:pt x="36836" y="1837"/>
                      </a:lnTo>
                      <a:cubicBezTo>
                        <a:pt x="38427" y="246"/>
                        <a:pt x="43200" y="-1345"/>
                        <a:pt x="44791" y="1837"/>
                      </a:cubicBezTo>
                      <a:cubicBezTo>
                        <a:pt x="46382" y="3428"/>
                        <a:pt x="47973" y="8200"/>
                        <a:pt x="44791" y="9791"/>
                      </a:cubicBezTo>
                      <a:lnTo>
                        <a:pt x="9791" y="47972"/>
                      </a:lnTo>
                      <a:cubicBezTo>
                        <a:pt x="8201" y="49563"/>
                        <a:pt x="6610" y="49563"/>
                        <a:pt x="5019" y="495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7" name="Freeform: Shape 976">
                  <a:extLst>
                    <a:ext uri="{FF2B5EF4-FFF2-40B4-BE49-F238E27FC236}">
                      <a16:creationId xmlns:a16="http://schemas.microsoft.com/office/drawing/2014/main" xmlns="" id="{12DE89AC-5DA2-2381-BDE5-6F9765F1E6A2}"/>
                    </a:ext>
                  </a:extLst>
                </p:cNvPr>
                <p:cNvSpPr/>
                <p:nvPr/>
              </p:nvSpPr>
              <p:spPr>
                <a:xfrm>
                  <a:off x="7611801" y="-722908"/>
                  <a:ext cx="43452" cy="53543"/>
                </a:xfrm>
                <a:custGeom>
                  <a:avLst/>
                  <a:gdLst>
                    <a:gd name="connsiteX0" fmla="*/ 5818 w 43452"/>
                    <a:gd name="connsiteY0" fmla="*/ 53544 h 53543"/>
                    <a:gd name="connsiteX1" fmla="*/ 2636 w 43452"/>
                    <a:gd name="connsiteY1" fmla="*/ 51953 h 53543"/>
                    <a:gd name="connsiteX2" fmla="*/ 1045 w 43452"/>
                    <a:gd name="connsiteY2" fmla="*/ 43999 h 53543"/>
                    <a:gd name="connsiteX3" fmla="*/ 32863 w 43452"/>
                    <a:gd name="connsiteY3" fmla="*/ 2636 h 53543"/>
                    <a:gd name="connsiteX4" fmla="*/ 40817 w 43452"/>
                    <a:gd name="connsiteY4" fmla="*/ 1045 h 53543"/>
                    <a:gd name="connsiteX5" fmla="*/ 42408 w 43452"/>
                    <a:gd name="connsiteY5" fmla="*/ 8999 h 53543"/>
                    <a:gd name="connsiteX6" fmla="*/ 10590 w 43452"/>
                    <a:gd name="connsiteY6" fmla="*/ 50362 h 53543"/>
                    <a:gd name="connsiteX7" fmla="*/ 5818 w 43452"/>
                    <a:gd name="connsiteY7" fmla="*/ 53544 h 5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3543">
                      <a:moveTo>
                        <a:pt x="5818" y="53544"/>
                      </a:moveTo>
                      <a:cubicBezTo>
                        <a:pt x="4227" y="53544"/>
                        <a:pt x="2636" y="53544"/>
                        <a:pt x="2636" y="51953"/>
                      </a:cubicBezTo>
                      <a:cubicBezTo>
                        <a:pt x="-546" y="50362"/>
                        <a:pt x="-546" y="47180"/>
                        <a:pt x="1045" y="43999"/>
                      </a:cubicBezTo>
                      <a:lnTo>
                        <a:pt x="32863" y="2636"/>
                      </a:lnTo>
                      <a:cubicBezTo>
                        <a:pt x="34453" y="-546"/>
                        <a:pt x="37635" y="-546"/>
                        <a:pt x="40817" y="1045"/>
                      </a:cubicBezTo>
                      <a:cubicBezTo>
                        <a:pt x="43998" y="2636"/>
                        <a:pt x="43998" y="5818"/>
                        <a:pt x="42408" y="8999"/>
                      </a:cubicBezTo>
                      <a:lnTo>
                        <a:pt x="10590" y="50362"/>
                      </a:lnTo>
                      <a:cubicBezTo>
                        <a:pt x="8999" y="53544"/>
                        <a:pt x="7408" y="53544"/>
                        <a:pt x="5818" y="535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3" name="Graphic 378">
                <a:extLst>
                  <a:ext uri="{FF2B5EF4-FFF2-40B4-BE49-F238E27FC236}">
                    <a16:creationId xmlns:a16="http://schemas.microsoft.com/office/drawing/2014/main" xmlns="" id="{F93EFB3C-AF86-2273-B434-F1E202704DAD}"/>
                  </a:ext>
                </a:extLst>
              </p:cNvPr>
              <p:cNvGrpSpPr/>
              <p:nvPr/>
            </p:nvGrpSpPr>
            <p:grpSpPr>
              <a:xfrm>
                <a:off x="7295953" y="-889213"/>
                <a:ext cx="273393" cy="162577"/>
                <a:chOff x="7295953" y="-889213"/>
                <a:chExt cx="273393" cy="162577"/>
              </a:xfrm>
              <a:solidFill>
                <a:srgbClr val="C6D605"/>
              </a:solidFill>
            </p:grpSpPr>
            <p:sp>
              <p:nvSpPr>
                <p:cNvPr id="966" name="Freeform: Shape 965">
                  <a:extLst>
                    <a:ext uri="{FF2B5EF4-FFF2-40B4-BE49-F238E27FC236}">
                      <a16:creationId xmlns:a16="http://schemas.microsoft.com/office/drawing/2014/main" xmlns="" id="{059731B6-73C1-ECAA-703D-419E0C2D2D53}"/>
                    </a:ext>
                  </a:extLst>
                </p:cNvPr>
                <p:cNvSpPr/>
                <p:nvPr/>
              </p:nvSpPr>
              <p:spPr>
                <a:xfrm>
                  <a:off x="7295953" y="-889213"/>
                  <a:ext cx="47456" cy="100533"/>
                </a:xfrm>
                <a:custGeom>
                  <a:avLst/>
                  <a:gdLst>
                    <a:gd name="connsiteX0" fmla="*/ 13035 w 47456"/>
                    <a:gd name="connsiteY0" fmla="*/ 100534 h 100533"/>
                    <a:gd name="connsiteX1" fmla="*/ 9853 w 47456"/>
                    <a:gd name="connsiteY1" fmla="*/ 100534 h 100533"/>
                    <a:gd name="connsiteX2" fmla="*/ 308 w 47456"/>
                    <a:gd name="connsiteY2" fmla="*/ 84625 h 100533"/>
                    <a:gd name="connsiteX3" fmla="*/ 22581 w 47456"/>
                    <a:gd name="connsiteY3" fmla="*/ 9854 h 100533"/>
                    <a:gd name="connsiteX4" fmla="*/ 38489 w 47456"/>
                    <a:gd name="connsiteY4" fmla="*/ 308 h 100533"/>
                    <a:gd name="connsiteX5" fmla="*/ 46444 w 47456"/>
                    <a:gd name="connsiteY5" fmla="*/ 16217 h 100533"/>
                    <a:gd name="connsiteX6" fmla="*/ 24172 w 47456"/>
                    <a:gd name="connsiteY6" fmla="*/ 90988 h 100533"/>
                    <a:gd name="connsiteX7" fmla="*/ 13035 w 47456"/>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456" h="100533">
                      <a:moveTo>
                        <a:pt x="13035" y="100534"/>
                      </a:moveTo>
                      <a:cubicBezTo>
                        <a:pt x="11444" y="100534"/>
                        <a:pt x="11444" y="100534"/>
                        <a:pt x="9853" y="100534"/>
                      </a:cubicBezTo>
                      <a:cubicBezTo>
                        <a:pt x="3490" y="98943"/>
                        <a:pt x="-1283" y="90988"/>
                        <a:pt x="308" y="84625"/>
                      </a:cubicBezTo>
                      <a:lnTo>
                        <a:pt x="22581" y="9854"/>
                      </a:lnTo>
                      <a:cubicBezTo>
                        <a:pt x="24172" y="3490"/>
                        <a:pt x="32126" y="-1283"/>
                        <a:pt x="38489" y="308"/>
                      </a:cubicBezTo>
                      <a:cubicBezTo>
                        <a:pt x="44853" y="1899"/>
                        <a:pt x="49625" y="9854"/>
                        <a:pt x="46444" y="16217"/>
                      </a:cubicBezTo>
                      <a:lnTo>
                        <a:pt x="24172" y="90988"/>
                      </a:lnTo>
                      <a:cubicBezTo>
                        <a:pt x="24172" y="97352"/>
                        <a:pt x="19399" y="100534"/>
                        <a:pt x="13035"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7" name="Freeform: Shape 966">
                  <a:extLst>
                    <a:ext uri="{FF2B5EF4-FFF2-40B4-BE49-F238E27FC236}">
                      <a16:creationId xmlns:a16="http://schemas.microsoft.com/office/drawing/2014/main" xmlns="" id="{9BFCF75D-B369-19B6-ABCA-914AC98EA92D}"/>
                    </a:ext>
                  </a:extLst>
                </p:cNvPr>
                <p:cNvSpPr/>
                <p:nvPr/>
              </p:nvSpPr>
              <p:spPr>
                <a:xfrm>
                  <a:off x="7530666" y="-783361"/>
                  <a:ext cx="38680" cy="56725"/>
                </a:xfrm>
                <a:custGeom>
                  <a:avLst/>
                  <a:gdLst>
                    <a:gd name="connsiteX0" fmla="*/ 5817 w 38680"/>
                    <a:gd name="connsiteY0" fmla="*/ 56726 h 56725"/>
                    <a:gd name="connsiteX1" fmla="*/ 2636 w 38680"/>
                    <a:gd name="connsiteY1" fmla="*/ 55135 h 56725"/>
                    <a:gd name="connsiteX2" fmla="*/ 1045 w 38680"/>
                    <a:gd name="connsiteY2" fmla="*/ 47180 h 56725"/>
                    <a:gd name="connsiteX3" fmla="*/ 28090 w 38680"/>
                    <a:gd name="connsiteY3" fmla="*/ 2636 h 56725"/>
                    <a:gd name="connsiteX4" fmla="*/ 36044 w 38680"/>
                    <a:gd name="connsiteY4" fmla="*/ 1045 h 56725"/>
                    <a:gd name="connsiteX5" fmla="*/ 37635 w 38680"/>
                    <a:gd name="connsiteY5" fmla="*/ 8999 h 56725"/>
                    <a:gd name="connsiteX6" fmla="*/ 10590 w 38680"/>
                    <a:gd name="connsiteY6" fmla="*/ 53544 h 56725"/>
                    <a:gd name="connsiteX7" fmla="*/ 5817 w 38680"/>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8680" h="56725">
                      <a:moveTo>
                        <a:pt x="5817" y="56726"/>
                      </a:moveTo>
                      <a:cubicBezTo>
                        <a:pt x="4227" y="56726"/>
                        <a:pt x="4227" y="56726"/>
                        <a:pt x="2636" y="55135"/>
                      </a:cubicBezTo>
                      <a:cubicBezTo>
                        <a:pt x="-546" y="53544"/>
                        <a:pt x="-546" y="50362"/>
                        <a:pt x="1045" y="47180"/>
                      </a:cubicBezTo>
                      <a:lnTo>
                        <a:pt x="28090" y="2636"/>
                      </a:lnTo>
                      <a:cubicBezTo>
                        <a:pt x="29681" y="-546"/>
                        <a:pt x="32863" y="-546"/>
                        <a:pt x="36044" y="1045"/>
                      </a:cubicBezTo>
                      <a:cubicBezTo>
                        <a:pt x="39226" y="2636"/>
                        <a:pt x="39226" y="5818"/>
                        <a:pt x="37635" y="8999"/>
                      </a:cubicBezTo>
                      <a:lnTo>
                        <a:pt x="10590" y="53544"/>
                      </a:lnTo>
                      <a:cubicBezTo>
                        <a:pt x="8999" y="56726"/>
                        <a:pt x="7408" y="56726"/>
                        <a:pt x="5817"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8" name="Freeform: Shape 967">
                  <a:extLst>
                    <a:ext uri="{FF2B5EF4-FFF2-40B4-BE49-F238E27FC236}">
                      <a16:creationId xmlns:a16="http://schemas.microsoft.com/office/drawing/2014/main" xmlns="" id="{E416D8F4-116E-F797-C1CB-3BF204CDB088}"/>
                    </a:ext>
                  </a:extLst>
                </p:cNvPr>
                <p:cNvSpPr/>
                <p:nvPr/>
              </p:nvSpPr>
              <p:spPr>
                <a:xfrm>
                  <a:off x="7487712" y="-807224"/>
                  <a:ext cx="35498" cy="56725"/>
                </a:xfrm>
                <a:custGeom>
                  <a:avLst/>
                  <a:gdLst>
                    <a:gd name="connsiteX0" fmla="*/ 5818 w 35498"/>
                    <a:gd name="connsiteY0" fmla="*/ 56726 h 56725"/>
                    <a:gd name="connsiteX1" fmla="*/ 2636 w 35498"/>
                    <a:gd name="connsiteY1" fmla="*/ 56726 h 56725"/>
                    <a:gd name="connsiteX2" fmla="*/ 1045 w 35498"/>
                    <a:gd name="connsiteY2" fmla="*/ 48771 h 56725"/>
                    <a:gd name="connsiteX3" fmla="*/ 24908 w 35498"/>
                    <a:gd name="connsiteY3" fmla="*/ 2636 h 56725"/>
                    <a:gd name="connsiteX4" fmla="*/ 32862 w 35498"/>
                    <a:gd name="connsiteY4" fmla="*/ 1045 h 56725"/>
                    <a:gd name="connsiteX5" fmla="*/ 34453 w 35498"/>
                    <a:gd name="connsiteY5" fmla="*/ 8999 h 56725"/>
                    <a:gd name="connsiteX6" fmla="*/ 10590 w 35498"/>
                    <a:gd name="connsiteY6" fmla="*/ 55135 h 56725"/>
                    <a:gd name="connsiteX7" fmla="*/ 5818 w 35498"/>
                    <a:gd name="connsiteY7" fmla="*/ 56726 h 56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498" h="56725">
                      <a:moveTo>
                        <a:pt x="5818" y="56726"/>
                      </a:moveTo>
                      <a:cubicBezTo>
                        <a:pt x="4227" y="56726"/>
                        <a:pt x="4227" y="56726"/>
                        <a:pt x="2636" y="56726"/>
                      </a:cubicBezTo>
                      <a:cubicBezTo>
                        <a:pt x="-546" y="55135"/>
                        <a:pt x="-546" y="51953"/>
                        <a:pt x="1045" y="48771"/>
                      </a:cubicBezTo>
                      <a:lnTo>
                        <a:pt x="24908" y="2636"/>
                      </a:lnTo>
                      <a:cubicBezTo>
                        <a:pt x="26499" y="-546"/>
                        <a:pt x="29681" y="-546"/>
                        <a:pt x="32862" y="1045"/>
                      </a:cubicBezTo>
                      <a:cubicBezTo>
                        <a:pt x="36044" y="2636"/>
                        <a:pt x="36044" y="5818"/>
                        <a:pt x="34453" y="8999"/>
                      </a:cubicBezTo>
                      <a:lnTo>
                        <a:pt x="10590" y="55135"/>
                      </a:lnTo>
                      <a:cubicBezTo>
                        <a:pt x="8999" y="55135"/>
                        <a:pt x="7409" y="56726"/>
                        <a:pt x="5818" y="567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9" name="Freeform: Shape 968">
                  <a:extLst>
                    <a:ext uri="{FF2B5EF4-FFF2-40B4-BE49-F238E27FC236}">
                      <a16:creationId xmlns:a16="http://schemas.microsoft.com/office/drawing/2014/main" xmlns="" id="{9B192E0D-A376-F669-5C00-0BDB69FE83D2}"/>
                    </a:ext>
                  </a:extLst>
                </p:cNvPr>
                <p:cNvSpPr/>
                <p:nvPr/>
              </p:nvSpPr>
              <p:spPr>
                <a:xfrm>
                  <a:off x="7445180" y="-830667"/>
                  <a:ext cx="34656" cy="59486"/>
                </a:xfrm>
                <a:custGeom>
                  <a:avLst/>
                  <a:gdLst>
                    <a:gd name="connsiteX0" fmla="*/ 5397 w 34656"/>
                    <a:gd name="connsiteY0" fmla="*/ 59487 h 59486"/>
                    <a:gd name="connsiteX1" fmla="*/ 3806 w 34656"/>
                    <a:gd name="connsiteY1" fmla="*/ 59487 h 59486"/>
                    <a:gd name="connsiteX2" fmla="*/ 624 w 34656"/>
                    <a:gd name="connsiteY2" fmla="*/ 51532 h 59486"/>
                    <a:gd name="connsiteX3" fmla="*/ 22896 w 34656"/>
                    <a:gd name="connsiteY3" fmla="*/ 3806 h 59486"/>
                    <a:gd name="connsiteX4" fmla="*/ 30851 w 34656"/>
                    <a:gd name="connsiteY4" fmla="*/ 624 h 59486"/>
                    <a:gd name="connsiteX5" fmla="*/ 34033 w 34656"/>
                    <a:gd name="connsiteY5" fmla="*/ 8578 h 59486"/>
                    <a:gd name="connsiteX6" fmla="*/ 11760 w 34656"/>
                    <a:gd name="connsiteY6" fmla="*/ 56305 h 59486"/>
                    <a:gd name="connsiteX7" fmla="*/ 5397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5397" y="59487"/>
                      </a:moveTo>
                      <a:cubicBezTo>
                        <a:pt x="3806" y="59487"/>
                        <a:pt x="3806" y="59487"/>
                        <a:pt x="3806" y="59487"/>
                      </a:cubicBezTo>
                      <a:cubicBezTo>
                        <a:pt x="624" y="57896"/>
                        <a:pt x="-967" y="54714"/>
                        <a:pt x="624" y="51532"/>
                      </a:cubicBezTo>
                      <a:lnTo>
                        <a:pt x="22896" y="3806"/>
                      </a:lnTo>
                      <a:cubicBezTo>
                        <a:pt x="24487" y="624"/>
                        <a:pt x="27669" y="-967"/>
                        <a:pt x="30851" y="624"/>
                      </a:cubicBezTo>
                      <a:cubicBezTo>
                        <a:pt x="34033" y="2215"/>
                        <a:pt x="35623" y="5397"/>
                        <a:pt x="34033" y="8578"/>
                      </a:cubicBezTo>
                      <a:lnTo>
                        <a:pt x="11760" y="56305"/>
                      </a:lnTo>
                      <a:cubicBezTo>
                        <a:pt x="8578" y="57896"/>
                        <a:pt x="6988"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0" name="Freeform: Shape 969">
                  <a:extLst>
                    <a:ext uri="{FF2B5EF4-FFF2-40B4-BE49-F238E27FC236}">
                      <a16:creationId xmlns:a16="http://schemas.microsoft.com/office/drawing/2014/main" xmlns="" id="{07A0617F-0766-B8CD-DF75-3B30EC74ADC8}"/>
                    </a:ext>
                  </a:extLst>
                </p:cNvPr>
                <p:cNvSpPr/>
                <p:nvPr/>
              </p:nvSpPr>
              <p:spPr>
                <a:xfrm>
                  <a:off x="7403817" y="-848166"/>
                  <a:ext cx="31474" cy="59486"/>
                </a:xfrm>
                <a:custGeom>
                  <a:avLst/>
                  <a:gdLst>
                    <a:gd name="connsiteX0" fmla="*/ 5397 w 31474"/>
                    <a:gd name="connsiteY0" fmla="*/ 59487 h 59486"/>
                    <a:gd name="connsiteX1" fmla="*/ 3806 w 31474"/>
                    <a:gd name="connsiteY1" fmla="*/ 59487 h 59486"/>
                    <a:gd name="connsiteX2" fmla="*/ 624 w 31474"/>
                    <a:gd name="connsiteY2" fmla="*/ 51532 h 59486"/>
                    <a:gd name="connsiteX3" fmla="*/ 19715 w 31474"/>
                    <a:gd name="connsiteY3" fmla="*/ 3806 h 59486"/>
                    <a:gd name="connsiteX4" fmla="*/ 27669 w 31474"/>
                    <a:gd name="connsiteY4" fmla="*/ 624 h 59486"/>
                    <a:gd name="connsiteX5" fmla="*/ 30851 w 31474"/>
                    <a:gd name="connsiteY5" fmla="*/ 8578 h 59486"/>
                    <a:gd name="connsiteX6" fmla="*/ 11760 w 31474"/>
                    <a:gd name="connsiteY6" fmla="*/ 56305 h 59486"/>
                    <a:gd name="connsiteX7" fmla="*/ 539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5397" y="59487"/>
                      </a:moveTo>
                      <a:cubicBezTo>
                        <a:pt x="5397" y="59487"/>
                        <a:pt x="3806" y="59487"/>
                        <a:pt x="3806" y="59487"/>
                      </a:cubicBezTo>
                      <a:cubicBezTo>
                        <a:pt x="624" y="57896"/>
                        <a:pt x="-967" y="54714"/>
                        <a:pt x="624" y="51532"/>
                      </a:cubicBezTo>
                      <a:lnTo>
                        <a:pt x="19715" y="3806"/>
                      </a:lnTo>
                      <a:cubicBezTo>
                        <a:pt x="21305" y="624"/>
                        <a:pt x="24487" y="-967"/>
                        <a:pt x="27669" y="624"/>
                      </a:cubicBezTo>
                      <a:cubicBezTo>
                        <a:pt x="30851" y="2215"/>
                        <a:pt x="32442" y="5397"/>
                        <a:pt x="30851" y="8578"/>
                      </a:cubicBezTo>
                      <a:lnTo>
                        <a:pt x="11760" y="56305"/>
                      </a:lnTo>
                      <a:cubicBezTo>
                        <a:pt x="10169" y="57896"/>
                        <a:pt x="8579" y="59487"/>
                        <a:pt x="539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71" name="Freeform: Shape 970">
                  <a:extLst>
                    <a:ext uri="{FF2B5EF4-FFF2-40B4-BE49-F238E27FC236}">
                      <a16:creationId xmlns:a16="http://schemas.microsoft.com/office/drawing/2014/main" xmlns="" id="{C408A69E-06CA-71D0-3460-7DDDDD2FA9A8}"/>
                    </a:ext>
                  </a:extLst>
                </p:cNvPr>
                <p:cNvSpPr/>
                <p:nvPr/>
              </p:nvSpPr>
              <p:spPr>
                <a:xfrm>
                  <a:off x="7364045" y="-865666"/>
                  <a:ext cx="29883" cy="61077"/>
                </a:xfrm>
                <a:custGeom>
                  <a:avLst/>
                  <a:gdLst>
                    <a:gd name="connsiteX0" fmla="*/ 5397 w 29883"/>
                    <a:gd name="connsiteY0" fmla="*/ 61077 h 61077"/>
                    <a:gd name="connsiteX1" fmla="*/ 3806 w 29883"/>
                    <a:gd name="connsiteY1" fmla="*/ 61077 h 61077"/>
                    <a:gd name="connsiteX2" fmla="*/ 624 w 29883"/>
                    <a:gd name="connsiteY2" fmla="*/ 53123 h 61077"/>
                    <a:gd name="connsiteX3" fmla="*/ 18124 w 29883"/>
                    <a:gd name="connsiteY3" fmla="*/ 3806 h 61077"/>
                    <a:gd name="connsiteX4" fmla="*/ 26078 w 29883"/>
                    <a:gd name="connsiteY4" fmla="*/ 624 h 61077"/>
                    <a:gd name="connsiteX5" fmla="*/ 29260 w 29883"/>
                    <a:gd name="connsiteY5" fmla="*/ 8579 h 61077"/>
                    <a:gd name="connsiteX6" fmla="*/ 11760 w 29883"/>
                    <a:gd name="connsiteY6" fmla="*/ 57896 h 61077"/>
                    <a:gd name="connsiteX7" fmla="*/ 5397 w 29883"/>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3" h="61077">
                      <a:moveTo>
                        <a:pt x="5397" y="61077"/>
                      </a:moveTo>
                      <a:cubicBezTo>
                        <a:pt x="5397" y="61077"/>
                        <a:pt x="3806" y="61077"/>
                        <a:pt x="3806" y="61077"/>
                      </a:cubicBezTo>
                      <a:cubicBezTo>
                        <a:pt x="624" y="59487"/>
                        <a:pt x="-967" y="56305"/>
                        <a:pt x="624" y="53123"/>
                      </a:cubicBezTo>
                      <a:lnTo>
                        <a:pt x="18124" y="3806"/>
                      </a:lnTo>
                      <a:cubicBezTo>
                        <a:pt x="19715" y="624"/>
                        <a:pt x="22896" y="-967"/>
                        <a:pt x="26078" y="624"/>
                      </a:cubicBezTo>
                      <a:cubicBezTo>
                        <a:pt x="29260" y="2215"/>
                        <a:pt x="30851" y="5397"/>
                        <a:pt x="29260" y="8579"/>
                      </a:cubicBezTo>
                      <a:lnTo>
                        <a:pt x="11760" y="57896"/>
                      </a:lnTo>
                      <a:cubicBezTo>
                        <a:pt x="10169" y="59487"/>
                        <a:pt x="8579" y="61077"/>
                        <a:pt x="5397"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4" name="Graphic 378">
                <a:extLst>
                  <a:ext uri="{FF2B5EF4-FFF2-40B4-BE49-F238E27FC236}">
                    <a16:creationId xmlns:a16="http://schemas.microsoft.com/office/drawing/2014/main" xmlns="" id="{283C4907-04B6-7C07-1F20-D606323BD352}"/>
                  </a:ext>
                </a:extLst>
              </p:cNvPr>
              <p:cNvGrpSpPr/>
              <p:nvPr/>
            </p:nvGrpSpPr>
            <p:grpSpPr>
              <a:xfrm>
                <a:off x="7022630" y="-930268"/>
                <a:ext cx="270449" cy="103407"/>
                <a:chOff x="7022630" y="-930268"/>
                <a:chExt cx="270449" cy="103407"/>
              </a:xfrm>
              <a:solidFill>
                <a:srgbClr val="C6D605"/>
              </a:solidFill>
            </p:grpSpPr>
            <p:sp>
              <p:nvSpPr>
                <p:cNvPr id="960" name="Freeform: Shape 959">
                  <a:extLst>
                    <a:ext uri="{FF2B5EF4-FFF2-40B4-BE49-F238E27FC236}">
                      <a16:creationId xmlns:a16="http://schemas.microsoft.com/office/drawing/2014/main" xmlns="" id="{2DAFB759-6AFC-F750-B4AA-F196C74EC101}"/>
                    </a:ext>
                  </a:extLst>
                </p:cNvPr>
                <p:cNvSpPr/>
                <p:nvPr/>
              </p:nvSpPr>
              <p:spPr>
                <a:xfrm>
                  <a:off x="7022630" y="-930268"/>
                  <a:ext cx="27044" cy="103407"/>
                </a:xfrm>
                <a:custGeom>
                  <a:avLst/>
                  <a:gdLst>
                    <a:gd name="connsiteX0" fmla="*/ 14318 w 27044"/>
                    <a:gd name="connsiteY0" fmla="*/ 103407 h 103407"/>
                    <a:gd name="connsiteX1" fmla="*/ 1591 w 27044"/>
                    <a:gd name="connsiteY1" fmla="*/ 90680 h 103407"/>
                    <a:gd name="connsiteX2" fmla="*/ 0 w 27044"/>
                    <a:gd name="connsiteY2" fmla="*/ 12727 h 103407"/>
                    <a:gd name="connsiteX3" fmla="*/ 12727 w 27044"/>
                    <a:gd name="connsiteY3" fmla="*/ 0 h 103407"/>
                    <a:gd name="connsiteX4" fmla="*/ 12727 w 27044"/>
                    <a:gd name="connsiteY4" fmla="*/ 0 h 103407"/>
                    <a:gd name="connsiteX5" fmla="*/ 25454 w 27044"/>
                    <a:gd name="connsiteY5" fmla="*/ 12727 h 103407"/>
                    <a:gd name="connsiteX6" fmla="*/ 27045 w 27044"/>
                    <a:gd name="connsiteY6" fmla="*/ 90680 h 103407"/>
                    <a:gd name="connsiteX7" fmla="*/ 14318 w 27044"/>
                    <a:gd name="connsiteY7" fmla="*/ 103407 h 103407"/>
                    <a:gd name="connsiteX8" fmla="*/ 14318 w 27044"/>
                    <a:gd name="connsiteY8" fmla="*/ 103407 h 103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044" h="103407">
                      <a:moveTo>
                        <a:pt x="14318" y="103407"/>
                      </a:moveTo>
                      <a:cubicBezTo>
                        <a:pt x="7954" y="103407"/>
                        <a:pt x="1591" y="97044"/>
                        <a:pt x="1591" y="90680"/>
                      </a:cubicBezTo>
                      <a:lnTo>
                        <a:pt x="0" y="12727"/>
                      </a:lnTo>
                      <a:cubicBezTo>
                        <a:pt x="0" y="6364"/>
                        <a:pt x="4772" y="0"/>
                        <a:pt x="12727" y="0"/>
                      </a:cubicBezTo>
                      <a:cubicBezTo>
                        <a:pt x="12727" y="0"/>
                        <a:pt x="12727" y="0"/>
                        <a:pt x="12727" y="0"/>
                      </a:cubicBezTo>
                      <a:cubicBezTo>
                        <a:pt x="19090" y="0"/>
                        <a:pt x="25454" y="6364"/>
                        <a:pt x="25454" y="12727"/>
                      </a:cubicBezTo>
                      <a:lnTo>
                        <a:pt x="27045" y="90680"/>
                      </a:lnTo>
                      <a:cubicBezTo>
                        <a:pt x="27045" y="97044"/>
                        <a:pt x="20681" y="103407"/>
                        <a:pt x="14318" y="103407"/>
                      </a:cubicBezTo>
                      <a:cubicBezTo>
                        <a:pt x="14318" y="103407"/>
                        <a:pt x="14318" y="103407"/>
                        <a:pt x="14318" y="10340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1" name="Freeform: Shape 960">
                  <a:extLst>
                    <a:ext uri="{FF2B5EF4-FFF2-40B4-BE49-F238E27FC236}">
                      <a16:creationId xmlns:a16="http://schemas.microsoft.com/office/drawing/2014/main" xmlns="" id="{33E8C797-B4F5-B6B2-690A-03C059521585}"/>
                    </a:ext>
                  </a:extLst>
                </p:cNvPr>
                <p:cNvSpPr/>
                <p:nvPr/>
              </p:nvSpPr>
              <p:spPr>
                <a:xfrm>
                  <a:off x="7268620" y="-893678"/>
                  <a:ext cx="24459" cy="62044"/>
                </a:xfrm>
                <a:custGeom>
                  <a:avLst/>
                  <a:gdLst>
                    <a:gd name="connsiteX0" fmla="*/ 5369 w 24459"/>
                    <a:gd name="connsiteY0" fmla="*/ 62044 h 62044"/>
                    <a:gd name="connsiteX1" fmla="*/ 5369 w 24459"/>
                    <a:gd name="connsiteY1" fmla="*/ 62044 h 62044"/>
                    <a:gd name="connsiteX2" fmla="*/ 597 w 24459"/>
                    <a:gd name="connsiteY2" fmla="*/ 55681 h 62044"/>
                    <a:gd name="connsiteX3" fmla="*/ 13323 w 24459"/>
                    <a:gd name="connsiteY3" fmla="*/ 4773 h 62044"/>
                    <a:gd name="connsiteX4" fmla="*/ 19687 w 24459"/>
                    <a:gd name="connsiteY4" fmla="*/ 0 h 62044"/>
                    <a:gd name="connsiteX5" fmla="*/ 24460 w 24459"/>
                    <a:gd name="connsiteY5" fmla="*/ 6364 h 62044"/>
                    <a:gd name="connsiteX6" fmla="*/ 11733 w 24459"/>
                    <a:gd name="connsiteY6" fmla="*/ 57272 h 62044"/>
                    <a:gd name="connsiteX7" fmla="*/ 5369 w 2445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459" h="62044">
                      <a:moveTo>
                        <a:pt x="5369" y="62044"/>
                      </a:moveTo>
                      <a:cubicBezTo>
                        <a:pt x="5369" y="62044"/>
                        <a:pt x="5369" y="62044"/>
                        <a:pt x="5369" y="62044"/>
                      </a:cubicBezTo>
                      <a:cubicBezTo>
                        <a:pt x="597" y="60453"/>
                        <a:pt x="-994" y="58862"/>
                        <a:pt x="597" y="55681"/>
                      </a:cubicBezTo>
                      <a:lnTo>
                        <a:pt x="13323" y="4773"/>
                      </a:lnTo>
                      <a:cubicBezTo>
                        <a:pt x="13323" y="1591"/>
                        <a:pt x="16505" y="0"/>
                        <a:pt x="19687" y="0"/>
                      </a:cubicBezTo>
                      <a:cubicBezTo>
                        <a:pt x="22869" y="0"/>
                        <a:pt x="24460" y="3182"/>
                        <a:pt x="24460"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2" name="Freeform: Shape 961">
                  <a:extLst>
                    <a:ext uri="{FF2B5EF4-FFF2-40B4-BE49-F238E27FC236}">
                      <a16:creationId xmlns:a16="http://schemas.microsoft.com/office/drawing/2014/main" xmlns="" id="{859A2FDE-6517-8B6A-D712-B72E246AC7B1}"/>
                    </a:ext>
                  </a:extLst>
                </p:cNvPr>
                <p:cNvSpPr/>
                <p:nvPr/>
              </p:nvSpPr>
              <p:spPr>
                <a:xfrm>
                  <a:off x="7220893" y="-904814"/>
                  <a:ext cx="21277" cy="62044"/>
                </a:xfrm>
                <a:custGeom>
                  <a:avLst/>
                  <a:gdLst>
                    <a:gd name="connsiteX0" fmla="*/ 5369 w 21277"/>
                    <a:gd name="connsiteY0" fmla="*/ 62044 h 62044"/>
                    <a:gd name="connsiteX1" fmla="*/ 5369 w 21277"/>
                    <a:gd name="connsiteY1" fmla="*/ 62044 h 62044"/>
                    <a:gd name="connsiteX2" fmla="*/ 597 w 21277"/>
                    <a:gd name="connsiteY2" fmla="*/ 55681 h 62044"/>
                    <a:gd name="connsiteX3" fmla="*/ 10142 w 21277"/>
                    <a:gd name="connsiteY3" fmla="*/ 4773 h 62044"/>
                    <a:gd name="connsiteX4" fmla="*/ 16505 w 21277"/>
                    <a:gd name="connsiteY4" fmla="*/ 0 h 62044"/>
                    <a:gd name="connsiteX5" fmla="*/ 21278 w 21277"/>
                    <a:gd name="connsiteY5" fmla="*/ 6364 h 62044"/>
                    <a:gd name="connsiteX6" fmla="*/ 11733 w 21277"/>
                    <a:gd name="connsiteY6" fmla="*/ 57272 h 62044"/>
                    <a:gd name="connsiteX7" fmla="*/ 5369 w 21277"/>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277" h="62044">
                      <a:moveTo>
                        <a:pt x="5369" y="62044"/>
                      </a:moveTo>
                      <a:cubicBezTo>
                        <a:pt x="5369" y="62044"/>
                        <a:pt x="5369" y="62044"/>
                        <a:pt x="5369" y="62044"/>
                      </a:cubicBezTo>
                      <a:cubicBezTo>
                        <a:pt x="597" y="62044"/>
                        <a:pt x="-994" y="58862"/>
                        <a:pt x="597" y="55681"/>
                      </a:cubicBezTo>
                      <a:lnTo>
                        <a:pt x="10142" y="4773"/>
                      </a:lnTo>
                      <a:cubicBezTo>
                        <a:pt x="10142" y="1591"/>
                        <a:pt x="13323" y="0"/>
                        <a:pt x="16505" y="0"/>
                      </a:cubicBezTo>
                      <a:cubicBezTo>
                        <a:pt x="19687" y="0"/>
                        <a:pt x="21278" y="3182"/>
                        <a:pt x="21278" y="6364"/>
                      </a:cubicBezTo>
                      <a:lnTo>
                        <a:pt x="11733" y="57272"/>
                      </a:lnTo>
                      <a:cubicBezTo>
                        <a:pt x="10142" y="60453"/>
                        <a:pt x="8551" y="62044"/>
                        <a:pt x="5369"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3" name="Freeform: Shape 962">
                  <a:extLst>
                    <a:ext uri="{FF2B5EF4-FFF2-40B4-BE49-F238E27FC236}">
                      <a16:creationId xmlns:a16="http://schemas.microsoft.com/office/drawing/2014/main" xmlns="" id="{6EC5E651-BB3B-5EBA-ED61-D1B76D95C0FF}"/>
                    </a:ext>
                  </a:extLst>
                </p:cNvPr>
                <p:cNvSpPr/>
                <p:nvPr/>
              </p:nvSpPr>
              <p:spPr>
                <a:xfrm>
                  <a:off x="7172173" y="-912768"/>
                  <a:ext cx="19090" cy="62044"/>
                </a:xfrm>
                <a:custGeom>
                  <a:avLst/>
                  <a:gdLst>
                    <a:gd name="connsiteX0" fmla="*/ 6363 w 19090"/>
                    <a:gd name="connsiteY0" fmla="*/ 62044 h 62044"/>
                    <a:gd name="connsiteX1" fmla="*/ 6363 w 19090"/>
                    <a:gd name="connsiteY1" fmla="*/ 62044 h 62044"/>
                    <a:gd name="connsiteX2" fmla="*/ 0 w 19090"/>
                    <a:gd name="connsiteY2" fmla="*/ 55681 h 62044"/>
                    <a:gd name="connsiteX3" fmla="*/ 7954 w 19090"/>
                    <a:gd name="connsiteY3" fmla="*/ 4773 h 62044"/>
                    <a:gd name="connsiteX4" fmla="*/ 14318 w 19090"/>
                    <a:gd name="connsiteY4" fmla="*/ 0 h 62044"/>
                    <a:gd name="connsiteX5" fmla="*/ 19090 w 19090"/>
                    <a:gd name="connsiteY5" fmla="*/ 6364 h 62044"/>
                    <a:gd name="connsiteX6" fmla="*/ 11136 w 19090"/>
                    <a:gd name="connsiteY6" fmla="*/ 57272 h 62044"/>
                    <a:gd name="connsiteX7" fmla="*/ 6363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6363" y="62044"/>
                      </a:moveTo>
                      <a:cubicBezTo>
                        <a:pt x="6363" y="62044"/>
                        <a:pt x="6363" y="62044"/>
                        <a:pt x="6363" y="62044"/>
                      </a:cubicBezTo>
                      <a:cubicBezTo>
                        <a:pt x="3182" y="62044"/>
                        <a:pt x="0" y="58862"/>
                        <a:pt x="0" y="55681"/>
                      </a:cubicBezTo>
                      <a:lnTo>
                        <a:pt x="7954" y="4773"/>
                      </a:lnTo>
                      <a:cubicBezTo>
                        <a:pt x="7954" y="1591"/>
                        <a:pt x="11136" y="0"/>
                        <a:pt x="14318" y="0"/>
                      </a:cubicBezTo>
                      <a:cubicBezTo>
                        <a:pt x="17500" y="0"/>
                        <a:pt x="19090" y="3182"/>
                        <a:pt x="19090" y="6364"/>
                      </a:cubicBezTo>
                      <a:lnTo>
                        <a:pt x="11136" y="57272"/>
                      </a:lnTo>
                      <a:cubicBezTo>
                        <a:pt x="11136" y="60453"/>
                        <a:pt x="9545" y="62044"/>
                        <a:pt x="6363"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4" name="Freeform: Shape 963">
                  <a:extLst>
                    <a:ext uri="{FF2B5EF4-FFF2-40B4-BE49-F238E27FC236}">
                      <a16:creationId xmlns:a16="http://schemas.microsoft.com/office/drawing/2014/main" xmlns="" id="{08087D34-83EF-BABA-883D-5B960F322E3F}"/>
                    </a:ext>
                  </a:extLst>
                </p:cNvPr>
                <p:cNvSpPr/>
                <p:nvPr/>
              </p:nvSpPr>
              <p:spPr>
                <a:xfrm>
                  <a:off x="7127628" y="-919132"/>
                  <a:ext cx="15908" cy="63635"/>
                </a:xfrm>
                <a:custGeom>
                  <a:avLst/>
                  <a:gdLst>
                    <a:gd name="connsiteX0" fmla="*/ 6364 w 15908"/>
                    <a:gd name="connsiteY0" fmla="*/ 63635 h 63635"/>
                    <a:gd name="connsiteX1" fmla="*/ 6364 w 15908"/>
                    <a:gd name="connsiteY1" fmla="*/ 63635 h 63635"/>
                    <a:gd name="connsiteX2" fmla="*/ 0 w 15908"/>
                    <a:gd name="connsiteY2" fmla="*/ 57272 h 63635"/>
                    <a:gd name="connsiteX3" fmla="*/ 4773 w 15908"/>
                    <a:gd name="connsiteY3" fmla="*/ 4773 h 63635"/>
                    <a:gd name="connsiteX4" fmla="*/ 11136 w 15908"/>
                    <a:gd name="connsiteY4" fmla="*/ 0 h 63635"/>
                    <a:gd name="connsiteX5" fmla="*/ 15909 w 15908"/>
                    <a:gd name="connsiteY5" fmla="*/ 6364 h 63635"/>
                    <a:gd name="connsiteX6" fmla="*/ 11136 w 15908"/>
                    <a:gd name="connsiteY6" fmla="*/ 58862 h 63635"/>
                    <a:gd name="connsiteX7" fmla="*/ 6364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6364" y="63635"/>
                      </a:moveTo>
                      <a:cubicBezTo>
                        <a:pt x="6364" y="63635"/>
                        <a:pt x="6364" y="63635"/>
                        <a:pt x="6364" y="63635"/>
                      </a:cubicBezTo>
                      <a:cubicBezTo>
                        <a:pt x="3182" y="63635"/>
                        <a:pt x="0" y="60453"/>
                        <a:pt x="0" y="57272"/>
                      </a:cubicBezTo>
                      <a:lnTo>
                        <a:pt x="4773" y="4773"/>
                      </a:lnTo>
                      <a:cubicBezTo>
                        <a:pt x="4773" y="1591"/>
                        <a:pt x="7954" y="0"/>
                        <a:pt x="11136" y="0"/>
                      </a:cubicBezTo>
                      <a:cubicBezTo>
                        <a:pt x="14318" y="0"/>
                        <a:pt x="15909" y="3182"/>
                        <a:pt x="15909" y="6364"/>
                      </a:cubicBezTo>
                      <a:lnTo>
                        <a:pt x="11136" y="58862"/>
                      </a:lnTo>
                      <a:cubicBezTo>
                        <a:pt x="12727" y="60453"/>
                        <a:pt x="9545" y="63635"/>
                        <a:pt x="6364"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65" name="Freeform: Shape 964">
                  <a:extLst>
                    <a:ext uri="{FF2B5EF4-FFF2-40B4-BE49-F238E27FC236}">
                      <a16:creationId xmlns:a16="http://schemas.microsoft.com/office/drawing/2014/main" xmlns="" id="{40D3BCDE-A46B-9C84-5C69-0C4C7F68070A}"/>
                    </a:ext>
                  </a:extLst>
                </p:cNvPr>
                <p:cNvSpPr/>
                <p:nvPr/>
              </p:nvSpPr>
              <p:spPr>
                <a:xfrm>
                  <a:off x="7086265" y="-922737"/>
                  <a:ext cx="14317" cy="64058"/>
                </a:xfrm>
                <a:custGeom>
                  <a:avLst/>
                  <a:gdLst>
                    <a:gd name="connsiteX0" fmla="*/ 6363 w 14317"/>
                    <a:gd name="connsiteY0" fmla="*/ 64058 h 64058"/>
                    <a:gd name="connsiteX1" fmla="*/ 6363 w 14317"/>
                    <a:gd name="connsiteY1" fmla="*/ 64058 h 64058"/>
                    <a:gd name="connsiteX2" fmla="*/ 0 w 14317"/>
                    <a:gd name="connsiteY2" fmla="*/ 57695 h 64058"/>
                    <a:gd name="connsiteX3" fmla="*/ 3182 w 14317"/>
                    <a:gd name="connsiteY3" fmla="*/ 5196 h 64058"/>
                    <a:gd name="connsiteX4" fmla="*/ 9545 w 14317"/>
                    <a:gd name="connsiteY4" fmla="*/ 423 h 64058"/>
                    <a:gd name="connsiteX5" fmla="*/ 14318 w 14317"/>
                    <a:gd name="connsiteY5" fmla="*/ 6787 h 64058"/>
                    <a:gd name="connsiteX6" fmla="*/ 11136 w 14317"/>
                    <a:gd name="connsiteY6" fmla="*/ 59286 h 64058"/>
                    <a:gd name="connsiteX7" fmla="*/ 6363 w 14317"/>
                    <a:gd name="connsiteY7" fmla="*/ 64058 h 64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317" h="64058">
                      <a:moveTo>
                        <a:pt x="6363" y="64058"/>
                      </a:moveTo>
                      <a:cubicBezTo>
                        <a:pt x="6363" y="64058"/>
                        <a:pt x="6363" y="64058"/>
                        <a:pt x="6363" y="64058"/>
                      </a:cubicBezTo>
                      <a:cubicBezTo>
                        <a:pt x="3182" y="64058"/>
                        <a:pt x="0" y="60877"/>
                        <a:pt x="0" y="57695"/>
                      </a:cubicBezTo>
                      <a:lnTo>
                        <a:pt x="3182" y="5196"/>
                      </a:lnTo>
                      <a:cubicBezTo>
                        <a:pt x="3182" y="2014"/>
                        <a:pt x="6363" y="-1168"/>
                        <a:pt x="9545" y="423"/>
                      </a:cubicBezTo>
                      <a:cubicBezTo>
                        <a:pt x="12727" y="423"/>
                        <a:pt x="14318" y="3605"/>
                        <a:pt x="14318" y="6787"/>
                      </a:cubicBezTo>
                      <a:lnTo>
                        <a:pt x="11136" y="59286"/>
                      </a:lnTo>
                      <a:cubicBezTo>
                        <a:pt x="11136" y="60877"/>
                        <a:pt x="9545" y="64058"/>
                        <a:pt x="6363" y="6405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5" name="Graphic 378">
                <a:extLst>
                  <a:ext uri="{FF2B5EF4-FFF2-40B4-BE49-F238E27FC236}">
                    <a16:creationId xmlns:a16="http://schemas.microsoft.com/office/drawing/2014/main" xmlns="" id="{FAF43AE8-E843-AF3F-2217-5A49D846867F}"/>
                  </a:ext>
                </a:extLst>
              </p:cNvPr>
              <p:cNvGrpSpPr/>
              <p:nvPr/>
            </p:nvGrpSpPr>
            <p:grpSpPr>
              <a:xfrm>
                <a:off x="6729600" y="-919132"/>
                <a:ext cx="271354" cy="119315"/>
                <a:chOff x="6729600" y="-919132"/>
                <a:chExt cx="271354" cy="119315"/>
              </a:xfrm>
              <a:solidFill>
                <a:srgbClr val="C6D605"/>
              </a:solidFill>
            </p:grpSpPr>
            <p:sp>
              <p:nvSpPr>
                <p:cNvPr id="954" name="Freeform: Shape 953">
                  <a:extLst>
                    <a:ext uri="{FF2B5EF4-FFF2-40B4-BE49-F238E27FC236}">
                      <a16:creationId xmlns:a16="http://schemas.microsoft.com/office/drawing/2014/main" xmlns="" id="{40E1747D-D506-2C03-9163-0F2DC74615D8}"/>
                    </a:ext>
                  </a:extLst>
                </p:cNvPr>
                <p:cNvSpPr/>
                <p:nvPr/>
              </p:nvSpPr>
              <p:spPr>
                <a:xfrm>
                  <a:off x="6729600" y="-900349"/>
                  <a:ext cx="40388" cy="100533"/>
                </a:xfrm>
                <a:custGeom>
                  <a:avLst/>
                  <a:gdLst>
                    <a:gd name="connsiteX0" fmla="*/ 28944 w 40388"/>
                    <a:gd name="connsiteY0" fmla="*/ 100534 h 100533"/>
                    <a:gd name="connsiteX1" fmla="*/ 16217 w 40388"/>
                    <a:gd name="connsiteY1" fmla="*/ 90988 h 100533"/>
                    <a:gd name="connsiteX2" fmla="*/ 308 w 40388"/>
                    <a:gd name="connsiteY2" fmla="*/ 14626 h 100533"/>
                    <a:gd name="connsiteX3" fmla="*/ 9854 w 40388"/>
                    <a:gd name="connsiteY3" fmla="*/ 308 h 100533"/>
                    <a:gd name="connsiteX4" fmla="*/ 24171 w 40388"/>
                    <a:gd name="connsiteY4" fmla="*/ 9854 h 100533"/>
                    <a:gd name="connsiteX5" fmla="*/ 40080 w 40388"/>
                    <a:gd name="connsiteY5" fmla="*/ 86216 h 100533"/>
                    <a:gd name="connsiteX6" fmla="*/ 30535 w 40388"/>
                    <a:gd name="connsiteY6" fmla="*/ 100534 h 100533"/>
                    <a:gd name="connsiteX7" fmla="*/ 28944 w 40388"/>
                    <a:gd name="connsiteY7" fmla="*/ 100534 h 100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388" h="100533">
                      <a:moveTo>
                        <a:pt x="28944" y="100534"/>
                      </a:moveTo>
                      <a:cubicBezTo>
                        <a:pt x="22581" y="100534"/>
                        <a:pt x="17808" y="95761"/>
                        <a:pt x="16217" y="90988"/>
                      </a:cubicBezTo>
                      <a:lnTo>
                        <a:pt x="308" y="14626"/>
                      </a:lnTo>
                      <a:cubicBezTo>
                        <a:pt x="-1282" y="8263"/>
                        <a:pt x="3490" y="308"/>
                        <a:pt x="9854" y="308"/>
                      </a:cubicBezTo>
                      <a:cubicBezTo>
                        <a:pt x="16217" y="-1283"/>
                        <a:pt x="24171" y="3490"/>
                        <a:pt x="24171" y="9854"/>
                      </a:cubicBezTo>
                      <a:lnTo>
                        <a:pt x="40080" y="86216"/>
                      </a:lnTo>
                      <a:cubicBezTo>
                        <a:pt x="41671" y="92579"/>
                        <a:pt x="36899" y="100534"/>
                        <a:pt x="30535" y="100534"/>
                      </a:cubicBezTo>
                      <a:cubicBezTo>
                        <a:pt x="30535" y="100534"/>
                        <a:pt x="28944" y="100534"/>
                        <a:pt x="28944" y="10053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5" name="Freeform: Shape 954">
                  <a:extLst>
                    <a:ext uri="{FF2B5EF4-FFF2-40B4-BE49-F238E27FC236}">
                      <a16:creationId xmlns:a16="http://schemas.microsoft.com/office/drawing/2014/main" xmlns="" id="{319883CC-85DF-4C84-7EFC-A4B58F46C2C8}"/>
                    </a:ext>
                  </a:extLst>
                </p:cNvPr>
                <p:cNvSpPr/>
                <p:nvPr/>
              </p:nvSpPr>
              <p:spPr>
                <a:xfrm>
                  <a:off x="6976061" y="-917974"/>
                  <a:ext cx="24893" cy="60886"/>
                </a:xfrm>
                <a:custGeom>
                  <a:avLst/>
                  <a:gdLst>
                    <a:gd name="connsiteX0" fmla="*/ 19524 w 24893"/>
                    <a:gd name="connsiteY0" fmla="*/ 60887 h 60886"/>
                    <a:gd name="connsiteX1" fmla="*/ 14752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2" y="59296"/>
                        <a:pt x="14752" y="56114"/>
                      </a:cubicBezTo>
                      <a:lnTo>
                        <a:pt x="434" y="6797"/>
                      </a:lnTo>
                      <a:cubicBezTo>
                        <a:pt x="-1157" y="3615"/>
                        <a:pt x="2024" y="434"/>
                        <a:pt x="3615" y="434"/>
                      </a:cubicBezTo>
                      <a:cubicBezTo>
                        <a:pt x="6797" y="-1157"/>
                        <a:pt x="9979" y="2024"/>
                        <a:pt x="9979" y="3615"/>
                      </a:cubicBezTo>
                      <a:lnTo>
                        <a:pt x="24297" y="52933"/>
                      </a:lnTo>
                      <a:cubicBezTo>
                        <a:pt x="25888" y="56114"/>
                        <a:pt x="24297" y="59296"/>
                        <a:pt x="19524" y="60887"/>
                      </a:cubicBezTo>
                      <a:cubicBezTo>
                        <a:pt x="21115"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6" name="Freeform: Shape 955">
                  <a:extLst>
                    <a:ext uri="{FF2B5EF4-FFF2-40B4-BE49-F238E27FC236}">
                      <a16:creationId xmlns:a16="http://schemas.microsoft.com/office/drawing/2014/main" xmlns="" id="{4787BCAC-D0F8-6A49-28F8-42041FEDE067}"/>
                    </a:ext>
                  </a:extLst>
                </p:cNvPr>
                <p:cNvSpPr/>
                <p:nvPr/>
              </p:nvSpPr>
              <p:spPr>
                <a:xfrm>
                  <a:off x="6933541" y="-919132"/>
                  <a:ext cx="14741" cy="63635"/>
                </a:xfrm>
                <a:custGeom>
                  <a:avLst/>
                  <a:gdLst>
                    <a:gd name="connsiteX0" fmla="*/ 9545 w 14741"/>
                    <a:gd name="connsiteY0" fmla="*/ 63635 h 63635"/>
                    <a:gd name="connsiteX1" fmla="*/ 3182 w 14741"/>
                    <a:gd name="connsiteY1" fmla="*/ 58862 h 63635"/>
                    <a:gd name="connsiteX2" fmla="*/ 0 w 14741"/>
                    <a:gd name="connsiteY2" fmla="*/ 6364 h 63635"/>
                    <a:gd name="connsiteX3" fmla="*/ 4773 w 14741"/>
                    <a:gd name="connsiteY3" fmla="*/ 0 h 63635"/>
                    <a:gd name="connsiteX4" fmla="*/ 11136 w 14741"/>
                    <a:gd name="connsiteY4" fmla="*/ 4773 h 63635"/>
                    <a:gd name="connsiteX5" fmla="*/ 14318 w 14741"/>
                    <a:gd name="connsiteY5" fmla="*/ 57272 h 63635"/>
                    <a:gd name="connsiteX6" fmla="*/ 9545 w 14741"/>
                    <a:gd name="connsiteY6" fmla="*/ 63635 h 63635"/>
                    <a:gd name="connsiteX7" fmla="*/ 9545 w 14741"/>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741" h="63635">
                      <a:moveTo>
                        <a:pt x="9545" y="63635"/>
                      </a:moveTo>
                      <a:cubicBezTo>
                        <a:pt x="6363" y="63635"/>
                        <a:pt x="4773" y="62044"/>
                        <a:pt x="3182" y="58862"/>
                      </a:cubicBezTo>
                      <a:lnTo>
                        <a:pt x="0" y="6364"/>
                      </a:lnTo>
                      <a:cubicBezTo>
                        <a:pt x="0" y="3182"/>
                        <a:pt x="1591" y="0"/>
                        <a:pt x="4773" y="0"/>
                      </a:cubicBezTo>
                      <a:cubicBezTo>
                        <a:pt x="7954" y="0"/>
                        <a:pt x="11136" y="1591"/>
                        <a:pt x="11136" y="4773"/>
                      </a:cubicBezTo>
                      <a:lnTo>
                        <a:pt x="14318" y="57272"/>
                      </a:lnTo>
                      <a:cubicBezTo>
                        <a:pt x="15909" y="60453"/>
                        <a:pt x="12727" y="63635"/>
                        <a:pt x="9545" y="63635"/>
                      </a:cubicBezTo>
                      <a:cubicBezTo>
                        <a:pt x="9545" y="63635"/>
                        <a:pt x="9545" y="63635"/>
                        <a:pt x="9545"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7" name="Freeform: Shape 956">
                  <a:extLst>
                    <a:ext uri="{FF2B5EF4-FFF2-40B4-BE49-F238E27FC236}">
                      <a16:creationId xmlns:a16="http://schemas.microsoft.com/office/drawing/2014/main" xmlns="" id="{25D8D75C-9E4D-4FD8-ADB7-9A60E4B1E7FA}"/>
                    </a:ext>
                  </a:extLst>
                </p:cNvPr>
                <p:cNvSpPr/>
                <p:nvPr/>
              </p:nvSpPr>
              <p:spPr>
                <a:xfrm>
                  <a:off x="6884224" y="-915950"/>
                  <a:ext cx="15908" cy="63635"/>
                </a:xfrm>
                <a:custGeom>
                  <a:avLst/>
                  <a:gdLst>
                    <a:gd name="connsiteX0" fmla="*/ 11136 w 15908"/>
                    <a:gd name="connsiteY0" fmla="*/ 63635 h 63635"/>
                    <a:gd name="connsiteX1" fmla="*/ 4773 w 15908"/>
                    <a:gd name="connsiteY1" fmla="*/ 58862 h 63635"/>
                    <a:gd name="connsiteX2" fmla="*/ 0 w 15908"/>
                    <a:gd name="connsiteY2" fmla="*/ 6364 h 63635"/>
                    <a:gd name="connsiteX3" fmla="*/ 4773 w 15908"/>
                    <a:gd name="connsiteY3" fmla="*/ 0 h 63635"/>
                    <a:gd name="connsiteX4" fmla="*/ 11136 w 15908"/>
                    <a:gd name="connsiteY4" fmla="*/ 4773 h 63635"/>
                    <a:gd name="connsiteX5" fmla="*/ 15909 w 15908"/>
                    <a:gd name="connsiteY5" fmla="*/ 57272 h 63635"/>
                    <a:gd name="connsiteX6" fmla="*/ 11136 w 15908"/>
                    <a:gd name="connsiteY6" fmla="*/ 63635 h 63635"/>
                    <a:gd name="connsiteX7" fmla="*/ 11136 w 15908"/>
                    <a:gd name="connsiteY7" fmla="*/ 63635 h 63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908" h="63635">
                      <a:moveTo>
                        <a:pt x="11136" y="63635"/>
                      </a:moveTo>
                      <a:cubicBezTo>
                        <a:pt x="7954" y="63635"/>
                        <a:pt x="6364" y="62044"/>
                        <a:pt x="4773" y="58862"/>
                      </a:cubicBezTo>
                      <a:lnTo>
                        <a:pt x="0" y="6364"/>
                      </a:lnTo>
                      <a:cubicBezTo>
                        <a:pt x="0" y="3182"/>
                        <a:pt x="1591" y="0"/>
                        <a:pt x="4773" y="0"/>
                      </a:cubicBezTo>
                      <a:cubicBezTo>
                        <a:pt x="7954" y="0"/>
                        <a:pt x="11136" y="1591"/>
                        <a:pt x="11136" y="4773"/>
                      </a:cubicBezTo>
                      <a:lnTo>
                        <a:pt x="15909" y="57272"/>
                      </a:lnTo>
                      <a:cubicBezTo>
                        <a:pt x="15909" y="60453"/>
                        <a:pt x="14318" y="63635"/>
                        <a:pt x="11136" y="63635"/>
                      </a:cubicBezTo>
                      <a:cubicBezTo>
                        <a:pt x="11136" y="63635"/>
                        <a:pt x="11136" y="63635"/>
                        <a:pt x="11136" y="636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8" name="Freeform: Shape 957">
                  <a:extLst>
                    <a:ext uri="{FF2B5EF4-FFF2-40B4-BE49-F238E27FC236}">
                      <a16:creationId xmlns:a16="http://schemas.microsoft.com/office/drawing/2014/main" xmlns="" id="{1074C566-F08B-E67E-3222-1F1AF607197A}"/>
                    </a:ext>
                  </a:extLst>
                </p:cNvPr>
                <p:cNvSpPr/>
                <p:nvPr/>
              </p:nvSpPr>
              <p:spPr>
                <a:xfrm>
                  <a:off x="6838088" y="-909586"/>
                  <a:ext cx="17499" cy="62044"/>
                </a:xfrm>
                <a:custGeom>
                  <a:avLst/>
                  <a:gdLst>
                    <a:gd name="connsiteX0" fmla="*/ 12727 w 17499"/>
                    <a:gd name="connsiteY0" fmla="*/ 62044 h 62044"/>
                    <a:gd name="connsiteX1" fmla="*/ 6363 w 17499"/>
                    <a:gd name="connsiteY1" fmla="*/ 57272 h 62044"/>
                    <a:gd name="connsiteX2" fmla="*/ 0 w 17499"/>
                    <a:gd name="connsiteY2" fmla="*/ 6364 h 62044"/>
                    <a:gd name="connsiteX3" fmla="*/ 4773 w 17499"/>
                    <a:gd name="connsiteY3" fmla="*/ 0 h 62044"/>
                    <a:gd name="connsiteX4" fmla="*/ 11136 w 17499"/>
                    <a:gd name="connsiteY4" fmla="*/ 4773 h 62044"/>
                    <a:gd name="connsiteX5" fmla="*/ 17500 w 17499"/>
                    <a:gd name="connsiteY5" fmla="*/ 55681 h 62044"/>
                    <a:gd name="connsiteX6" fmla="*/ 12727 w 17499"/>
                    <a:gd name="connsiteY6" fmla="*/ 62044 h 62044"/>
                    <a:gd name="connsiteX7" fmla="*/ 12727 w 17499"/>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99" h="62044">
                      <a:moveTo>
                        <a:pt x="12727" y="62044"/>
                      </a:moveTo>
                      <a:cubicBezTo>
                        <a:pt x="9545" y="62044"/>
                        <a:pt x="7954" y="60453"/>
                        <a:pt x="6363" y="57272"/>
                      </a:cubicBezTo>
                      <a:lnTo>
                        <a:pt x="0" y="6364"/>
                      </a:lnTo>
                      <a:cubicBezTo>
                        <a:pt x="0" y="3182"/>
                        <a:pt x="1591" y="0"/>
                        <a:pt x="4773" y="0"/>
                      </a:cubicBezTo>
                      <a:cubicBezTo>
                        <a:pt x="7954" y="0"/>
                        <a:pt x="11136" y="1591"/>
                        <a:pt x="11136" y="4773"/>
                      </a:cubicBezTo>
                      <a:lnTo>
                        <a:pt x="17500" y="55681"/>
                      </a:lnTo>
                      <a:cubicBezTo>
                        <a:pt x="17500" y="58862"/>
                        <a:pt x="15909" y="62044"/>
                        <a:pt x="12727" y="62044"/>
                      </a:cubicBezTo>
                      <a:cubicBezTo>
                        <a:pt x="12727"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9" name="Freeform: Shape 958">
                  <a:extLst>
                    <a:ext uri="{FF2B5EF4-FFF2-40B4-BE49-F238E27FC236}">
                      <a16:creationId xmlns:a16="http://schemas.microsoft.com/office/drawing/2014/main" xmlns="" id="{01694159-8915-FA10-D22A-6547F9D14FE0}"/>
                    </a:ext>
                  </a:extLst>
                </p:cNvPr>
                <p:cNvSpPr/>
                <p:nvPr/>
              </p:nvSpPr>
              <p:spPr>
                <a:xfrm>
                  <a:off x="6795135" y="-904814"/>
                  <a:ext cx="19090" cy="62044"/>
                </a:xfrm>
                <a:custGeom>
                  <a:avLst/>
                  <a:gdLst>
                    <a:gd name="connsiteX0" fmla="*/ 12727 w 19090"/>
                    <a:gd name="connsiteY0" fmla="*/ 62044 h 62044"/>
                    <a:gd name="connsiteX1" fmla="*/ 7954 w 19090"/>
                    <a:gd name="connsiteY1" fmla="*/ 57272 h 62044"/>
                    <a:gd name="connsiteX2" fmla="*/ 0 w 19090"/>
                    <a:gd name="connsiteY2" fmla="*/ 6364 h 62044"/>
                    <a:gd name="connsiteX3" fmla="*/ 4773 w 19090"/>
                    <a:gd name="connsiteY3" fmla="*/ 0 h 62044"/>
                    <a:gd name="connsiteX4" fmla="*/ 11136 w 19090"/>
                    <a:gd name="connsiteY4" fmla="*/ 4773 h 62044"/>
                    <a:gd name="connsiteX5" fmla="*/ 19090 w 19090"/>
                    <a:gd name="connsiteY5" fmla="*/ 55681 h 62044"/>
                    <a:gd name="connsiteX6" fmla="*/ 12727 w 19090"/>
                    <a:gd name="connsiteY6" fmla="*/ 62044 h 62044"/>
                    <a:gd name="connsiteX7" fmla="*/ 12727 w 19090"/>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090" h="62044">
                      <a:moveTo>
                        <a:pt x="12727" y="62044"/>
                      </a:moveTo>
                      <a:cubicBezTo>
                        <a:pt x="9545" y="62044"/>
                        <a:pt x="7954" y="60453"/>
                        <a:pt x="7954" y="57272"/>
                      </a:cubicBezTo>
                      <a:lnTo>
                        <a:pt x="0" y="6364"/>
                      </a:lnTo>
                      <a:cubicBezTo>
                        <a:pt x="0" y="3182"/>
                        <a:pt x="1591" y="0"/>
                        <a:pt x="4773" y="0"/>
                      </a:cubicBezTo>
                      <a:cubicBezTo>
                        <a:pt x="7954" y="0"/>
                        <a:pt x="11136" y="1591"/>
                        <a:pt x="11136" y="4773"/>
                      </a:cubicBezTo>
                      <a:lnTo>
                        <a:pt x="19090" y="55681"/>
                      </a:lnTo>
                      <a:cubicBezTo>
                        <a:pt x="19090" y="58862"/>
                        <a:pt x="17500" y="62044"/>
                        <a:pt x="12727" y="62044"/>
                      </a:cubicBezTo>
                      <a:cubicBezTo>
                        <a:pt x="14318" y="62044"/>
                        <a:pt x="12727" y="62044"/>
                        <a:pt x="12727"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6" name="Graphic 378">
                <a:extLst>
                  <a:ext uri="{FF2B5EF4-FFF2-40B4-BE49-F238E27FC236}">
                    <a16:creationId xmlns:a16="http://schemas.microsoft.com/office/drawing/2014/main" xmlns="" id="{C50915BA-8100-B368-87FA-3EA6EBBAA66A}"/>
                  </a:ext>
                </a:extLst>
              </p:cNvPr>
              <p:cNvGrpSpPr/>
              <p:nvPr/>
            </p:nvGrpSpPr>
            <p:grpSpPr>
              <a:xfrm>
                <a:off x="6448323" y="-885723"/>
                <a:ext cx="268858" cy="178178"/>
                <a:chOff x="6448323" y="-885723"/>
                <a:chExt cx="268858" cy="178178"/>
              </a:xfrm>
              <a:solidFill>
                <a:srgbClr val="C6D605"/>
              </a:solidFill>
            </p:grpSpPr>
            <p:sp>
              <p:nvSpPr>
                <p:cNvPr id="948" name="Freeform: Shape 947">
                  <a:extLst>
                    <a:ext uri="{FF2B5EF4-FFF2-40B4-BE49-F238E27FC236}">
                      <a16:creationId xmlns:a16="http://schemas.microsoft.com/office/drawing/2014/main" xmlns="" id="{73F8A3BF-3335-E790-92F0-B06BEB04C0DC}"/>
                    </a:ext>
                  </a:extLst>
                </p:cNvPr>
                <p:cNvSpPr/>
                <p:nvPr/>
              </p:nvSpPr>
              <p:spPr>
                <a:xfrm>
                  <a:off x="6448323" y="-801407"/>
                  <a:ext cx="65226" cy="93861"/>
                </a:xfrm>
                <a:custGeom>
                  <a:avLst/>
                  <a:gdLst>
                    <a:gd name="connsiteX0" fmla="*/ 52499 w 65226"/>
                    <a:gd name="connsiteY0" fmla="*/ 93862 h 93861"/>
                    <a:gd name="connsiteX1" fmla="*/ 41363 w 65226"/>
                    <a:gd name="connsiteY1" fmla="*/ 87498 h 93861"/>
                    <a:gd name="connsiteX2" fmla="*/ 1591 w 65226"/>
                    <a:gd name="connsiteY2" fmla="*/ 19091 h 93861"/>
                    <a:gd name="connsiteX3" fmla="*/ 6363 w 65226"/>
                    <a:gd name="connsiteY3" fmla="*/ 1591 h 93861"/>
                    <a:gd name="connsiteX4" fmla="*/ 23863 w 65226"/>
                    <a:gd name="connsiteY4" fmla="*/ 6364 h 93861"/>
                    <a:gd name="connsiteX5" fmla="*/ 63635 w 65226"/>
                    <a:gd name="connsiteY5" fmla="*/ 74771 h 93861"/>
                    <a:gd name="connsiteX6" fmla="*/ 58862 w 65226"/>
                    <a:gd name="connsiteY6" fmla="*/ 92271 h 93861"/>
                    <a:gd name="connsiteX7" fmla="*/ 52499 w 65226"/>
                    <a:gd name="connsiteY7" fmla="*/ 93862 h 93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226" h="93861">
                      <a:moveTo>
                        <a:pt x="52499" y="93862"/>
                      </a:moveTo>
                      <a:cubicBezTo>
                        <a:pt x="47726" y="93862"/>
                        <a:pt x="44545" y="92271"/>
                        <a:pt x="41363" y="87498"/>
                      </a:cubicBezTo>
                      <a:lnTo>
                        <a:pt x="1591" y="19091"/>
                      </a:lnTo>
                      <a:cubicBezTo>
                        <a:pt x="-1591" y="12727"/>
                        <a:pt x="0" y="4773"/>
                        <a:pt x="6363" y="1591"/>
                      </a:cubicBezTo>
                      <a:cubicBezTo>
                        <a:pt x="12727" y="-1591"/>
                        <a:pt x="20681" y="0"/>
                        <a:pt x="23863" y="6364"/>
                      </a:cubicBezTo>
                      <a:lnTo>
                        <a:pt x="63635" y="74771"/>
                      </a:lnTo>
                      <a:cubicBezTo>
                        <a:pt x="66817" y="81135"/>
                        <a:pt x="65226" y="89089"/>
                        <a:pt x="58862" y="92271"/>
                      </a:cubicBezTo>
                      <a:cubicBezTo>
                        <a:pt x="57272" y="93862"/>
                        <a:pt x="54090" y="93862"/>
                        <a:pt x="52499" y="938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9" name="Freeform: Shape 948">
                  <a:extLst>
                    <a:ext uri="{FF2B5EF4-FFF2-40B4-BE49-F238E27FC236}">
                      <a16:creationId xmlns:a16="http://schemas.microsoft.com/office/drawing/2014/main" xmlns="" id="{931D5027-9B6C-9CBB-0697-1D655F80B5FC}"/>
                    </a:ext>
                  </a:extLst>
                </p:cNvPr>
                <p:cNvSpPr/>
                <p:nvPr/>
              </p:nvSpPr>
              <p:spPr>
                <a:xfrm>
                  <a:off x="6693318" y="-885723"/>
                  <a:ext cx="23863" cy="62044"/>
                </a:xfrm>
                <a:custGeom>
                  <a:avLst/>
                  <a:gdLst>
                    <a:gd name="connsiteX0" fmla="*/ 17500 w 23863"/>
                    <a:gd name="connsiteY0" fmla="*/ 62044 h 62044"/>
                    <a:gd name="connsiteX1" fmla="*/ 12727 w 23863"/>
                    <a:gd name="connsiteY1" fmla="*/ 57272 h 62044"/>
                    <a:gd name="connsiteX2" fmla="*/ 0 w 23863"/>
                    <a:gd name="connsiteY2" fmla="*/ 6364 h 62044"/>
                    <a:gd name="connsiteX3" fmla="*/ 4773 w 23863"/>
                    <a:gd name="connsiteY3" fmla="*/ 0 h 62044"/>
                    <a:gd name="connsiteX4" fmla="*/ 11136 w 23863"/>
                    <a:gd name="connsiteY4" fmla="*/ 4773 h 62044"/>
                    <a:gd name="connsiteX5" fmla="*/ 23863 w 23863"/>
                    <a:gd name="connsiteY5" fmla="*/ 55681 h 62044"/>
                    <a:gd name="connsiteX6" fmla="*/ 17500 w 23863"/>
                    <a:gd name="connsiteY6" fmla="*/ 62044 h 62044"/>
                    <a:gd name="connsiteX7" fmla="*/ 17500 w 23863"/>
                    <a:gd name="connsiteY7" fmla="*/ 62044 h 62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863" h="62044">
                      <a:moveTo>
                        <a:pt x="17500" y="62044"/>
                      </a:moveTo>
                      <a:cubicBezTo>
                        <a:pt x="14318" y="62044"/>
                        <a:pt x="12727" y="60453"/>
                        <a:pt x="12727" y="57272"/>
                      </a:cubicBezTo>
                      <a:lnTo>
                        <a:pt x="0" y="6364"/>
                      </a:lnTo>
                      <a:cubicBezTo>
                        <a:pt x="0" y="3182"/>
                        <a:pt x="1591" y="0"/>
                        <a:pt x="4773" y="0"/>
                      </a:cubicBezTo>
                      <a:cubicBezTo>
                        <a:pt x="7954" y="0"/>
                        <a:pt x="11136" y="1591"/>
                        <a:pt x="11136" y="4773"/>
                      </a:cubicBezTo>
                      <a:lnTo>
                        <a:pt x="23863" y="55681"/>
                      </a:lnTo>
                      <a:cubicBezTo>
                        <a:pt x="22272" y="58862"/>
                        <a:pt x="20681" y="62044"/>
                        <a:pt x="17500" y="62044"/>
                      </a:cubicBezTo>
                      <a:cubicBezTo>
                        <a:pt x="17500" y="62044"/>
                        <a:pt x="17500" y="62044"/>
                        <a:pt x="17500" y="62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0" name="Freeform: Shape 949">
                  <a:extLst>
                    <a:ext uri="{FF2B5EF4-FFF2-40B4-BE49-F238E27FC236}">
                      <a16:creationId xmlns:a16="http://schemas.microsoft.com/office/drawing/2014/main" xmlns="" id="{FDE8C3B0-CD9C-B3AA-7E2D-4A2621D589F5}"/>
                    </a:ext>
                  </a:extLst>
                </p:cNvPr>
                <p:cNvSpPr/>
                <p:nvPr/>
              </p:nvSpPr>
              <p:spPr>
                <a:xfrm>
                  <a:off x="6643568" y="-871839"/>
                  <a:ext cx="24893" cy="60886"/>
                </a:xfrm>
                <a:custGeom>
                  <a:avLst/>
                  <a:gdLst>
                    <a:gd name="connsiteX0" fmla="*/ 19524 w 24893"/>
                    <a:gd name="connsiteY0" fmla="*/ 60887 h 60886"/>
                    <a:gd name="connsiteX1" fmla="*/ 14751 w 24893"/>
                    <a:gd name="connsiteY1" fmla="*/ 56114 h 60886"/>
                    <a:gd name="connsiteX2" fmla="*/ 434 w 24893"/>
                    <a:gd name="connsiteY2" fmla="*/ 6797 h 60886"/>
                    <a:gd name="connsiteX3" fmla="*/ 3615 w 24893"/>
                    <a:gd name="connsiteY3" fmla="*/ 434 h 60886"/>
                    <a:gd name="connsiteX4" fmla="*/ 9979 w 24893"/>
                    <a:gd name="connsiteY4" fmla="*/ 3615 h 60886"/>
                    <a:gd name="connsiteX5" fmla="*/ 24297 w 24893"/>
                    <a:gd name="connsiteY5" fmla="*/ 52933 h 60886"/>
                    <a:gd name="connsiteX6" fmla="*/ 19524 w 24893"/>
                    <a:gd name="connsiteY6" fmla="*/ 60887 h 60886"/>
                    <a:gd name="connsiteX7" fmla="*/ 19524 w 24893"/>
                    <a:gd name="connsiteY7" fmla="*/ 60887 h 60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893" h="60886">
                      <a:moveTo>
                        <a:pt x="19524" y="60887"/>
                      </a:moveTo>
                      <a:cubicBezTo>
                        <a:pt x="16342" y="60887"/>
                        <a:pt x="14751" y="59296"/>
                        <a:pt x="14751" y="56114"/>
                      </a:cubicBezTo>
                      <a:lnTo>
                        <a:pt x="434" y="6797"/>
                      </a:lnTo>
                      <a:cubicBezTo>
                        <a:pt x="-1157" y="3615"/>
                        <a:pt x="2024" y="434"/>
                        <a:pt x="3615" y="434"/>
                      </a:cubicBezTo>
                      <a:cubicBezTo>
                        <a:pt x="6797" y="-1157"/>
                        <a:pt x="9979" y="2024"/>
                        <a:pt x="9979" y="3615"/>
                      </a:cubicBezTo>
                      <a:lnTo>
                        <a:pt x="24297" y="52933"/>
                      </a:lnTo>
                      <a:cubicBezTo>
                        <a:pt x="25888" y="57705"/>
                        <a:pt x="24297" y="60887"/>
                        <a:pt x="19524" y="60887"/>
                      </a:cubicBezTo>
                      <a:cubicBezTo>
                        <a:pt x="19524" y="60887"/>
                        <a:pt x="19524" y="60887"/>
                        <a:pt x="19524" y="608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1" name="Freeform: Shape 950">
                  <a:extLst>
                    <a:ext uri="{FF2B5EF4-FFF2-40B4-BE49-F238E27FC236}">
                      <a16:creationId xmlns:a16="http://schemas.microsoft.com/office/drawing/2014/main" xmlns="" id="{8C2CEDEF-3550-D4AB-58D1-1949BBDA04A2}"/>
                    </a:ext>
                  </a:extLst>
                </p:cNvPr>
                <p:cNvSpPr/>
                <p:nvPr/>
              </p:nvSpPr>
              <p:spPr>
                <a:xfrm>
                  <a:off x="6594060" y="-856121"/>
                  <a:ext cx="29884" cy="61077"/>
                </a:xfrm>
                <a:custGeom>
                  <a:avLst/>
                  <a:gdLst>
                    <a:gd name="connsiteX0" fmla="*/ 22896 w 29884"/>
                    <a:gd name="connsiteY0" fmla="*/ 61077 h 61077"/>
                    <a:gd name="connsiteX1" fmla="*/ 18124 w 29884"/>
                    <a:gd name="connsiteY1" fmla="*/ 57896 h 61077"/>
                    <a:gd name="connsiteX2" fmla="*/ 624 w 29884"/>
                    <a:gd name="connsiteY2" fmla="*/ 8578 h 61077"/>
                    <a:gd name="connsiteX3" fmla="*/ 3806 w 29884"/>
                    <a:gd name="connsiteY3" fmla="*/ 624 h 61077"/>
                    <a:gd name="connsiteX4" fmla="*/ 11760 w 29884"/>
                    <a:gd name="connsiteY4" fmla="*/ 3806 h 61077"/>
                    <a:gd name="connsiteX5" fmla="*/ 29260 w 29884"/>
                    <a:gd name="connsiteY5" fmla="*/ 53123 h 61077"/>
                    <a:gd name="connsiteX6" fmla="*/ 26078 w 29884"/>
                    <a:gd name="connsiteY6" fmla="*/ 61077 h 61077"/>
                    <a:gd name="connsiteX7" fmla="*/ 22896 w 29884"/>
                    <a:gd name="connsiteY7" fmla="*/ 61077 h 6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84" h="61077">
                      <a:moveTo>
                        <a:pt x="22896" y="61077"/>
                      </a:moveTo>
                      <a:cubicBezTo>
                        <a:pt x="21306" y="61077"/>
                        <a:pt x="18124" y="59487"/>
                        <a:pt x="18124" y="57896"/>
                      </a:cubicBezTo>
                      <a:lnTo>
                        <a:pt x="624" y="8578"/>
                      </a:lnTo>
                      <a:cubicBezTo>
                        <a:pt x="-967" y="5397"/>
                        <a:pt x="624" y="2215"/>
                        <a:pt x="3806" y="624"/>
                      </a:cubicBezTo>
                      <a:cubicBezTo>
                        <a:pt x="6988" y="-967"/>
                        <a:pt x="10169" y="624"/>
                        <a:pt x="11760" y="3806"/>
                      </a:cubicBezTo>
                      <a:lnTo>
                        <a:pt x="29260" y="53123"/>
                      </a:lnTo>
                      <a:cubicBezTo>
                        <a:pt x="30851" y="56305"/>
                        <a:pt x="29260" y="59487"/>
                        <a:pt x="26078" y="61077"/>
                      </a:cubicBezTo>
                      <a:cubicBezTo>
                        <a:pt x="24487" y="61077"/>
                        <a:pt x="22896" y="61077"/>
                        <a:pt x="22896" y="6107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2" name="Freeform: Shape 951">
                  <a:extLst>
                    <a:ext uri="{FF2B5EF4-FFF2-40B4-BE49-F238E27FC236}">
                      <a16:creationId xmlns:a16="http://schemas.microsoft.com/office/drawing/2014/main" xmlns="" id="{CF311241-DABD-5B53-9A7C-4708BDFA3E07}"/>
                    </a:ext>
                  </a:extLst>
                </p:cNvPr>
                <p:cNvSpPr/>
                <p:nvPr/>
              </p:nvSpPr>
              <p:spPr>
                <a:xfrm>
                  <a:off x="6551106" y="-838621"/>
                  <a:ext cx="31474" cy="59486"/>
                </a:xfrm>
                <a:custGeom>
                  <a:avLst/>
                  <a:gdLst>
                    <a:gd name="connsiteX0" fmla="*/ 24487 w 31474"/>
                    <a:gd name="connsiteY0" fmla="*/ 59487 h 59486"/>
                    <a:gd name="connsiteX1" fmla="*/ 19715 w 31474"/>
                    <a:gd name="connsiteY1" fmla="*/ 56305 h 59486"/>
                    <a:gd name="connsiteX2" fmla="*/ 624 w 31474"/>
                    <a:gd name="connsiteY2" fmla="*/ 8578 h 59486"/>
                    <a:gd name="connsiteX3" fmla="*/ 3806 w 31474"/>
                    <a:gd name="connsiteY3" fmla="*/ 624 h 59486"/>
                    <a:gd name="connsiteX4" fmla="*/ 11760 w 31474"/>
                    <a:gd name="connsiteY4" fmla="*/ 3806 h 59486"/>
                    <a:gd name="connsiteX5" fmla="*/ 30851 w 31474"/>
                    <a:gd name="connsiteY5" fmla="*/ 51532 h 59486"/>
                    <a:gd name="connsiteX6" fmla="*/ 27669 w 31474"/>
                    <a:gd name="connsiteY6" fmla="*/ 59487 h 59486"/>
                    <a:gd name="connsiteX7" fmla="*/ 24487 w 31474"/>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474" h="59486">
                      <a:moveTo>
                        <a:pt x="24487" y="59487"/>
                      </a:moveTo>
                      <a:cubicBezTo>
                        <a:pt x="22896" y="59487"/>
                        <a:pt x="19715" y="57896"/>
                        <a:pt x="19715" y="56305"/>
                      </a:cubicBezTo>
                      <a:lnTo>
                        <a:pt x="624" y="8578"/>
                      </a:lnTo>
                      <a:cubicBezTo>
                        <a:pt x="-967" y="5397"/>
                        <a:pt x="624" y="2215"/>
                        <a:pt x="3806" y="624"/>
                      </a:cubicBezTo>
                      <a:cubicBezTo>
                        <a:pt x="6988" y="-967"/>
                        <a:pt x="10170" y="624"/>
                        <a:pt x="11760" y="3806"/>
                      </a:cubicBezTo>
                      <a:lnTo>
                        <a:pt x="30851" y="51532"/>
                      </a:lnTo>
                      <a:cubicBezTo>
                        <a:pt x="32442" y="54714"/>
                        <a:pt x="30851" y="57896"/>
                        <a:pt x="27669" y="59487"/>
                      </a:cubicBezTo>
                      <a:cubicBezTo>
                        <a:pt x="26078" y="59487"/>
                        <a:pt x="24487" y="59487"/>
                        <a:pt x="24487"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53" name="Freeform: Shape 952">
                  <a:extLst>
                    <a:ext uri="{FF2B5EF4-FFF2-40B4-BE49-F238E27FC236}">
                      <a16:creationId xmlns:a16="http://schemas.microsoft.com/office/drawing/2014/main" xmlns="" id="{F7B8866E-5C74-D368-96A1-D148241C4CB2}"/>
                    </a:ext>
                  </a:extLst>
                </p:cNvPr>
                <p:cNvSpPr/>
                <p:nvPr/>
              </p:nvSpPr>
              <p:spPr>
                <a:xfrm>
                  <a:off x="6509743" y="-822712"/>
                  <a:ext cx="34656" cy="59486"/>
                </a:xfrm>
                <a:custGeom>
                  <a:avLst/>
                  <a:gdLst>
                    <a:gd name="connsiteX0" fmla="*/ 27669 w 34656"/>
                    <a:gd name="connsiteY0" fmla="*/ 59487 h 59486"/>
                    <a:gd name="connsiteX1" fmla="*/ 22896 w 34656"/>
                    <a:gd name="connsiteY1" fmla="*/ 56305 h 59486"/>
                    <a:gd name="connsiteX2" fmla="*/ 624 w 34656"/>
                    <a:gd name="connsiteY2" fmla="*/ 8578 h 59486"/>
                    <a:gd name="connsiteX3" fmla="*/ 3806 w 34656"/>
                    <a:gd name="connsiteY3" fmla="*/ 624 h 59486"/>
                    <a:gd name="connsiteX4" fmla="*/ 11760 w 34656"/>
                    <a:gd name="connsiteY4" fmla="*/ 3806 h 59486"/>
                    <a:gd name="connsiteX5" fmla="*/ 34033 w 34656"/>
                    <a:gd name="connsiteY5" fmla="*/ 51532 h 59486"/>
                    <a:gd name="connsiteX6" fmla="*/ 30851 w 34656"/>
                    <a:gd name="connsiteY6" fmla="*/ 59487 h 59486"/>
                    <a:gd name="connsiteX7" fmla="*/ 27669 w 34656"/>
                    <a:gd name="connsiteY7" fmla="*/ 59487 h 594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656" h="59486">
                      <a:moveTo>
                        <a:pt x="27669" y="59487"/>
                      </a:moveTo>
                      <a:cubicBezTo>
                        <a:pt x="26078" y="59487"/>
                        <a:pt x="22896" y="57896"/>
                        <a:pt x="22896" y="56305"/>
                      </a:cubicBezTo>
                      <a:lnTo>
                        <a:pt x="624" y="8578"/>
                      </a:lnTo>
                      <a:cubicBezTo>
                        <a:pt x="-967" y="5397"/>
                        <a:pt x="624" y="2215"/>
                        <a:pt x="3806" y="624"/>
                      </a:cubicBezTo>
                      <a:cubicBezTo>
                        <a:pt x="6988" y="-967"/>
                        <a:pt x="10169" y="624"/>
                        <a:pt x="11760" y="3806"/>
                      </a:cubicBezTo>
                      <a:lnTo>
                        <a:pt x="34033" y="51532"/>
                      </a:lnTo>
                      <a:cubicBezTo>
                        <a:pt x="35624" y="54714"/>
                        <a:pt x="34033" y="57896"/>
                        <a:pt x="30851" y="59487"/>
                      </a:cubicBezTo>
                      <a:cubicBezTo>
                        <a:pt x="29260" y="59487"/>
                        <a:pt x="27669" y="59487"/>
                        <a:pt x="27669" y="5948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7" name="Graphic 378">
                <a:extLst>
                  <a:ext uri="{FF2B5EF4-FFF2-40B4-BE49-F238E27FC236}">
                    <a16:creationId xmlns:a16="http://schemas.microsoft.com/office/drawing/2014/main" xmlns="" id="{8D50011D-3882-5EB9-5CA5-52500EB236F5}"/>
                  </a:ext>
                </a:extLst>
              </p:cNvPr>
              <p:cNvGrpSpPr/>
              <p:nvPr/>
            </p:nvGrpSpPr>
            <p:grpSpPr>
              <a:xfrm>
                <a:off x="6231964" y="-769043"/>
                <a:ext cx="223767" cy="247631"/>
                <a:chOff x="6231964" y="-769043"/>
                <a:chExt cx="223767" cy="247631"/>
              </a:xfrm>
              <a:solidFill>
                <a:srgbClr val="C6D605"/>
              </a:solidFill>
            </p:grpSpPr>
            <p:sp>
              <p:nvSpPr>
                <p:cNvPr id="942" name="Freeform: Shape 941">
                  <a:extLst>
                    <a:ext uri="{FF2B5EF4-FFF2-40B4-BE49-F238E27FC236}">
                      <a16:creationId xmlns:a16="http://schemas.microsoft.com/office/drawing/2014/main" xmlns="" id="{2480EFBD-C553-5E66-0105-A455103BDD43}"/>
                    </a:ext>
                  </a:extLst>
                </p:cNvPr>
                <p:cNvSpPr/>
                <p:nvPr/>
              </p:nvSpPr>
              <p:spPr>
                <a:xfrm>
                  <a:off x="6231964" y="-586638"/>
                  <a:ext cx="92270" cy="65225"/>
                </a:xfrm>
                <a:custGeom>
                  <a:avLst/>
                  <a:gdLst>
                    <a:gd name="connsiteX0" fmla="*/ 79544 w 92270"/>
                    <a:gd name="connsiteY0" fmla="*/ 65226 h 65225"/>
                    <a:gd name="connsiteX1" fmla="*/ 73180 w 92270"/>
                    <a:gd name="connsiteY1" fmla="*/ 63635 h 65225"/>
                    <a:gd name="connsiteX2" fmla="*/ 6364 w 92270"/>
                    <a:gd name="connsiteY2" fmla="*/ 23863 h 65225"/>
                    <a:gd name="connsiteX3" fmla="*/ 1591 w 92270"/>
                    <a:gd name="connsiteY3" fmla="*/ 6364 h 65225"/>
                    <a:gd name="connsiteX4" fmla="*/ 19091 w 92270"/>
                    <a:gd name="connsiteY4" fmla="*/ 1591 h 65225"/>
                    <a:gd name="connsiteX5" fmla="*/ 85907 w 92270"/>
                    <a:gd name="connsiteY5" fmla="*/ 42954 h 65225"/>
                    <a:gd name="connsiteX6" fmla="*/ 90680 w 92270"/>
                    <a:gd name="connsiteY6" fmla="*/ 60453 h 65225"/>
                    <a:gd name="connsiteX7" fmla="*/ 79544 w 92270"/>
                    <a:gd name="connsiteY7" fmla="*/ 65226 h 65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2270" h="65225">
                      <a:moveTo>
                        <a:pt x="79544" y="65226"/>
                      </a:moveTo>
                      <a:cubicBezTo>
                        <a:pt x="77953" y="65226"/>
                        <a:pt x="74771" y="65226"/>
                        <a:pt x="73180" y="63635"/>
                      </a:cubicBezTo>
                      <a:lnTo>
                        <a:pt x="6364" y="23863"/>
                      </a:lnTo>
                      <a:cubicBezTo>
                        <a:pt x="0" y="20681"/>
                        <a:pt x="-1591" y="12727"/>
                        <a:pt x="1591" y="6364"/>
                      </a:cubicBezTo>
                      <a:cubicBezTo>
                        <a:pt x="4773" y="0"/>
                        <a:pt x="12727" y="-1591"/>
                        <a:pt x="19091" y="1591"/>
                      </a:cubicBezTo>
                      <a:lnTo>
                        <a:pt x="85907" y="42954"/>
                      </a:lnTo>
                      <a:cubicBezTo>
                        <a:pt x="92271" y="46135"/>
                        <a:pt x="93862" y="54090"/>
                        <a:pt x="90680" y="60453"/>
                      </a:cubicBezTo>
                      <a:cubicBezTo>
                        <a:pt x="89089" y="63635"/>
                        <a:pt x="84316" y="65226"/>
                        <a:pt x="79544" y="6522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3" name="Freeform: Shape 942">
                  <a:extLst>
                    <a:ext uri="{FF2B5EF4-FFF2-40B4-BE49-F238E27FC236}">
                      <a16:creationId xmlns:a16="http://schemas.microsoft.com/office/drawing/2014/main" xmlns="" id="{8272916A-926E-5BDE-B510-BE1145F18013}"/>
                    </a:ext>
                  </a:extLst>
                </p:cNvPr>
                <p:cNvSpPr/>
                <p:nvPr/>
              </p:nvSpPr>
              <p:spPr>
                <a:xfrm>
                  <a:off x="6415461" y="-769043"/>
                  <a:ext cx="40271" cy="55134"/>
                </a:xfrm>
                <a:custGeom>
                  <a:avLst/>
                  <a:gdLst>
                    <a:gd name="connsiteX0" fmla="*/ 34454 w 40271"/>
                    <a:gd name="connsiteY0" fmla="*/ 55135 h 55134"/>
                    <a:gd name="connsiteX1" fmla="*/ 29681 w 40271"/>
                    <a:gd name="connsiteY1" fmla="*/ 51953 h 55134"/>
                    <a:gd name="connsiteX2" fmla="*/ 1045 w 40271"/>
                    <a:gd name="connsiteY2" fmla="*/ 8999 h 55134"/>
                    <a:gd name="connsiteX3" fmla="*/ 2636 w 40271"/>
                    <a:gd name="connsiteY3" fmla="*/ 1045 h 55134"/>
                    <a:gd name="connsiteX4" fmla="*/ 10590 w 40271"/>
                    <a:gd name="connsiteY4" fmla="*/ 2636 h 55134"/>
                    <a:gd name="connsiteX5" fmla="*/ 39226 w 40271"/>
                    <a:gd name="connsiteY5" fmla="*/ 45590 h 55134"/>
                    <a:gd name="connsiteX6" fmla="*/ 37635 w 40271"/>
                    <a:gd name="connsiteY6" fmla="*/ 53544 h 55134"/>
                    <a:gd name="connsiteX7" fmla="*/ 34454 w 40271"/>
                    <a:gd name="connsiteY7" fmla="*/ 55135 h 55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0271" h="55134">
                      <a:moveTo>
                        <a:pt x="34454" y="55135"/>
                      </a:moveTo>
                      <a:cubicBezTo>
                        <a:pt x="32863" y="55135"/>
                        <a:pt x="31272" y="53544"/>
                        <a:pt x="29681" y="51953"/>
                      </a:cubicBezTo>
                      <a:lnTo>
                        <a:pt x="1045" y="8999"/>
                      </a:lnTo>
                      <a:cubicBezTo>
                        <a:pt x="-546" y="5818"/>
                        <a:pt x="-546" y="2636"/>
                        <a:pt x="2636" y="1045"/>
                      </a:cubicBezTo>
                      <a:cubicBezTo>
                        <a:pt x="5818" y="-546"/>
                        <a:pt x="8999" y="-546"/>
                        <a:pt x="10590" y="2636"/>
                      </a:cubicBezTo>
                      <a:lnTo>
                        <a:pt x="39226" y="45590"/>
                      </a:lnTo>
                      <a:cubicBezTo>
                        <a:pt x="40817" y="48771"/>
                        <a:pt x="40817" y="51953"/>
                        <a:pt x="37635" y="53544"/>
                      </a:cubicBezTo>
                      <a:cubicBezTo>
                        <a:pt x="37635" y="55135"/>
                        <a:pt x="36044" y="55135"/>
                        <a:pt x="34454" y="55135"/>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4" name="Freeform: Shape 943">
                  <a:extLst>
                    <a:ext uri="{FF2B5EF4-FFF2-40B4-BE49-F238E27FC236}">
                      <a16:creationId xmlns:a16="http://schemas.microsoft.com/office/drawing/2014/main" xmlns="" id="{F459D383-3529-3CD7-ECA4-206A2A5F65F7}"/>
                    </a:ext>
                  </a:extLst>
                </p:cNvPr>
                <p:cNvSpPr/>
                <p:nvPr/>
              </p:nvSpPr>
              <p:spPr>
                <a:xfrm>
                  <a:off x="6374098" y="-735635"/>
                  <a:ext cx="43452" cy="50362"/>
                </a:xfrm>
                <a:custGeom>
                  <a:avLst/>
                  <a:gdLst>
                    <a:gd name="connsiteX0" fmla="*/ 37635 w 43452"/>
                    <a:gd name="connsiteY0" fmla="*/ 50362 h 50362"/>
                    <a:gd name="connsiteX1" fmla="*/ 32862 w 43452"/>
                    <a:gd name="connsiteY1" fmla="*/ 48771 h 50362"/>
                    <a:gd name="connsiteX2" fmla="*/ 1045 w 43452"/>
                    <a:gd name="connsiteY2" fmla="*/ 8999 h 50362"/>
                    <a:gd name="connsiteX3" fmla="*/ 2636 w 43452"/>
                    <a:gd name="connsiteY3" fmla="*/ 1045 h 50362"/>
                    <a:gd name="connsiteX4" fmla="*/ 10590 w 43452"/>
                    <a:gd name="connsiteY4" fmla="*/ 2636 h 50362"/>
                    <a:gd name="connsiteX5" fmla="*/ 42408 w 43452"/>
                    <a:gd name="connsiteY5" fmla="*/ 42408 h 50362"/>
                    <a:gd name="connsiteX6" fmla="*/ 40817 w 43452"/>
                    <a:gd name="connsiteY6" fmla="*/ 50362 h 50362"/>
                    <a:gd name="connsiteX7" fmla="*/ 37635 w 43452"/>
                    <a:gd name="connsiteY7" fmla="*/ 50362 h 50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3452" h="50362">
                      <a:moveTo>
                        <a:pt x="37635" y="50362"/>
                      </a:moveTo>
                      <a:cubicBezTo>
                        <a:pt x="36044" y="50362"/>
                        <a:pt x="34453" y="50362"/>
                        <a:pt x="32862" y="48771"/>
                      </a:cubicBezTo>
                      <a:lnTo>
                        <a:pt x="1045" y="8999"/>
                      </a:lnTo>
                      <a:cubicBezTo>
                        <a:pt x="-546" y="5818"/>
                        <a:pt x="-546" y="2636"/>
                        <a:pt x="2636" y="1045"/>
                      </a:cubicBezTo>
                      <a:cubicBezTo>
                        <a:pt x="5818" y="-546"/>
                        <a:pt x="8999" y="-546"/>
                        <a:pt x="10590" y="2636"/>
                      </a:cubicBezTo>
                      <a:lnTo>
                        <a:pt x="42408" y="42408"/>
                      </a:lnTo>
                      <a:cubicBezTo>
                        <a:pt x="43999" y="45590"/>
                        <a:pt x="43999" y="48771"/>
                        <a:pt x="40817" y="50362"/>
                      </a:cubicBezTo>
                      <a:cubicBezTo>
                        <a:pt x="39226" y="50362"/>
                        <a:pt x="39226" y="50362"/>
                        <a:pt x="37635" y="5036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5" name="Freeform: Shape 944">
                  <a:extLst>
                    <a:ext uri="{FF2B5EF4-FFF2-40B4-BE49-F238E27FC236}">
                      <a16:creationId xmlns:a16="http://schemas.microsoft.com/office/drawing/2014/main" xmlns="" id="{C0B93244-5F61-C4A1-943D-373B64700375}"/>
                    </a:ext>
                  </a:extLst>
                </p:cNvPr>
                <p:cNvSpPr/>
                <p:nvPr/>
              </p:nvSpPr>
              <p:spPr>
                <a:xfrm>
                  <a:off x="6332587" y="-702375"/>
                  <a:ext cx="46930" cy="48919"/>
                </a:xfrm>
                <a:custGeom>
                  <a:avLst/>
                  <a:gdLst>
                    <a:gd name="connsiteX0" fmla="*/ 42556 w 46930"/>
                    <a:gd name="connsiteY0" fmla="*/ 48919 h 48919"/>
                    <a:gd name="connsiteX1" fmla="*/ 37783 w 46930"/>
                    <a:gd name="connsiteY1" fmla="*/ 47329 h 48919"/>
                    <a:gd name="connsiteX2" fmla="*/ 1193 w 46930"/>
                    <a:gd name="connsiteY2" fmla="*/ 9148 h 48919"/>
                    <a:gd name="connsiteX3" fmla="*/ 1193 w 46930"/>
                    <a:gd name="connsiteY3" fmla="*/ 1193 h 48919"/>
                    <a:gd name="connsiteX4" fmla="*/ 9148 w 46930"/>
                    <a:gd name="connsiteY4" fmla="*/ 1193 h 48919"/>
                    <a:gd name="connsiteX5" fmla="*/ 45738 w 46930"/>
                    <a:gd name="connsiteY5" fmla="*/ 39374 h 48919"/>
                    <a:gd name="connsiteX6" fmla="*/ 45738 w 46930"/>
                    <a:gd name="connsiteY6" fmla="*/ 47329 h 48919"/>
                    <a:gd name="connsiteX7" fmla="*/ 42556 w 46930"/>
                    <a:gd name="connsiteY7" fmla="*/ 48919 h 489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6930" h="48919">
                      <a:moveTo>
                        <a:pt x="42556" y="48919"/>
                      </a:moveTo>
                      <a:cubicBezTo>
                        <a:pt x="40965" y="48919"/>
                        <a:pt x="39374" y="48919"/>
                        <a:pt x="37783" y="47329"/>
                      </a:cubicBezTo>
                      <a:lnTo>
                        <a:pt x="1193" y="9148"/>
                      </a:lnTo>
                      <a:cubicBezTo>
                        <a:pt x="-398" y="7557"/>
                        <a:pt x="-398" y="2784"/>
                        <a:pt x="1193" y="1193"/>
                      </a:cubicBezTo>
                      <a:cubicBezTo>
                        <a:pt x="2784" y="-398"/>
                        <a:pt x="7557" y="-398"/>
                        <a:pt x="9148" y="1193"/>
                      </a:cubicBezTo>
                      <a:lnTo>
                        <a:pt x="45738" y="39374"/>
                      </a:lnTo>
                      <a:cubicBezTo>
                        <a:pt x="47329" y="40965"/>
                        <a:pt x="47329" y="45738"/>
                        <a:pt x="45738" y="47329"/>
                      </a:cubicBezTo>
                      <a:cubicBezTo>
                        <a:pt x="45738" y="48919"/>
                        <a:pt x="44147" y="48919"/>
                        <a:pt x="42556" y="4891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6" name="Freeform: Shape 945">
                  <a:extLst>
                    <a:ext uri="{FF2B5EF4-FFF2-40B4-BE49-F238E27FC236}">
                      <a16:creationId xmlns:a16="http://schemas.microsoft.com/office/drawing/2014/main" xmlns="" id="{A32A0385-ADD5-9F4D-C09C-91699CB8728F}"/>
                    </a:ext>
                  </a:extLst>
                </p:cNvPr>
                <p:cNvSpPr/>
                <p:nvPr/>
              </p:nvSpPr>
              <p:spPr>
                <a:xfrm>
                  <a:off x="6300126" y="-666428"/>
                  <a:ext cx="51400" cy="44790"/>
                </a:xfrm>
                <a:custGeom>
                  <a:avLst/>
                  <a:gdLst>
                    <a:gd name="connsiteX0" fmla="*/ 44791 w 51400"/>
                    <a:gd name="connsiteY0" fmla="*/ 44791 h 44790"/>
                    <a:gd name="connsiteX1" fmla="*/ 41609 w 51400"/>
                    <a:gd name="connsiteY1" fmla="*/ 43200 h 44790"/>
                    <a:gd name="connsiteX2" fmla="*/ 1837 w 51400"/>
                    <a:gd name="connsiteY2" fmla="*/ 9791 h 44790"/>
                    <a:gd name="connsiteX3" fmla="*/ 1837 w 51400"/>
                    <a:gd name="connsiteY3" fmla="*/ 1837 h 44790"/>
                    <a:gd name="connsiteX4" fmla="*/ 9791 w 51400"/>
                    <a:gd name="connsiteY4" fmla="*/ 1837 h 44790"/>
                    <a:gd name="connsiteX5" fmla="*/ 49563 w 51400"/>
                    <a:gd name="connsiteY5" fmla="*/ 35245 h 44790"/>
                    <a:gd name="connsiteX6" fmla="*/ 49563 w 51400"/>
                    <a:gd name="connsiteY6" fmla="*/ 43200 h 44790"/>
                    <a:gd name="connsiteX7" fmla="*/ 44791 w 51400"/>
                    <a:gd name="connsiteY7" fmla="*/ 44791 h 447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400" h="44790">
                      <a:moveTo>
                        <a:pt x="44791" y="44791"/>
                      </a:moveTo>
                      <a:cubicBezTo>
                        <a:pt x="43200" y="44791"/>
                        <a:pt x="41609" y="44791"/>
                        <a:pt x="41609" y="43200"/>
                      </a:cubicBezTo>
                      <a:lnTo>
                        <a:pt x="1837" y="9791"/>
                      </a:lnTo>
                      <a:cubicBezTo>
                        <a:pt x="246" y="8200"/>
                        <a:pt x="-1345" y="3428"/>
                        <a:pt x="1837" y="1837"/>
                      </a:cubicBezTo>
                      <a:cubicBezTo>
                        <a:pt x="3428" y="246"/>
                        <a:pt x="8200" y="-1345"/>
                        <a:pt x="9791" y="1837"/>
                      </a:cubicBezTo>
                      <a:lnTo>
                        <a:pt x="49563" y="35245"/>
                      </a:lnTo>
                      <a:cubicBezTo>
                        <a:pt x="51154" y="36836"/>
                        <a:pt x="52745" y="41609"/>
                        <a:pt x="49563" y="43200"/>
                      </a:cubicBezTo>
                      <a:cubicBezTo>
                        <a:pt x="47972" y="43200"/>
                        <a:pt x="46382" y="44791"/>
                        <a:pt x="44791" y="4479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7" name="Freeform: Shape 946">
                  <a:extLst>
                    <a:ext uri="{FF2B5EF4-FFF2-40B4-BE49-F238E27FC236}">
                      <a16:creationId xmlns:a16="http://schemas.microsoft.com/office/drawing/2014/main" xmlns="" id="{050F8DAE-5AE2-D174-498E-41791C40A219}"/>
                    </a:ext>
                  </a:extLst>
                </p:cNvPr>
                <p:cNvSpPr/>
                <p:nvPr/>
              </p:nvSpPr>
              <p:spPr>
                <a:xfrm>
                  <a:off x="6272282" y="-632228"/>
                  <a:ext cx="52998" cy="42407"/>
                </a:xfrm>
                <a:custGeom>
                  <a:avLst/>
                  <a:gdLst>
                    <a:gd name="connsiteX0" fmla="*/ 47180 w 52998"/>
                    <a:gd name="connsiteY0" fmla="*/ 42408 h 42407"/>
                    <a:gd name="connsiteX1" fmla="*/ 43999 w 52998"/>
                    <a:gd name="connsiteY1" fmla="*/ 40817 h 42407"/>
                    <a:gd name="connsiteX2" fmla="*/ 2636 w 52998"/>
                    <a:gd name="connsiteY2" fmla="*/ 10590 h 42407"/>
                    <a:gd name="connsiteX3" fmla="*/ 1045 w 52998"/>
                    <a:gd name="connsiteY3" fmla="*/ 2636 h 42407"/>
                    <a:gd name="connsiteX4" fmla="*/ 8999 w 52998"/>
                    <a:gd name="connsiteY4" fmla="*/ 1045 h 42407"/>
                    <a:gd name="connsiteX5" fmla="*/ 50362 w 52998"/>
                    <a:gd name="connsiteY5" fmla="*/ 31272 h 42407"/>
                    <a:gd name="connsiteX6" fmla="*/ 51953 w 52998"/>
                    <a:gd name="connsiteY6" fmla="*/ 39226 h 42407"/>
                    <a:gd name="connsiteX7" fmla="*/ 47180 w 52998"/>
                    <a:gd name="connsiteY7" fmla="*/ 42408 h 42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8" h="42407">
                      <a:moveTo>
                        <a:pt x="47180" y="42408"/>
                      </a:moveTo>
                      <a:cubicBezTo>
                        <a:pt x="45590" y="42408"/>
                        <a:pt x="45590" y="42408"/>
                        <a:pt x="43999" y="40817"/>
                      </a:cubicBezTo>
                      <a:lnTo>
                        <a:pt x="2636" y="10590"/>
                      </a:lnTo>
                      <a:cubicBezTo>
                        <a:pt x="-546" y="8999"/>
                        <a:pt x="-546" y="5818"/>
                        <a:pt x="1045" y="2636"/>
                      </a:cubicBezTo>
                      <a:cubicBezTo>
                        <a:pt x="2636" y="-546"/>
                        <a:pt x="5818" y="-546"/>
                        <a:pt x="8999" y="1045"/>
                      </a:cubicBezTo>
                      <a:lnTo>
                        <a:pt x="50362" y="31272"/>
                      </a:lnTo>
                      <a:cubicBezTo>
                        <a:pt x="53544" y="32863"/>
                        <a:pt x="53544" y="36044"/>
                        <a:pt x="51953" y="39226"/>
                      </a:cubicBezTo>
                      <a:cubicBezTo>
                        <a:pt x="50362" y="42408"/>
                        <a:pt x="48771" y="42408"/>
                        <a:pt x="47180" y="42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8" name="Graphic 378">
                <a:extLst>
                  <a:ext uri="{FF2B5EF4-FFF2-40B4-BE49-F238E27FC236}">
                    <a16:creationId xmlns:a16="http://schemas.microsoft.com/office/drawing/2014/main" xmlns="" id="{7AC3439F-6300-F23D-E356-05211D3CF460}"/>
                  </a:ext>
                </a:extLst>
              </p:cNvPr>
              <p:cNvGrpSpPr/>
              <p:nvPr/>
            </p:nvGrpSpPr>
            <p:grpSpPr>
              <a:xfrm>
                <a:off x="6114817" y="-539957"/>
                <a:ext cx="157963" cy="271494"/>
                <a:chOff x="6114817" y="-539957"/>
                <a:chExt cx="157963" cy="271494"/>
              </a:xfrm>
              <a:solidFill>
                <a:srgbClr val="C6D605"/>
              </a:solidFill>
            </p:grpSpPr>
            <p:sp>
              <p:nvSpPr>
                <p:cNvPr id="936" name="Freeform: Shape 935">
                  <a:extLst>
                    <a:ext uri="{FF2B5EF4-FFF2-40B4-BE49-F238E27FC236}">
                      <a16:creationId xmlns:a16="http://schemas.microsoft.com/office/drawing/2014/main" xmlns="" id="{B4FD7264-432F-4219-7E07-78ED59993C70}"/>
                    </a:ext>
                  </a:extLst>
                </p:cNvPr>
                <p:cNvSpPr/>
                <p:nvPr/>
              </p:nvSpPr>
              <p:spPr>
                <a:xfrm>
                  <a:off x="6114817" y="-315611"/>
                  <a:ext cx="100659" cy="47148"/>
                </a:xfrm>
                <a:custGeom>
                  <a:avLst/>
                  <a:gdLst>
                    <a:gd name="connsiteX0" fmla="*/ 86920 w 100659"/>
                    <a:gd name="connsiteY0" fmla="*/ 47148 h 47148"/>
                    <a:gd name="connsiteX1" fmla="*/ 83738 w 100659"/>
                    <a:gd name="connsiteY1" fmla="*/ 47148 h 47148"/>
                    <a:gd name="connsiteX2" fmla="*/ 8967 w 100659"/>
                    <a:gd name="connsiteY2" fmla="*/ 24876 h 47148"/>
                    <a:gd name="connsiteX3" fmla="*/ 1013 w 100659"/>
                    <a:gd name="connsiteY3" fmla="*/ 8967 h 47148"/>
                    <a:gd name="connsiteX4" fmla="*/ 16922 w 100659"/>
                    <a:gd name="connsiteY4" fmla="*/ 1013 h 47148"/>
                    <a:gd name="connsiteX5" fmla="*/ 91693 w 100659"/>
                    <a:gd name="connsiteY5" fmla="*/ 23285 h 47148"/>
                    <a:gd name="connsiteX6" fmla="*/ 99647 w 100659"/>
                    <a:gd name="connsiteY6" fmla="*/ 39194 h 47148"/>
                    <a:gd name="connsiteX7" fmla="*/ 86920 w 100659"/>
                    <a:gd name="connsiteY7" fmla="*/ 47148 h 47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659" h="47148">
                      <a:moveTo>
                        <a:pt x="86920" y="47148"/>
                      </a:moveTo>
                      <a:cubicBezTo>
                        <a:pt x="85329" y="47148"/>
                        <a:pt x="83738" y="47148"/>
                        <a:pt x="83738" y="47148"/>
                      </a:cubicBezTo>
                      <a:lnTo>
                        <a:pt x="8967" y="24876"/>
                      </a:lnTo>
                      <a:cubicBezTo>
                        <a:pt x="2604" y="23285"/>
                        <a:pt x="-2169" y="15331"/>
                        <a:pt x="1013" y="8967"/>
                      </a:cubicBezTo>
                      <a:cubicBezTo>
                        <a:pt x="2604" y="2604"/>
                        <a:pt x="10558" y="-2169"/>
                        <a:pt x="16922" y="1013"/>
                      </a:cubicBezTo>
                      <a:lnTo>
                        <a:pt x="91693" y="23285"/>
                      </a:lnTo>
                      <a:cubicBezTo>
                        <a:pt x="98056" y="24876"/>
                        <a:pt x="102829" y="32830"/>
                        <a:pt x="99647" y="39194"/>
                      </a:cubicBezTo>
                      <a:cubicBezTo>
                        <a:pt x="98056" y="43966"/>
                        <a:pt x="91693" y="47148"/>
                        <a:pt x="86920" y="4714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7" name="Freeform: Shape 936">
                  <a:extLst>
                    <a:ext uri="{FF2B5EF4-FFF2-40B4-BE49-F238E27FC236}">
                      <a16:creationId xmlns:a16="http://schemas.microsoft.com/office/drawing/2014/main" xmlns="" id="{9A2D9749-665C-9DC8-8CB6-3FB857A58FDB}"/>
                    </a:ext>
                  </a:extLst>
                </p:cNvPr>
                <p:cNvSpPr/>
                <p:nvPr/>
              </p:nvSpPr>
              <p:spPr>
                <a:xfrm>
                  <a:off x="6215010" y="-539957"/>
                  <a:ext cx="57770" cy="36044"/>
                </a:xfrm>
                <a:custGeom>
                  <a:avLst/>
                  <a:gdLst>
                    <a:gd name="connsiteX0" fmla="*/ 51953 w 57770"/>
                    <a:gd name="connsiteY0" fmla="*/ 36044 h 36044"/>
                    <a:gd name="connsiteX1" fmla="*/ 48771 w 57770"/>
                    <a:gd name="connsiteY1" fmla="*/ 36044 h 36044"/>
                    <a:gd name="connsiteX2" fmla="*/ 2636 w 57770"/>
                    <a:gd name="connsiteY2" fmla="*/ 10590 h 36044"/>
                    <a:gd name="connsiteX3" fmla="*/ 1045 w 57770"/>
                    <a:gd name="connsiteY3" fmla="*/ 2636 h 36044"/>
                    <a:gd name="connsiteX4" fmla="*/ 8999 w 57770"/>
                    <a:gd name="connsiteY4" fmla="*/ 1045 h 36044"/>
                    <a:gd name="connsiteX5" fmla="*/ 55135 w 57770"/>
                    <a:gd name="connsiteY5" fmla="*/ 26499 h 36044"/>
                    <a:gd name="connsiteX6" fmla="*/ 56726 w 57770"/>
                    <a:gd name="connsiteY6" fmla="*/ 34453 h 36044"/>
                    <a:gd name="connsiteX7" fmla="*/ 51953 w 57770"/>
                    <a:gd name="connsiteY7" fmla="*/ 36044 h 36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770" h="36044">
                      <a:moveTo>
                        <a:pt x="51953" y="36044"/>
                      </a:moveTo>
                      <a:cubicBezTo>
                        <a:pt x="50362" y="36044"/>
                        <a:pt x="50362" y="36044"/>
                        <a:pt x="48771" y="36044"/>
                      </a:cubicBezTo>
                      <a:lnTo>
                        <a:pt x="2636" y="10590"/>
                      </a:lnTo>
                      <a:cubicBezTo>
                        <a:pt x="-546" y="8999"/>
                        <a:pt x="-546" y="5818"/>
                        <a:pt x="1045" y="2636"/>
                      </a:cubicBezTo>
                      <a:cubicBezTo>
                        <a:pt x="2636" y="-546"/>
                        <a:pt x="5818" y="-546"/>
                        <a:pt x="8999" y="1045"/>
                      </a:cubicBezTo>
                      <a:lnTo>
                        <a:pt x="55135" y="26499"/>
                      </a:lnTo>
                      <a:cubicBezTo>
                        <a:pt x="58317" y="28090"/>
                        <a:pt x="58317" y="31272"/>
                        <a:pt x="56726" y="34453"/>
                      </a:cubicBezTo>
                      <a:cubicBezTo>
                        <a:pt x="56726" y="34453"/>
                        <a:pt x="53544" y="36044"/>
                        <a:pt x="51953" y="36044"/>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8" name="Freeform: Shape 937">
                  <a:extLst>
                    <a:ext uri="{FF2B5EF4-FFF2-40B4-BE49-F238E27FC236}">
                      <a16:creationId xmlns:a16="http://schemas.microsoft.com/office/drawing/2014/main" xmlns="" id="{51833FE0-A21B-2C78-46EE-30C67E168A2F}"/>
                    </a:ext>
                  </a:extLst>
                </p:cNvPr>
                <p:cNvSpPr/>
                <p:nvPr/>
              </p:nvSpPr>
              <p:spPr>
                <a:xfrm>
                  <a:off x="6192192" y="-494367"/>
                  <a:ext cx="57271" cy="33408"/>
                </a:xfrm>
                <a:custGeom>
                  <a:avLst/>
                  <a:gdLst>
                    <a:gd name="connsiteX0" fmla="*/ 52499 w 57271"/>
                    <a:gd name="connsiteY0" fmla="*/ 33408 h 33408"/>
                    <a:gd name="connsiteX1" fmla="*/ 49317 w 57271"/>
                    <a:gd name="connsiteY1" fmla="*/ 33408 h 33408"/>
                    <a:gd name="connsiteX2" fmla="*/ 3182 w 57271"/>
                    <a:gd name="connsiteY2" fmla="*/ 11136 h 33408"/>
                    <a:gd name="connsiteX3" fmla="*/ 0 w 57271"/>
                    <a:gd name="connsiteY3" fmla="*/ 3182 h 33408"/>
                    <a:gd name="connsiteX4" fmla="*/ 7954 w 57271"/>
                    <a:gd name="connsiteY4" fmla="*/ 0 h 33408"/>
                    <a:gd name="connsiteX5" fmla="*/ 54090 w 57271"/>
                    <a:gd name="connsiteY5" fmla="*/ 22272 h 33408"/>
                    <a:gd name="connsiteX6" fmla="*/ 57272 w 57271"/>
                    <a:gd name="connsiteY6" fmla="*/ 30227 h 33408"/>
                    <a:gd name="connsiteX7" fmla="*/ 52499 w 57271"/>
                    <a:gd name="connsiteY7" fmla="*/ 33408 h 33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7271" h="33408">
                      <a:moveTo>
                        <a:pt x="52499" y="33408"/>
                      </a:moveTo>
                      <a:cubicBezTo>
                        <a:pt x="50908" y="33408"/>
                        <a:pt x="50908" y="33408"/>
                        <a:pt x="49317" y="33408"/>
                      </a:cubicBezTo>
                      <a:lnTo>
                        <a:pt x="3182" y="11136"/>
                      </a:lnTo>
                      <a:cubicBezTo>
                        <a:pt x="0" y="9545"/>
                        <a:pt x="0" y="6364"/>
                        <a:pt x="0" y="3182"/>
                      </a:cubicBezTo>
                      <a:cubicBezTo>
                        <a:pt x="1591" y="0"/>
                        <a:pt x="4773" y="0"/>
                        <a:pt x="7954" y="0"/>
                      </a:cubicBezTo>
                      <a:lnTo>
                        <a:pt x="54090" y="22272"/>
                      </a:lnTo>
                      <a:cubicBezTo>
                        <a:pt x="57272" y="23863"/>
                        <a:pt x="57272" y="27045"/>
                        <a:pt x="57272" y="30227"/>
                      </a:cubicBezTo>
                      <a:cubicBezTo>
                        <a:pt x="57272" y="33408"/>
                        <a:pt x="55681" y="33408"/>
                        <a:pt x="52499" y="33408"/>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9" name="Freeform: Shape 938">
                  <a:extLst>
                    <a:ext uri="{FF2B5EF4-FFF2-40B4-BE49-F238E27FC236}">
                      <a16:creationId xmlns:a16="http://schemas.microsoft.com/office/drawing/2014/main" xmlns="" id="{193C4CDB-73FA-CD78-1F10-8854F347FB47}"/>
                    </a:ext>
                  </a:extLst>
                </p:cNvPr>
                <p:cNvSpPr/>
                <p:nvPr/>
              </p:nvSpPr>
              <p:spPr>
                <a:xfrm>
                  <a:off x="6172477" y="-448856"/>
                  <a:ext cx="60110" cy="32441"/>
                </a:xfrm>
                <a:custGeom>
                  <a:avLst/>
                  <a:gdLst>
                    <a:gd name="connsiteX0" fmla="*/ 53123 w 60110"/>
                    <a:gd name="connsiteY0" fmla="*/ 32442 h 32441"/>
                    <a:gd name="connsiteX1" fmla="*/ 51532 w 60110"/>
                    <a:gd name="connsiteY1" fmla="*/ 32442 h 32441"/>
                    <a:gd name="connsiteX2" fmla="*/ 3806 w 60110"/>
                    <a:gd name="connsiteY2" fmla="*/ 11760 h 32441"/>
                    <a:gd name="connsiteX3" fmla="*/ 624 w 60110"/>
                    <a:gd name="connsiteY3" fmla="*/ 3806 h 32441"/>
                    <a:gd name="connsiteX4" fmla="*/ 8578 w 60110"/>
                    <a:gd name="connsiteY4" fmla="*/ 624 h 32441"/>
                    <a:gd name="connsiteX5" fmla="*/ 56305 w 60110"/>
                    <a:gd name="connsiteY5" fmla="*/ 21306 h 32441"/>
                    <a:gd name="connsiteX6" fmla="*/ 59486 w 60110"/>
                    <a:gd name="connsiteY6" fmla="*/ 29260 h 32441"/>
                    <a:gd name="connsiteX7" fmla="*/ 53123 w 60110"/>
                    <a:gd name="connsiteY7" fmla="*/ 32442 h 32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2441">
                      <a:moveTo>
                        <a:pt x="53123" y="32442"/>
                      </a:moveTo>
                      <a:cubicBezTo>
                        <a:pt x="53123" y="32442"/>
                        <a:pt x="51532" y="32442"/>
                        <a:pt x="51532" y="32442"/>
                      </a:cubicBezTo>
                      <a:lnTo>
                        <a:pt x="3806" y="11760"/>
                      </a:lnTo>
                      <a:cubicBezTo>
                        <a:pt x="624" y="10169"/>
                        <a:pt x="-967" y="6988"/>
                        <a:pt x="624" y="3806"/>
                      </a:cubicBezTo>
                      <a:cubicBezTo>
                        <a:pt x="2215" y="624"/>
                        <a:pt x="5397" y="-967"/>
                        <a:pt x="8578" y="624"/>
                      </a:cubicBezTo>
                      <a:lnTo>
                        <a:pt x="56305" y="21306"/>
                      </a:lnTo>
                      <a:cubicBezTo>
                        <a:pt x="59486" y="22896"/>
                        <a:pt x="61077" y="26078"/>
                        <a:pt x="59486" y="29260"/>
                      </a:cubicBezTo>
                      <a:cubicBezTo>
                        <a:pt x="56305" y="30851"/>
                        <a:pt x="54714" y="32442"/>
                        <a:pt x="53123" y="3244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0" name="Freeform: Shape 939">
                  <a:extLst>
                    <a:ext uri="{FF2B5EF4-FFF2-40B4-BE49-F238E27FC236}">
                      <a16:creationId xmlns:a16="http://schemas.microsoft.com/office/drawing/2014/main" xmlns="" id="{9670A65F-5EA7-E061-386A-4477BED688B8}"/>
                    </a:ext>
                  </a:extLst>
                </p:cNvPr>
                <p:cNvSpPr/>
                <p:nvPr/>
              </p:nvSpPr>
              <p:spPr>
                <a:xfrm>
                  <a:off x="6154978" y="-405902"/>
                  <a:ext cx="60110" cy="30850"/>
                </a:xfrm>
                <a:custGeom>
                  <a:avLst/>
                  <a:gdLst>
                    <a:gd name="connsiteX0" fmla="*/ 53123 w 60110"/>
                    <a:gd name="connsiteY0" fmla="*/ 30851 h 30850"/>
                    <a:gd name="connsiteX1" fmla="*/ 51532 w 60110"/>
                    <a:gd name="connsiteY1" fmla="*/ 30851 h 30850"/>
                    <a:gd name="connsiteX2" fmla="*/ 3806 w 60110"/>
                    <a:gd name="connsiteY2" fmla="*/ 11760 h 30850"/>
                    <a:gd name="connsiteX3" fmla="*/ 624 w 60110"/>
                    <a:gd name="connsiteY3" fmla="*/ 3806 h 30850"/>
                    <a:gd name="connsiteX4" fmla="*/ 8579 w 60110"/>
                    <a:gd name="connsiteY4" fmla="*/ 624 h 30850"/>
                    <a:gd name="connsiteX5" fmla="*/ 56305 w 60110"/>
                    <a:gd name="connsiteY5" fmla="*/ 19715 h 30850"/>
                    <a:gd name="connsiteX6" fmla="*/ 59487 w 60110"/>
                    <a:gd name="connsiteY6" fmla="*/ 27669 h 30850"/>
                    <a:gd name="connsiteX7" fmla="*/ 53123 w 60110"/>
                    <a:gd name="connsiteY7" fmla="*/ 30851 h 30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0110" h="30850">
                      <a:moveTo>
                        <a:pt x="53123" y="30851"/>
                      </a:moveTo>
                      <a:cubicBezTo>
                        <a:pt x="53123" y="30851"/>
                        <a:pt x="51532" y="30851"/>
                        <a:pt x="51532" y="30851"/>
                      </a:cubicBezTo>
                      <a:lnTo>
                        <a:pt x="3806" y="11760"/>
                      </a:lnTo>
                      <a:cubicBezTo>
                        <a:pt x="624" y="10169"/>
                        <a:pt x="-967" y="6988"/>
                        <a:pt x="624" y="3806"/>
                      </a:cubicBezTo>
                      <a:cubicBezTo>
                        <a:pt x="2215" y="624"/>
                        <a:pt x="5397" y="-967"/>
                        <a:pt x="8579" y="624"/>
                      </a:cubicBezTo>
                      <a:lnTo>
                        <a:pt x="56305" y="19715"/>
                      </a:lnTo>
                      <a:cubicBezTo>
                        <a:pt x="59487" y="21306"/>
                        <a:pt x="61077" y="24487"/>
                        <a:pt x="59487" y="27669"/>
                      </a:cubicBezTo>
                      <a:cubicBezTo>
                        <a:pt x="57896" y="29260"/>
                        <a:pt x="56305" y="30851"/>
                        <a:pt x="53123" y="3085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41" name="Freeform: Shape 940">
                  <a:extLst>
                    <a:ext uri="{FF2B5EF4-FFF2-40B4-BE49-F238E27FC236}">
                      <a16:creationId xmlns:a16="http://schemas.microsoft.com/office/drawing/2014/main" xmlns="" id="{A14F82E6-4840-9BD5-6015-7D7ED09225EF}"/>
                    </a:ext>
                  </a:extLst>
                </p:cNvPr>
                <p:cNvSpPr/>
                <p:nvPr/>
              </p:nvSpPr>
              <p:spPr>
                <a:xfrm>
                  <a:off x="6139069" y="-364539"/>
                  <a:ext cx="61701" cy="29259"/>
                </a:xfrm>
                <a:custGeom>
                  <a:avLst/>
                  <a:gdLst>
                    <a:gd name="connsiteX0" fmla="*/ 54714 w 61701"/>
                    <a:gd name="connsiteY0" fmla="*/ 29260 h 29259"/>
                    <a:gd name="connsiteX1" fmla="*/ 53123 w 61701"/>
                    <a:gd name="connsiteY1" fmla="*/ 29260 h 29259"/>
                    <a:gd name="connsiteX2" fmla="*/ 3806 w 61701"/>
                    <a:gd name="connsiteY2" fmla="*/ 11760 h 29259"/>
                    <a:gd name="connsiteX3" fmla="*/ 624 w 61701"/>
                    <a:gd name="connsiteY3" fmla="*/ 3806 h 29259"/>
                    <a:gd name="connsiteX4" fmla="*/ 8579 w 61701"/>
                    <a:gd name="connsiteY4" fmla="*/ 624 h 29259"/>
                    <a:gd name="connsiteX5" fmla="*/ 57896 w 61701"/>
                    <a:gd name="connsiteY5" fmla="*/ 18124 h 29259"/>
                    <a:gd name="connsiteX6" fmla="*/ 61077 w 61701"/>
                    <a:gd name="connsiteY6" fmla="*/ 24487 h 29259"/>
                    <a:gd name="connsiteX7" fmla="*/ 54714 w 61701"/>
                    <a:gd name="connsiteY7" fmla="*/ 29260 h 29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1701" h="29259">
                      <a:moveTo>
                        <a:pt x="54714" y="29260"/>
                      </a:moveTo>
                      <a:cubicBezTo>
                        <a:pt x="54714" y="29260"/>
                        <a:pt x="53123" y="29260"/>
                        <a:pt x="53123" y="29260"/>
                      </a:cubicBezTo>
                      <a:lnTo>
                        <a:pt x="3806" y="11760"/>
                      </a:lnTo>
                      <a:cubicBezTo>
                        <a:pt x="624" y="10169"/>
                        <a:pt x="-967" y="6988"/>
                        <a:pt x="624" y="3806"/>
                      </a:cubicBezTo>
                      <a:cubicBezTo>
                        <a:pt x="2215" y="624"/>
                        <a:pt x="5397" y="-967"/>
                        <a:pt x="8579" y="624"/>
                      </a:cubicBezTo>
                      <a:lnTo>
                        <a:pt x="57896" y="18124"/>
                      </a:lnTo>
                      <a:cubicBezTo>
                        <a:pt x="61077" y="19715"/>
                        <a:pt x="62668" y="22896"/>
                        <a:pt x="61077" y="24487"/>
                      </a:cubicBezTo>
                      <a:cubicBezTo>
                        <a:pt x="59487" y="27669"/>
                        <a:pt x="56305" y="29260"/>
                        <a:pt x="54714" y="2926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29" name="Graphic 378">
                <a:extLst>
                  <a:ext uri="{FF2B5EF4-FFF2-40B4-BE49-F238E27FC236}">
                    <a16:creationId xmlns:a16="http://schemas.microsoft.com/office/drawing/2014/main" xmlns="" id="{00542904-12BC-5EA3-E744-A6E8D5C05D54}"/>
                  </a:ext>
                </a:extLst>
              </p:cNvPr>
              <p:cNvGrpSpPr/>
              <p:nvPr/>
            </p:nvGrpSpPr>
            <p:grpSpPr>
              <a:xfrm>
                <a:off x="6064922" y="-263690"/>
                <a:ext cx="104998" cy="268858"/>
                <a:chOff x="6064922" y="-263690"/>
                <a:chExt cx="104998" cy="268858"/>
              </a:xfrm>
              <a:solidFill>
                <a:srgbClr val="C6D605"/>
              </a:solidFill>
            </p:grpSpPr>
            <p:sp>
              <p:nvSpPr>
                <p:cNvPr id="930" name="Freeform: Shape 929">
                  <a:extLst>
                    <a:ext uri="{FF2B5EF4-FFF2-40B4-BE49-F238E27FC236}">
                      <a16:creationId xmlns:a16="http://schemas.microsoft.com/office/drawing/2014/main" xmlns="" id="{73859FCC-4F61-0B59-DD28-F0CA2DDF8B29}"/>
                    </a:ext>
                  </a:extLst>
                </p:cNvPr>
                <p:cNvSpPr/>
                <p:nvPr/>
              </p:nvSpPr>
              <p:spPr>
                <a:xfrm>
                  <a:off x="6064922" y="-23467"/>
                  <a:ext cx="103407" cy="28635"/>
                </a:xfrm>
                <a:custGeom>
                  <a:avLst/>
                  <a:gdLst>
                    <a:gd name="connsiteX0" fmla="*/ 90680 w 103407"/>
                    <a:gd name="connsiteY0" fmla="*/ 28636 h 28635"/>
                    <a:gd name="connsiteX1" fmla="*/ 90680 w 103407"/>
                    <a:gd name="connsiteY1" fmla="*/ 28636 h 28635"/>
                    <a:gd name="connsiteX2" fmla="*/ 12727 w 103407"/>
                    <a:gd name="connsiteY2" fmla="*/ 25454 h 28635"/>
                    <a:gd name="connsiteX3" fmla="*/ 0 w 103407"/>
                    <a:gd name="connsiteY3" fmla="*/ 12727 h 28635"/>
                    <a:gd name="connsiteX4" fmla="*/ 12727 w 103407"/>
                    <a:gd name="connsiteY4" fmla="*/ 0 h 28635"/>
                    <a:gd name="connsiteX5" fmla="*/ 90680 w 103407"/>
                    <a:gd name="connsiteY5" fmla="*/ 3182 h 28635"/>
                    <a:gd name="connsiteX6" fmla="*/ 103407 w 103407"/>
                    <a:gd name="connsiteY6" fmla="*/ 15909 h 28635"/>
                    <a:gd name="connsiteX7" fmla="*/ 90680 w 103407"/>
                    <a:gd name="connsiteY7" fmla="*/ 28636 h 2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3407" h="28635">
                      <a:moveTo>
                        <a:pt x="90680" y="28636"/>
                      </a:moveTo>
                      <a:cubicBezTo>
                        <a:pt x="90680" y="28636"/>
                        <a:pt x="90680" y="28636"/>
                        <a:pt x="90680" y="28636"/>
                      </a:cubicBezTo>
                      <a:lnTo>
                        <a:pt x="12727" y="25454"/>
                      </a:lnTo>
                      <a:cubicBezTo>
                        <a:pt x="6364" y="25454"/>
                        <a:pt x="0" y="19091"/>
                        <a:pt x="0" y="12727"/>
                      </a:cubicBezTo>
                      <a:cubicBezTo>
                        <a:pt x="0" y="6363"/>
                        <a:pt x="6364" y="0"/>
                        <a:pt x="12727" y="0"/>
                      </a:cubicBezTo>
                      <a:lnTo>
                        <a:pt x="90680" y="3182"/>
                      </a:lnTo>
                      <a:cubicBezTo>
                        <a:pt x="97044" y="3182"/>
                        <a:pt x="103407" y="9545"/>
                        <a:pt x="103407" y="15909"/>
                      </a:cubicBezTo>
                      <a:cubicBezTo>
                        <a:pt x="103407" y="23863"/>
                        <a:pt x="97044" y="28636"/>
                        <a:pt x="90680" y="28636"/>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1" name="Freeform: Shape 930">
                  <a:extLst>
                    <a:ext uri="{FF2B5EF4-FFF2-40B4-BE49-F238E27FC236}">
                      <a16:creationId xmlns:a16="http://schemas.microsoft.com/office/drawing/2014/main" xmlns="" id="{F8A09FEE-8CB0-36CC-CFE0-B7F361FF0248}"/>
                    </a:ext>
                  </a:extLst>
                </p:cNvPr>
                <p:cNvSpPr/>
                <p:nvPr/>
              </p:nvSpPr>
              <p:spPr>
                <a:xfrm>
                  <a:off x="6107876" y="-263690"/>
                  <a:ext cx="62044" cy="23863"/>
                </a:xfrm>
                <a:custGeom>
                  <a:avLst/>
                  <a:gdLst>
                    <a:gd name="connsiteX0" fmla="*/ 57271 w 62044"/>
                    <a:gd name="connsiteY0" fmla="*/ 23863 h 23863"/>
                    <a:gd name="connsiteX1" fmla="*/ 57271 w 62044"/>
                    <a:gd name="connsiteY1" fmla="*/ 23863 h 23863"/>
                    <a:gd name="connsiteX2" fmla="*/ 4772 w 62044"/>
                    <a:gd name="connsiteY2" fmla="*/ 11136 h 23863"/>
                    <a:gd name="connsiteX3" fmla="*/ 0 w 62044"/>
                    <a:gd name="connsiteY3" fmla="*/ 4773 h 23863"/>
                    <a:gd name="connsiteX4" fmla="*/ 6363 w 62044"/>
                    <a:gd name="connsiteY4" fmla="*/ 0 h 23863"/>
                    <a:gd name="connsiteX5" fmla="*/ 57271 w 62044"/>
                    <a:gd name="connsiteY5" fmla="*/ 12727 h 23863"/>
                    <a:gd name="connsiteX6" fmla="*/ 62044 w 62044"/>
                    <a:gd name="connsiteY6" fmla="*/ 19091 h 23863"/>
                    <a:gd name="connsiteX7" fmla="*/ 57271 w 62044"/>
                    <a:gd name="connsiteY7" fmla="*/ 23863 h 2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3863">
                      <a:moveTo>
                        <a:pt x="57271" y="23863"/>
                      </a:moveTo>
                      <a:cubicBezTo>
                        <a:pt x="57271" y="23863"/>
                        <a:pt x="55681" y="23863"/>
                        <a:pt x="57271" y="23863"/>
                      </a:cubicBezTo>
                      <a:lnTo>
                        <a:pt x="4772" y="11136"/>
                      </a:lnTo>
                      <a:cubicBezTo>
                        <a:pt x="1591" y="11136"/>
                        <a:pt x="0" y="7954"/>
                        <a:pt x="0" y="4773"/>
                      </a:cubicBezTo>
                      <a:cubicBezTo>
                        <a:pt x="0" y="1591"/>
                        <a:pt x="3182" y="0"/>
                        <a:pt x="6363" y="0"/>
                      </a:cubicBezTo>
                      <a:lnTo>
                        <a:pt x="57271" y="12727"/>
                      </a:lnTo>
                      <a:cubicBezTo>
                        <a:pt x="60453" y="12727"/>
                        <a:pt x="62044" y="15909"/>
                        <a:pt x="62044" y="19091"/>
                      </a:cubicBezTo>
                      <a:cubicBezTo>
                        <a:pt x="62044" y="22272"/>
                        <a:pt x="60453" y="23863"/>
                        <a:pt x="57271" y="23863"/>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2" name="Freeform: Shape 931">
                  <a:extLst>
                    <a:ext uri="{FF2B5EF4-FFF2-40B4-BE49-F238E27FC236}">
                      <a16:creationId xmlns:a16="http://schemas.microsoft.com/office/drawing/2014/main" xmlns="" id="{4C3744D7-683C-F631-37DB-099214023734}"/>
                    </a:ext>
                  </a:extLst>
                </p:cNvPr>
                <p:cNvSpPr/>
                <p:nvPr/>
              </p:nvSpPr>
              <p:spPr>
                <a:xfrm>
                  <a:off x="6096739" y="-214373"/>
                  <a:ext cx="62044" cy="22272"/>
                </a:xfrm>
                <a:custGeom>
                  <a:avLst/>
                  <a:gdLst>
                    <a:gd name="connsiteX0" fmla="*/ 57272 w 62044"/>
                    <a:gd name="connsiteY0" fmla="*/ 22272 h 22272"/>
                    <a:gd name="connsiteX1" fmla="*/ 57272 w 62044"/>
                    <a:gd name="connsiteY1" fmla="*/ 22272 h 22272"/>
                    <a:gd name="connsiteX2" fmla="*/ 4773 w 62044"/>
                    <a:gd name="connsiteY2" fmla="*/ 11136 h 22272"/>
                    <a:gd name="connsiteX3" fmla="*/ 0 w 62044"/>
                    <a:gd name="connsiteY3" fmla="*/ 4773 h 22272"/>
                    <a:gd name="connsiteX4" fmla="*/ 6364 w 62044"/>
                    <a:gd name="connsiteY4" fmla="*/ 0 h 22272"/>
                    <a:gd name="connsiteX5" fmla="*/ 57272 w 62044"/>
                    <a:gd name="connsiteY5" fmla="*/ 11136 h 22272"/>
                    <a:gd name="connsiteX6" fmla="*/ 62044 w 62044"/>
                    <a:gd name="connsiteY6" fmla="*/ 17500 h 22272"/>
                    <a:gd name="connsiteX7" fmla="*/ 57272 w 62044"/>
                    <a:gd name="connsiteY7" fmla="*/ 22272 h 222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2272">
                      <a:moveTo>
                        <a:pt x="57272" y="22272"/>
                      </a:moveTo>
                      <a:cubicBezTo>
                        <a:pt x="55681" y="22272"/>
                        <a:pt x="55681" y="22272"/>
                        <a:pt x="57272" y="22272"/>
                      </a:cubicBezTo>
                      <a:lnTo>
                        <a:pt x="4773" y="11136"/>
                      </a:lnTo>
                      <a:cubicBezTo>
                        <a:pt x="1591" y="11136"/>
                        <a:pt x="0" y="7954"/>
                        <a:pt x="0" y="4773"/>
                      </a:cubicBezTo>
                      <a:cubicBezTo>
                        <a:pt x="0" y="1591"/>
                        <a:pt x="3182" y="0"/>
                        <a:pt x="6364" y="0"/>
                      </a:cubicBezTo>
                      <a:lnTo>
                        <a:pt x="57272" y="11136"/>
                      </a:lnTo>
                      <a:cubicBezTo>
                        <a:pt x="60453" y="11136"/>
                        <a:pt x="62044" y="14318"/>
                        <a:pt x="62044" y="17500"/>
                      </a:cubicBezTo>
                      <a:cubicBezTo>
                        <a:pt x="62044" y="20681"/>
                        <a:pt x="58863" y="22272"/>
                        <a:pt x="57272" y="22272"/>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3" name="Freeform: Shape 932">
                  <a:extLst>
                    <a:ext uri="{FF2B5EF4-FFF2-40B4-BE49-F238E27FC236}">
                      <a16:creationId xmlns:a16="http://schemas.microsoft.com/office/drawing/2014/main" xmlns="" id="{E94FD9E8-46AA-B280-3F7F-6620FDF705CC}"/>
                    </a:ext>
                  </a:extLst>
                </p:cNvPr>
                <p:cNvSpPr/>
                <p:nvPr/>
              </p:nvSpPr>
              <p:spPr>
                <a:xfrm>
                  <a:off x="6087194" y="-165056"/>
                  <a:ext cx="62044" cy="20681"/>
                </a:xfrm>
                <a:custGeom>
                  <a:avLst/>
                  <a:gdLst>
                    <a:gd name="connsiteX0" fmla="*/ 57271 w 62044"/>
                    <a:gd name="connsiteY0" fmla="*/ 20681 h 20681"/>
                    <a:gd name="connsiteX1" fmla="*/ 57271 w 62044"/>
                    <a:gd name="connsiteY1" fmla="*/ 20681 h 20681"/>
                    <a:gd name="connsiteX2" fmla="*/ 4773 w 62044"/>
                    <a:gd name="connsiteY2" fmla="*/ 11136 h 20681"/>
                    <a:gd name="connsiteX3" fmla="*/ 0 w 62044"/>
                    <a:gd name="connsiteY3" fmla="*/ 4773 h 20681"/>
                    <a:gd name="connsiteX4" fmla="*/ 6363 w 62044"/>
                    <a:gd name="connsiteY4" fmla="*/ 0 h 20681"/>
                    <a:gd name="connsiteX5" fmla="*/ 57271 w 62044"/>
                    <a:gd name="connsiteY5" fmla="*/ 9545 h 20681"/>
                    <a:gd name="connsiteX6" fmla="*/ 62044 w 62044"/>
                    <a:gd name="connsiteY6" fmla="*/ 15909 h 20681"/>
                    <a:gd name="connsiteX7" fmla="*/ 57271 w 62044"/>
                    <a:gd name="connsiteY7" fmla="*/ 20681 h 20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20681">
                      <a:moveTo>
                        <a:pt x="57271" y="20681"/>
                      </a:moveTo>
                      <a:cubicBezTo>
                        <a:pt x="57271" y="20681"/>
                        <a:pt x="57271" y="20681"/>
                        <a:pt x="57271" y="20681"/>
                      </a:cubicBezTo>
                      <a:lnTo>
                        <a:pt x="4773" y="11136"/>
                      </a:lnTo>
                      <a:cubicBezTo>
                        <a:pt x="1591" y="11136"/>
                        <a:pt x="0" y="7954"/>
                        <a:pt x="0" y="4773"/>
                      </a:cubicBezTo>
                      <a:cubicBezTo>
                        <a:pt x="0" y="1591"/>
                        <a:pt x="3182" y="0"/>
                        <a:pt x="6363" y="0"/>
                      </a:cubicBezTo>
                      <a:lnTo>
                        <a:pt x="57271" y="9545"/>
                      </a:lnTo>
                      <a:cubicBezTo>
                        <a:pt x="60453" y="9545"/>
                        <a:pt x="62044" y="12727"/>
                        <a:pt x="62044" y="15909"/>
                      </a:cubicBezTo>
                      <a:cubicBezTo>
                        <a:pt x="62044" y="19091"/>
                        <a:pt x="60453" y="20681"/>
                        <a:pt x="57271" y="20681"/>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4" name="Freeform: Shape 933">
                  <a:extLst>
                    <a:ext uri="{FF2B5EF4-FFF2-40B4-BE49-F238E27FC236}">
                      <a16:creationId xmlns:a16="http://schemas.microsoft.com/office/drawing/2014/main" xmlns="" id="{A62259B9-C791-CC2C-E5E5-5E3B94C15576}"/>
                    </a:ext>
                  </a:extLst>
                </p:cNvPr>
                <p:cNvSpPr/>
                <p:nvPr/>
              </p:nvSpPr>
              <p:spPr>
                <a:xfrm>
                  <a:off x="6080830" y="-117329"/>
                  <a:ext cx="62044" cy="17499"/>
                </a:xfrm>
                <a:custGeom>
                  <a:avLst/>
                  <a:gdLst>
                    <a:gd name="connsiteX0" fmla="*/ 57272 w 62044"/>
                    <a:gd name="connsiteY0" fmla="*/ 17500 h 17499"/>
                    <a:gd name="connsiteX1" fmla="*/ 57272 w 62044"/>
                    <a:gd name="connsiteY1" fmla="*/ 17500 h 17499"/>
                    <a:gd name="connsiteX2" fmla="*/ 4773 w 62044"/>
                    <a:gd name="connsiteY2" fmla="*/ 11136 h 17499"/>
                    <a:gd name="connsiteX3" fmla="*/ 0 w 62044"/>
                    <a:gd name="connsiteY3" fmla="*/ 4773 h 17499"/>
                    <a:gd name="connsiteX4" fmla="*/ 6364 w 62044"/>
                    <a:gd name="connsiteY4" fmla="*/ 0 h 17499"/>
                    <a:gd name="connsiteX5" fmla="*/ 57272 w 62044"/>
                    <a:gd name="connsiteY5" fmla="*/ 6364 h 17499"/>
                    <a:gd name="connsiteX6" fmla="*/ 62044 w 62044"/>
                    <a:gd name="connsiteY6" fmla="*/ 12727 h 17499"/>
                    <a:gd name="connsiteX7" fmla="*/ 57272 w 62044"/>
                    <a:gd name="connsiteY7" fmla="*/ 17500 h 174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44" h="17499">
                      <a:moveTo>
                        <a:pt x="57272" y="17500"/>
                      </a:moveTo>
                      <a:cubicBezTo>
                        <a:pt x="57272" y="17500"/>
                        <a:pt x="55681" y="17500"/>
                        <a:pt x="57272" y="17500"/>
                      </a:cubicBezTo>
                      <a:lnTo>
                        <a:pt x="4773" y="11136"/>
                      </a:lnTo>
                      <a:cubicBezTo>
                        <a:pt x="1591" y="11136"/>
                        <a:pt x="0" y="7954"/>
                        <a:pt x="0" y="4773"/>
                      </a:cubicBezTo>
                      <a:cubicBezTo>
                        <a:pt x="0" y="1591"/>
                        <a:pt x="3182" y="0"/>
                        <a:pt x="6364" y="0"/>
                      </a:cubicBezTo>
                      <a:lnTo>
                        <a:pt x="57272" y="6364"/>
                      </a:lnTo>
                      <a:cubicBezTo>
                        <a:pt x="60453" y="6364"/>
                        <a:pt x="62044" y="9545"/>
                        <a:pt x="62044" y="12727"/>
                      </a:cubicBezTo>
                      <a:cubicBezTo>
                        <a:pt x="62044" y="14318"/>
                        <a:pt x="60453" y="17500"/>
                        <a:pt x="57272" y="17500"/>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35" name="Freeform: Shape 934">
                  <a:extLst>
                    <a:ext uri="{FF2B5EF4-FFF2-40B4-BE49-F238E27FC236}">
                      <a16:creationId xmlns:a16="http://schemas.microsoft.com/office/drawing/2014/main" xmlns="" id="{2730B870-1E8A-C67E-4EBD-5424CA8D85B3}"/>
                    </a:ext>
                  </a:extLst>
                </p:cNvPr>
                <p:cNvSpPr/>
                <p:nvPr/>
              </p:nvSpPr>
              <p:spPr>
                <a:xfrm>
                  <a:off x="6076058" y="-74376"/>
                  <a:ext cx="63635" cy="15908"/>
                </a:xfrm>
                <a:custGeom>
                  <a:avLst/>
                  <a:gdLst>
                    <a:gd name="connsiteX0" fmla="*/ 57271 w 63635"/>
                    <a:gd name="connsiteY0" fmla="*/ 15909 h 15908"/>
                    <a:gd name="connsiteX1" fmla="*/ 57271 w 63635"/>
                    <a:gd name="connsiteY1" fmla="*/ 15909 h 15908"/>
                    <a:gd name="connsiteX2" fmla="*/ 4772 w 63635"/>
                    <a:gd name="connsiteY2" fmla="*/ 11136 h 15908"/>
                    <a:gd name="connsiteX3" fmla="*/ 0 w 63635"/>
                    <a:gd name="connsiteY3" fmla="*/ 4773 h 15908"/>
                    <a:gd name="connsiteX4" fmla="*/ 6363 w 63635"/>
                    <a:gd name="connsiteY4" fmla="*/ 0 h 15908"/>
                    <a:gd name="connsiteX5" fmla="*/ 58862 w 63635"/>
                    <a:gd name="connsiteY5" fmla="*/ 4773 h 15908"/>
                    <a:gd name="connsiteX6" fmla="*/ 63635 w 63635"/>
                    <a:gd name="connsiteY6" fmla="*/ 11136 h 15908"/>
                    <a:gd name="connsiteX7" fmla="*/ 57271 w 63635"/>
                    <a:gd name="connsiteY7" fmla="*/ 15909 h 15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3635" h="15908">
                      <a:moveTo>
                        <a:pt x="57271" y="15909"/>
                      </a:moveTo>
                      <a:cubicBezTo>
                        <a:pt x="57271" y="15909"/>
                        <a:pt x="57271" y="15909"/>
                        <a:pt x="57271" y="15909"/>
                      </a:cubicBezTo>
                      <a:lnTo>
                        <a:pt x="4772" y="11136"/>
                      </a:lnTo>
                      <a:cubicBezTo>
                        <a:pt x="1591" y="11136"/>
                        <a:pt x="0" y="7954"/>
                        <a:pt x="0" y="4773"/>
                      </a:cubicBezTo>
                      <a:cubicBezTo>
                        <a:pt x="0" y="1591"/>
                        <a:pt x="3182" y="0"/>
                        <a:pt x="6363" y="0"/>
                      </a:cubicBezTo>
                      <a:lnTo>
                        <a:pt x="58862" y="4773"/>
                      </a:lnTo>
                      <a:cubicBezTo>
                        <a:pt x="62044" y="4773"/>
                        <a:pt x="63635" y="7954"/>
                        <a:pt x="63635" y="11136"/>
                      </a:cubicBezTo>
                      <a:cubicBezTo>
                        <a:pt x="62044" y="14318"/>
                        <a:pt x="60453" y="15909"/>
                        <a:pt x="57271" y="15909"/>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868" name="Freeform: Shape 867">
              <a:extLst>
                <a:ext uri="{FF2B5EF4-FFF2-40B4-BE49-F238E27FC236}">
                  <a16:creationId xmlns:a16="http://schemas.microsoft.com/office/drawing/2014/main" xmlns="" id="{753343F3-6D21-1239-901F-302F0086A4C7}"/>
                </a:ext>
              </a:extLst>
            </p:cNvPr>
            <p:cNvSpPr/>
            <p:nvPr/>
          </p:nvSpPr>
          <p:spPr>
            <a:xfrm>
              <a:off x="5916339" y="-12331"/>
              <a:ext cx="2184906" cy="285910"/>
            </a:xfrm>
            <a:custGeom>
              <a:avLst/>
              <a:gdLst>
                <a:gd name="connsiteX0" fmla="*/ 2184906 w 2184906"/>
                <a:gd name="connsiteY0" fmla="*/ 139997 h 285910"/>
                <a:gd name="connsiteX1" fmla="*/ 2168997 w 2184906"/>
                <a:gd name="connsiteY1" fmla="*/ 0 h 285910"/>
                <a:gd name="connsiteX2" fmla="*/ 19722 w 2184906"/>
                <a:gd name="connsiteY2" fmla="*/ 0 h 285910"/>
                <a:gd name="connsiteX3" fmla="*/ 631 w 2184906"/>
                <a:gd name="connsiteY3" fmla="*/ 275222 h 285910"/>
                <a:gd name="connsiteX4" fmla="*/ 2184906 w 2184906"/>
                <a:gd name="connsiteY4" fmla="*/ 139997 h 285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4906" h="285910">
                  <a:moveTo>
                    <a:pt x="2184906" y="139997"/>
                  </a:moveTo>
                  <a:cubicBezTo>
                    <a:pt x="2184906" y="82726"/>
                    <a:pt x="2180134" y="30227"/>
                    <a:pt x="2168997" y="0"/>
                  </a:cubicBezTo>
                  <a:lnTo>
                    <a:pt x="19722" y="0"/>
                  </a:lnTo>
                  <a:cubicBezTo>
                    <a:pt x="19722" y="0"/>
                    <a:pt x="-4142" y="146361"/>
                    <a:pt x="631" y="275222"/>
                  </a:cubicBezTo>
                  <a:cubicBezTo>
                    <a:pt x="729253" y="299085"/>
                    <a:pt x="1473784" y="294312"/>
                    <a:pt x="2184906" y="139997"/>
                  </a:cubicBezTo>
                  <a:close/>
                </a:path>
              </a:pathLst>
            </a:custGeom>
            <a:solidFill>
              <a:srgbClr val="C6D60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69" name="Freeform: Shape 868">
              <a:extLst>
                <a:ext uri="{FF2B5EF4-FFF2-40B4-BE49-F238E27FC236}">
                  <a16:creationId xmlns:a16="http://schemas.microsoft.com/office/drawing/2014/main" xmlns="" id="{77CDF6DB-807E-A4D3-EC5C-C1615BF0A438}"/>
                </a:ext>
              </a:extLst>
            </p:cNvPr>
            <p:cNvSpPr/>
            <p:nvPr/>
          </p:nvSpPr>
          <p:spPr>
            <a:xfrm>
              <a:off x="5916970" y="127665"/>
              <a:ext cx="2182786" cy="279994"/>
            </a:xfrm>
            <a:custGeom>
              <a:avLst/>
              <a:gdLst>
                <a:gd name="connsiteX0" fmla="*/ 0 w 2182786"/>
                <a:gd name="connsiteY0" fmla="*/ 135225 h 279994"/>
                <a:gd name="connsiteX1" fmla="*/ 28636 w 2182786"/>
                <a:gd name="connsiteY1" fmla="*/ 279995 h 279994"/>
                <a:gd name="connsiteX2" fmla="*/ 2166775 w 2182786"/>
                <a:gd name="connsiteY2" fmla="*/ 279995 h 279994"/>
                <a:gd name="connsiteX3" fmla="*/ 2182684 w 2182786"/>
                <a:gd name="connsiteY3" fmla="*/ 0 h 279994"/>
                <a:gd name="connsiteX4" fmla="*/ 0 w 2182786"/>
                <a:gd name="connsiteY4" fmla="*/ 135225 h 2799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2786" h="279994">
                  <a:moveTo>
                    <a:pt x="0" y="135225"/>
                  </a:moveTo>
                  <a:cubicBezTo>
                    <a:pt x="3182" y="190905"/>
                    <a:pt x="11136" y="244995"/>
                    <a:pt x="28636" y="279995"/>
                  </a:cubicBezTo>
                  <a:lnTo>
                    <a:pt x="2166775" y="279995"/>
                  </a:lnTo>
                  <a:cubicBezTo>
                    <a:pt x="2166775" y="279995"/>
                    <a:pt x="2184275" y="127270"/>
                    <a:pt x="2182684" y="0"/>
                  </a:cubicBezTo>
                  <a:cubicBezTo>
                    <a:pt x="1473153" y="154315"/>
                    <a:pt x="728622" y="159088"/>
                    <a:pt x="0" y="135225"/>
                  </a:cubicBezTo>
                  <a:close/>
                </a:path>
              </a:pathLst>
            </a:custGeom>
            <a:solidFill>
              <a:srgbClr val="C1C6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870" name="Graphic 378">
              <a:extLst>
                <a:ext uri="{FF2B5EF4-FFF2-40B4-BE49-F238E27FC236}">
                  <a16:creationId xmlns:a16="http://schemas.microsoft.com/office/drawing/2014/main" xmlns="" id="{B35B0988-DBAD-F793-83BF-036D5E3AE714}"/>
                </a:ext>
              </a:extLst>
            </p:cNvPr>
            <p:cNvGrpSpPr/>
            <p:nvPr/>
          </p:nvGrpSpPr>
          <p:grpSpPr>
            <a:xfrm>
              <a:off x="6636047" y="79533"/>
              <a:ext cx="804983" cy="176992"/>
              <a:chOff x="6636047" y="79533"/>
              <a:chExt cx="804983" cy="176992"/>
            </a:xfrm>
          </p:grpSpPr>
          <p:sp>
            <p:nvSpPr>
              <p:cNvPr id="915" name="Freeform: Shape 914">
                <a:extLst>
                  <a:ext uri="{FF2B5EF4-FFF2-40B4-BE49-F238E27FC236}">
                    <a16:creationId xmlns:a16="http://schemas.microsoft.com/office/drawing/2014/main" xmlns="" id="{20ECB263-79AE-94E5-01F8-94A5D1E1C804}"/>
                  </a:ext>
                </a:extLst>
              </p:cNvPr>
              <p:cNvSpPr/>
              <p:nvPr/>
            </p:nvSpPr>
            <p:spPr>
              <a:xfrm>
                <a:off x="6636047" y="165846"/>
                <a:ext cx="159087" cy="79543"/>
              </a:xfrm>
              <a:custGeom>
                <a:avLst/>
                <a:gdLst>
                  <a:gd name="connsiteX0" fmla="*/ 159088 w 159087"/>
                  <a:gd name="connsiteY0" fmla="*/ 39772 h 79543"/>
                  <a:gd name="connsiteX1" fmla="*/ 79544 w 159087"/>
                  <a:gd name="connsiteY1" fmla="*/ 79544 h 79543"/>
                  <a:gd name="connsiteX2" fmla="*/ 0 w 159087"/>
                  <a:gd name="connsiteY2" fmla="*/ 39772 h 79543"/>
                  <a:gd name="connsiteX3" fmla="*/ 79544 w 159087"/>
                  <a:gd name="connsiteY3" fmla="*/ 0 h 79543"/>
                  <a:gd name="connsiteX4" fmla="*/ 159088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159088" y="39772"/>
                    </a:moveTo>
                    <a:cubicBezTo>
                      <a:pt x="159088" y="62044"/>
                      <a:pt x="124089" y="79544"/>
                      <a:pt x="79544" y="79544"/>
                    </a:cubicBezTo>
                    <a:cubicBezTo>
                      <a:pt x="36590" y="79544"/>
                      <a:pt x="0" y="62044"/>
                      <a:pt x="0" y="39772"/>
                    </a:cubicBezTo>
                    <a:cubicBezTo>
                      <a:pt x="0" y="17500"/>
                      <a:pt x="34999" y="0"/>
                      <a:pt x="79544" y="0"/>
                    </a:cubicBezTo>
                    <a:cubicBezTo>
                      <a:pt x="124089" y="0"/>
                      <a:pt x="159088" y="17500"/>
                      <a:pt x="159088"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6" name="Freeform: Shape 915">
                <a:extLst>
                  <a:ext uri="{FF2B5EF4-FFF2-40B4-BE49-F238E27FC236}">
                    <a16:creationId xmlns:a16="http://schemas.microsoft.com/office/drawing/2014/main" xmlns="" id="{E5090ADE-99C6-A701-288A-CD781B9DE093}"/>
                  </a:ext>
                </a:extLst>
              </p:cNvPr>
              <p:cNvSpPr/>
              <p:nvPr/>
            </p:nvSpPr>
            <p:spPr>
              <a:xfrm>
                <a:off x="7281943" y="176982"/>
                <a:ext cx="159087" cy="79543"/>
              </a:xfrm>
              <a:custGeom>
                <a:avLst/>
                <a:gdLst>
                  <a:gd name="connsiteX0" fmla="*/ 0 w 159087"/>
                  <a:gd name="connsiteY0" fmla="*/ 39772 h 79543"/>
                  <a:gd name="connsiteX1" fmla="*/ 79544 w 159087"/>
                  <a:gd name="connsiteY1" fmla="*/ 79544 h 79543"/>
                  <a:gd name="connsiteX2" fmla="*/ 159088 w 159087"/>
                  <a:gd name="connsiteY2" fmla="*/ 39772 h 79543"/>
                  <a:gd name="connsiteX3" fmla="*/ 79544 w 159087"/>
                  <a:gd name="connsiteY3" fmla="*/ 0 h 79543"/>
                  <a:gd name="connsiteX4" fmla="*/ 0 w 159087"/>
                  <a:gd name="connsiteY4" fmla="*/ 39772 h 795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087" h="79543">
                    <a:moveTo>
                      <a:pt x="0" y="39772"/>
                    </a:moveTo>
                    <a:cubicBezTo>
                      <a:pt x="0" y="62044"/>
                      <a:pt x="35000" y="79544"/>
                      <a:pt x="79544" y="79544"/>
                    </a:cubicBezTo>
                    <a:cubicBezTo>
                      <a:pt x="122498" y="79544"/>
                      <a:pt x="159088" y="62044"/>
                      <a:pt x="159088" y="39772"/>
                    </a:cubicBezTo>
                    <a:cubicBezTo>
                      <a:pt x="159088" y="17500"/>
                      <a:pt x="124089" y="0"/>
                      <a:pt x="79544" y="0"/>
                    </a:cubicBezTo>
                    <a:cubicBezTo>
                      <a:pt x="35000" y="0"/>
                      <a:pt x="0" y="17500"/>
                      <a:pt x="0" y="39772"/>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7" name="Freeform: Shape 916">
                <a:extLst>
                  <a:ext uri="{FF2B5EF4-FFF2-40B4-BE49-F238E27FC236}">
                    <a16:creationId xmlns:a16="http://schemas.microsoft.com/office/drawing/2014/main" xmlns="" id="{234F57C5-0637-B948-2A93-4543820A1A2B}"/>
                  </a:ext>
                </a:extLst>
              </p:cNvPr>
              <p:cNvSpPr/>
              <p:nvPr/>
            </p:nvSpPr>
            <p:spPr>
              <a:xfrm>
                <a:off x="6691652" y="89484"/>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8" name="Freeform: Shape 917">
                <a:extLst>
                  <a:ext uri="{FF2B5EF4-FFF2-40B4-BE49-F238E27FC236}">
                    <a16:creationId xmlns:a16="http://schemas.microsoft.com/office/drawing/2014/main" xmlns="" id="{205F10BA-EC5C-FD4D-0BDA-51DCF0EC2DE4}"/>
                  </a:ext>
                </a:extLst>
              </p:cNvPr>
              <p:cNvSpPr/>
              <p:nvPr/>
            </p:nvSpPr>
            <p:spPr>
              <a:xfrm>
                <a:off x="7283459" y="97438"/>
                <a:ext cx="103482" cy="52574"/>
              </a:xfrm>
              <a:custGeom>
                <a:avLst/>
                <a:gdLst>
                  <a:gd name="connsiteX0" fmla="*/ 103482 w 103482"/>
                  <a:gd name="connsiteY0" fmla="*/ 1591 h 52574"/>
                  <a:gd name="connsiteX1" fmla="*/ 50983 w 103482"/>
                  <a:gd name="connsiteY1" fmla="*/ 52499 h 52574"/>
                  <a:gd name="connsiteX2" fmla="*/ 75 w 103482"/>
                  <a:gd name="connsiteY2" fmla="*/ 0 h 52574"/>
                </a:gdLst>
                <a:ahLst/>
                <a:cxnLst>
                  <a:cxn ang="0">
                    <a:pos x="connsiteX0" y="connsiteY0"/>
                  </a:cxn>
                  <a:cxn ang="0">
                    <a:pos x="connsiteX1" y="connsiteY1"/>
                  </a:cxn>
                  <a:cxn ang="0">
                    <a:pos x="connsiteX2" y="connsiteY2"/>
                  </a:cxn>
                </a:cxnLst>
                <a:rect l="l" t="t" r="r" b="b"/>
                <a:pathLst>
                  <a:path w="103482" h="52574">
                    <a:moveTo>
                      <a:pt x="103482" y="1591"/>
                    </a:moveTo>
                    <a:cubicBezTo>
                      <a:pt x="103482" y="30227"/>
                      <a:pt x="79619" y="54090"/>
                      <a:pt x="50983" y="52499"/>
                    </a:cubicBezTo>
                    <a:cubicBezTo>
                      <a:pt x="22347" y="52499"/>
                      <a:pt x="-1516" y="28636"/>
                      <a:pt x="75" y="0"/>
                    </a:cubicBezTo>
                  </a:path>
                </a:pathLst>
              </a:custGeom>
              <a:noFill/>
              <a:ln w="22942"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919" name="Freeform: Shape 918">
                <a:extLst>
                  <a:ext uri="{FF2B5EF4-FFF2-40B4-BE49-F238E27FC236}">
                    <a16:creationId xmlns:a16="http://schemas.microsoft.com/office/drawing/2014/main" xmlns="" id="{9B494C58-7269-4F54-CE26-6940B7273F82}"/>
                  </a:ext>
                </a:extLst>
              </p:cNvPr>
              <p:cNvSpPr/>
              <p:nvPr/>
            </p:nvSpPr>
            <p:spPr>
              <a:xfrm>
                <a:off x="6833888" y="79533"/>
                <a:ext cx="415176" cy="92847"/>
              </a:xfrm>
              <a:custGeom>
                <a:avLst/>
                <a:gdLst>
                  <a:gd name="connsiteX0" fmla="*/ 42381 w 415176"/>
                  <a:gd name="connsiteY0" fmla="*/ 81540 h 92847"/>
                  <a:gd name="connsiteX1" fmla="*/ 13745 w 415176"/>
                  <a:gd name="connsiteY1" fmla="*/ 60859 h 92847"/>
                  <a:gd name="connsiteX2" fmla="*/ 1018 w 415176"/>
                  <a:gd name="connsiteY2" fmla="*/ 8360 h 92847"/>
                  <a:gd name="connsiteX3" fmla="*/ 13745 w 415176"/>
                  <a:gd name="connsiteY3" fmla="*/ 405 h 92847"/>
                  <a:gd name="connsiteX4" fmla="*/ 21700 w 415176"/>
                  <a:gd name="connsiteY4" fmla="*/ 13132 h 92847"/>
                  <a:gd name="connsiteX5" fmla="*/ 29654 w 415176"/>
                  <a:gd name="connsiteY5" fmla="*/ 46541 h 92847"/>
                  <a:gd name="connsiteX6" fmla="*/ 85335 w 415176"/>
                  <a:gd name="connsiteY6" fmla="*/ 65631 h 92847"/>
                  <a:gd name="connsiteX7" fmla="*/ 228514 w 415176"/>
                  <a:gd name="connsiteY7" fmla="*/ 67222 h 92847"/>
                  <a:gd name="connsiteX8" fmla="*/ 228514 w 415176"/>
                  <a:gd name="connsiteY8" fmla="*/ 67222 h 92847"/>
                  <a:gd name="connsiteX9" fmla="*/ 325557 w 415176"/>
                  <a:gd name="connsiteY9" fmla="*/ 68813 h 92847"/>
                  <a:gd name="connsiteX10" fmla="*/ 382829 w 415176"/>
                  <a:gd name="connsiteY10" fmla="*/ 51314 h 92847"/>
                  <a:gd name="connsiteX11" fmla="*/ 392374 w 415176"/>
                  <a:gd name="connsiteY11" fmla="*/ 17905 h 92847"/>
                  <a:gd name="connsiteX12" fmla="*/ 401919 w 415176"/>
                  <a:gd name="connsiteY12" fmla="*/ 5178 h 92847"/>
                  <a:gd name="connsiteX13" fmla="*/ 414646 w 415176"/>
                  <a:gd name="connsiteY13" fmla="*/ 14723 h 92847"/>
                  <a:gd name="connsiteX14" fmla="*/ 400328 w 415176"/>
                  <a:gd name="connsiteY14" fmla="*/ 67222 h 92847"/>
                  <a:gd name="connsiteX15" fmla="*/ 325557 w 415176"/>
                  <a:gd name="connsiteY15" fmla="*/ 92676 h 92847"/>
                  <a:gd name="connsiteX16" fmla="*/ 182378 w 415176"/>
                  <a:gd name="connsiteY16" fmla="*/ 91085 h 92847"/>
                  <a:gd name="connsiteX17" fmla="*/ 182378 w 415176"/>
                  <a:gd name="connsiteY17" fmla="*/ 91085 h 92847"/>
                  <a:gd name="connsiteX18" fmla="*/ 85335 w 415176"/>
                  <a:gd name="connsiteY18" fmla="*/ 89495 h 92847"/>
                  <a:gd name="connsiteX19" fmla="*/ 42381 w 415176"/>
                  <a:gd name="connsiteY19" fmla="*/ 81540 h 92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5176" h="92847">
                    <a:moveTo>
                      <a:pt x="42381" y="81540"/>
                    </a:moveTo>
                    <a:cubicBezTo>
                      <a:pt x="29654" y="76768"/>
                      <a:pt x="20109" y="70404"/>
                      <a:pt x="13745" y="60859"/>
                    </a:cubicBezTo>
                    <a:cubicBezTo>
                      <a:pt x="-5345" y="36996"/>
                      <a:pt x="1018" y="9951"/>
                      <a:pt x="1018" y="8360"/>
                    </a:cubicBezTo>
                    <a:cubicBezTo>
                      <a:pt x="2609" y="1996"/>
                      <a:pt x="8973" y="-1185"/>
                      <a:pt x="13745" y="405"/>
                    </a:cubicBezTo>
                    <a:cubicBezTo>
                      <a:pt x="20109" y="1996"/>
                      <a:pt x="23290" y="8360"/>
                      <a:pt x="21700" y="13132"/>
                    </a:cubicBezTo>
                    <a:cubicBezTo>
                      <a:pt x="21700" y="13132"/>
                      <a:pt x="18518" y="32223"/>
                      <a:pt x="29654" y="46541"/>
                    </a:cubicBezTo>
                    <a:cubicBezTo>
                      <a:pt x="39199" y="59268"/>
                      <a:pt x="58290" y="65631"/>
                      <a:pt x="85335" y="65631"/>
                    </a:cubicBezTo>
                    <a:lnTo>
                      <a:pt x="228514" y="67222"/>
                    </a:lnTo>
                    <a:cubicBezTo>
                      <a:pt x="228514" y="67222"/>
                      <a:pt x="228514" y="67222"/>
                      <a:pt x="228514" y="67222"/>
                    </a:cubicBezTo>
                    <a:lnTo>
                      <a:pt x="325557" y="68813"/>
                    </a:lnTo>
                    <a:cubicBezTo>
                      <a:pt x="352602" y="68813"/>
                      <a:pt x="371693" y="62450"/>
                      <a:pt x="382829" y="51314"/>
                    </a:cubicBezTo>
                    <a:cubicBezTo>
                      <a:pt x="395556" y="36996"/>
                      <a:pt x="392374" y="17905"/>
                      <a:pt x="392374" y="17905"/>
                    </a:cubicBezTo>
                    <a:cubicBezTo>
                      <a:pt x="390783" y="11542"/>
                      <a:pt x="395556" y="6769"/>
                      <a:pt x="401919" y="5178"/>
                    </a:cubicBezTo>
                    <a:cubicBezTo>
                      <a:pt x="408283" y="3587"/>
                      <a:pt x="413055" y="8360"/>
                      <a:pt x="414646" y="14723"/>
                    </a:cubicBezTo>
                    <a:cubicBezTo>
                      <a:pt x="414646" y="16314"/>
                      <a:pt x="419419" y="43359"/>
                      <a:pt x="400328" y="67222"/>
                    </a:cubicBezTo>
                    <a:cubicBezTo>
                      <a:pt x="386011" y="84722"/>
                      <a:pt x="360556" y="94267"/>
                      <a:pt x="325557" y="92676"/>
                    </a:cubicBezTo>
                    <a:lnTo>
                      <a:pt x="182378" y="91085"/>
                    </a:lnTo>
                    <a:cubicBezTo>
                      <a:pt x="182378" y="91085"/>
                      <a:pt x="182378" y="91085"/>
                      <a:pt x="182378" y="91085"/>
                    </a:cubicBezTo>
                    <a:lnTo>
                      <a:pt x="85335" y="89495"/>
                    </a:lnTo>
                    <a:cubicBezTo>
                      <a:pt x="69426" y="89495"/>
                      <a:pt x="55108" y="86313"/>
                      <a:pt x="42381" y="8154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871" name="Graphic 378">
              <a:extLst>
                <a:ext uri="{FF2B5EF4-FFF2-40B4-BE49-F238E27FC236}">
                  <a16:creationId xmlns:a16="http://schemas.microsoft.com/office/drawing/2014/main" xmlns="" id="{4F542AA3-9A36-5574-5074-A9795AC128B0}"/>
                </a:ext>
              </a:extLst>
            </p:cNvPr>
            <p:cNvGrpSpPr/>
            <p:nvPr/>
          </p:nvGrpSpPr>
          <p:grpSpPr>
            <a:xfrm>
              <a:off x="5953560" y="313798"/>
              <a:ext cx="2117881" cy="93861"/>
              <a:chOff x="5953560" y="313798"/>
              <a:chExt cx="2117881" cy="93861"/>
            </a:xfrm>
            <a:solidFill>
              <a:srgbClr val="88BA00"/>
            </a:solidFill>
          </p:grpSpPr>
          <p:sp>
            <p:nvSpPr>
              <p:cNvPr id="872" name="Freeform: Shape 871">
                <a:extLst>
                  <a:ext uri="{FF2B5EF4-FFF2-40B4-BE49-F238E27FC236}">
                    <a16:creationId xmlns:a16="http://schemas.microsoft.com/office/drawing/2014/main" xmlns="" id="{A3D8E28A-BAFA-79C1-C521-178E37B88329}"/>
                  </a:ext>
                </a:extLst>
              </p:cNvPr>
              <p:cNvSpPr/>
              <p:nvPr/>
            </p:nvSpPr>
            <p:spPr>
              <a:xfrm>
                <a:off x="6084012"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3" name="Freeform: Shape 872">
                <a:extLst>
                  <a:ext uri="{FF2B5EF4-FFF2-40B4-BE49-F238E27FC236}">
                    <a16:creationId xmlns:a16="http://schemas.microsoft.com/office/drawing/2014/main" xmlns="" id="{264DAC4E-8050-463D-ABD2-F38094EFA6AB}"/>
                  </a:ext>
                </a:extLst>
              </p:cNvPr>
              <p:cNvSpPr/>
              <p:nvPr/>
            </p:nvSpPr>
            <p:spPr>
              <a:xfrm>
                <a:off x="6386279" y="313798"/>
                <a:ext cx="25699" cy="92270"/>
              </a:xfrm>
              <a:custGeom>
                <a:avLst/>
                <a:gdLst>
                  <a:gd name="connsiteX0" fmla="*/ 12727 w 25699"/>
                  <a:gd name="connsiteY0" fmla="*/ 0 h 92270"/>
                  <a:gd name="connsiteX1" fmla="*/ 0 w 25699"/>
                  <a:gd name="connsiteY1" fmla="*/ 12727 h 92270"/>
                  <a:gd name="connsiteX2" fmla="*/ 0 w 25699"/>
                  <a:gd name="connsiteY2" fmla="*/ 92271 h 92270"/>
                  <a:gd name="connsiteX3" fmla="*/ 25454 w 25699"/>
                  <a:gd name="connsiteY3" fmla="*/ 92271 h 92270"/>
                  <a:gd name="connsiteX4" fmla="*/ 25454 w 25699"/>
                  <a:gd name="connsiteY4" fmla="*/ 12727 h 92270"/>
                  <a:gd name="connsiteX5" fmla="*/ 12727 w 25699"/>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99" h="92270">
                    <a:moveTo>
                      <a:pt x="12727" y="0"/>
                    </a:moveTo>
                    <a:cubicBezTo>
                      <a:pt x="4772" y="0"/>
                      <a:pt x="0" y="6364"/>
                      <a:pt x="0" y="12727"/>
                    </a:cubicBezTo>
                    <a:lnTo>
                      <a:pt x="0" y="92271"/>
                    </a:lnTo>
                    <a:lnTo>
                      <a:pt x="25454" y="92271"/>
                    </a:lnTo>
                    <a:lnTo>
                      <a:pt x="25454" y="12727"/>
                    </a:lnTo>
                    <a:cubicBezTo>
                      <a:pt x="27045" y="6364"/>
                      <a:pt x="20681"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4" name="Freeform: Shape 873">
                <a:extLst>
                  <a:ext uri="{FF2B5EF4-FFF2-40B4-BE49-F238E27FC236}">
                    <a16:creationId xmlns:a16="http://schemas.microsoft.com/office/drawing/2014/main" xmlns="" id="{05DF5FF4-1A08-E92F-AC1B-B7A93AC81A9E}"/>
                  </a:ext>
                </a:extLst>
              </p:cNvPr>
              <p:cNvSpPr/>
              <p:nvPr/>
            </p:nvSpPr>
            <p:spPr>
              <a:xfrm>
                <a:off x="6690137"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5" name="Freeform: Shape 874">
                <a:extLst>
                  <a:ext uri="{FF2B5EF4-FFF2-40B4-BE49-F238E27FC236}">
                    <a16:creationId xmlns:a16="http://schemas.microsoft.com/office/drawing/2014/main" xmlns="" id="{6A0AF40A-5990-EF82-EF9E-714B08FBC894}"/>
                  </a:ext>
                </a:extLst>
              </p:cNvPr>
              <p:cNvSpPr/>
              <p:nvPr/>
            </p:nvSpPr>
            <p:spPr>
              <a:xfrm>
                <a:off x="6992403"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6" name="Freeform: Shape 875">
                <a:extLst>
                  <a:ext uri="{FF2B5EF4-FFF2-40B4-BE49-F238E27FC236}">
                    <a16:creationId xmlns:a16="http://schemas.microsoft.com/office/drawing/2014/main" xmlns="" id="{AACA70CE-2966-D32A-D53D-CEF0D1952B5E}"/>
                  </a:ext>
                </a:extLst>
              </p:cNvPr>
              <p:cNvSpPr/>
              <p:nvPr/>
            </p:nvSpPr>
            <p:spPr>
              <a:xfrm>
                <a:off x="7294670" y="313798"/>
                <a:ext cx="25454" cy="92270"/>
              </a:xfrm>
              <a:custGeom>
                <a:avLst/>
                <a:gdLst>
                  <a:gd name="connsiteX0" fmla="*/ 12727 w 25454"/>
                  <a:gd name="connsiteY0" fmla="*/ 0 h 92270"/>
                  <a:gd name="connsiteX1" fmla="*/ 0 w 25454"/>
                  <a:gd name="connsiteY1" fmla="*/ 12727 h 92270"/>
                  <a:gd name="connsiteX2" fmla="*/ 0 w 25454"/>
                  <a:gd name="connsiteY2" fmla="*/ 92271 h 92270"/>
                  <a:gd name="connsiteX3" fmla="*/ 25454 w 25454"/>
                  <a:gd name="connsiteY3" fmla="*/ 92271 h 92270"/>
                  <a:gd name="connsiteX4" fmla="*/ 25454 w 25454"/>
                  <a:gd name="connsiteY4" fmla="*/ 12727 h 92270"/>
                  <a:gd name="connsiteX5" fmla="*/ 12727 w 25454"/>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4" h="92270">
                    <a:moveTo>
                      <a:pt x="12727" y="0"/>
                    </a:moveTo>
                    <a:cubicBezTo>
                      <a:pt x="4773"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7" name="Freeform: Shape 876">
                <a:extLst>
                  <a:ext uri="{FF2B5EF4-FFF2-40B4-BE49-F238E27FC236}">
                    <a16:creationId xmlns:a16="http://schemas.microsoft.com/office/drawing/2014/main" xmlns="" id="{F1945864-C451-6060-F5C8-A11818632E16}"/>
                  </a:ext>
                </a:extLst>
              </p:cNvPr>
              <p:cNvSpPr/>
              <p:nvPr/>
            </p:nvSpPr>
            <p:spPr>
              <a:xfrm>
                <a:off x="7596937"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8" name="Freeform: Shape 877">
                <a:extLst>
                  <a:ext uri="{FF2B5EF4-FFF2-40B4-BE49-F238E27FC236}">
                    <a16:creationId xmlns:a16="http://schemas.microsoft.com/office/drawing/2014/main" xmlns="" id="{852869DD-1331-A052-1AAA-4366D00D9C30}"/>
                  </a:ext>
                </a:extLst>
              </p:cNvPr>
              <p:cNvSpPr/>
              <p:nvPr/>
            </p:nvSpPr>
            <p:spPr>
              <a:xfrm>
                <a:off x="7899204" y="313798"/>
                <a:ext cx="25453" cy="92270"/>
              </a:xfrm>
              <a:custGeom>
                <a:avLst/>
                <a:gdLst>
                  <a:gd name="connsiteX0" fmla="*/ 12727 w 25453"/>
                  <a:gd name="connsiteY0" fmla="*/ 0 h 92270"/>
                  <a:gd name="connsiteX1" fmla="*/ 0 w 25453"/>
                  <a:gd name="connsiteY1" fmla="*/ 12727 h 92270"/>
                  <a:gd name="connsiteX2" fmla="*/ 0 w 25453"/>
                  <a:gd name="connsiteY2" fmla="*/ 92271 h 92270"/>
                  <a:gd name="connsiteX3" fmla="*/ 25454 w 25453"/>
                  <a:gd name="connsiteY3" fmla="*/ 92271 h 92270"/>
                  <a:gd name="connsiteX4" fmla="*/ 25454 w 25453"/>
                  <a:gd name="connsiteY4" fmla="*/ 12727 h 92270"/>
                  <a:gd name="connsiteX5" fmla="*/ 12727 w 25453"/>
                  <a:gd name="connsiteY5" fmla="*/ 0 h 92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453" h="92270">
                    <a:moveTo>
                      <a:pt x="12727" y="0"/>
                    </a:moveTo>
                    <a:cubicBezTo>
                      <a:pt x="4772" y="0"/>
                      <a:pt x="0" y="6364"/>
                      <a:pt x="0" y="12727"/>
                    </a:cubicBezTo>
                    <a:lnTo>
                      <a:pt x="0" y="92271"/>
                    </a:lnTo>
                    <a:lnTo>
                      <a:pt x="25454" y="92271"/>
                    </a:lnTo>
                    <a:lnTo>
                      <a:pt x="25454" y="12727"/>
                    </a:lnTo>
                    <a:cubicBezTo>
                      <a:pt x="25454" y="6364"/>
                      <a:pt x="19090" y="0"/>
                      <a:pt x="12727"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79" name="Freeform: Shape 878">
                <a:extLst>
                  <a:ext uri="{FF2B5EF4-FFF2-40B4-BE49-F238E27FC236}">
                    <a16:creationId xmlns:a16="http://schemas.microsoft.com/office/drawing/2014/main" xmlns="" id="{DACC7D31-A26B-4C85-2A07-2065C2CAF66C}"/>
                  </a:ext>
                </a:extLst>
              </p:cNvPr>
              <p:cNvSpPr/>
              <p:nvPr/>
            </p:nvSpPr>
            <p:spPr>
              <a:xfrm>
                <a:off x="6146057"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0" name="Freeform: Shape 879">
                <a:extLst>
                  <a:ext uri="{FF2B5EF4-FFF2-40B4-BE49-F238E27FC236}">
                    <a16:creationId xmlns:a16="http://schemas.microsoft.com/office/drawing/2014/main" xmlns="" id="{B8C8BC6D-03C3-B1EB-55D1-0AF5539F94DA}"/>
                  </a:ext>
                </a:extLst>
              </p:cNvPr>
              <p:cNvSpPr/>
              <p:nvPr/>
            </p:nvSpPr>
            <p:spPr>
              <a:xfrm>
                <a:off x="6448323"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1" name="Freeform: Shape 880">
                <a:extLst>
                  <a:ext uri="{FF2B5EF4-FFF2-40B4-BE49-F238E27FC236}">
                    <a16:creationId xmlns:a16="http://schemas.microsoft.com/office/drawing/2014/main" xmlns="" id="{F96A0F19-BFEA-BD14-5C3B-E89358B1005E}"/>
                  </a:ext>
                </a:extLst>
              </p:cNvPr>
              <p:cNvSpPr/>
              <p:nvPr/>
            </p:nvSpPr>
            <p:spPr>
              <a:xfrm>
                <a:off x="675059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2" name="Freeform: Shape 881">
                <a:extLst>
                  <a:ext uri="{FF2B5EF4-FFF2-40B4-BE49-F238E27FC236}">
                    <a16:creationId xmlns:a16="http://schemas.microsoft.com/office/drawing/2014/main" xmlns="" id="{C5C55CED-0CC8-F36C-E132-A1CC4DCC99FC}"/>
                  </a:ext>
                </a:extLst>
              </p:cNvPr>
              <p:cNvSpPr/>
              <p:nvPr/>
            </p:nvSpPr>
            <p:spPr>
              <a:xfrm>
                <a:off x="70528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3" name="Freeform: Shape 882">
                <a:extLst>
                  <a:ext uri="{FF2B5EF4-FFF2-40B4-BE49-F238E27FC236}">
                    <a16:creationId xmlns:a16="http://schemas.microsoft.com/office/drawing/2014/main" xmlns="" id="{7A3522D0-5B6C-F2AA-FE66-A898CEB744C3}"/>
                  </a:ext>
                </a:extLst>
              </p:cNvPr>
              <p:cNvSpPr/>
              <p:nvPr/>
            </p:nvSpPr>
            <p:spPr>
              <a:xfrm>
                <a:off x="735512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4" name="Freeform: Shape 883">
                <a:extLst>
                  <a:ext uri="{FF2B5EF4-FFF2-40B4-BE49-F238E27FC236}">
                    <a16:creationId xmlns:a16="http://schemas.microsoft.com/office/drawing/2014/main" xmlns="" id="{F77A17E8-9463-7D7B-4B79-31505565FFDE}"/>
                  </a:ext>
                </a:extLst>
              </p:cNvPr>
              <p:cNvSpPr/>
              <p:nvPr/>
            </p:nvSpPr>
            <p:spPr>
              <a:xfrm>
                <a:off x="7657390"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5" name="Freeform: Shape 884">
                <a:extLst>
                  <a:ext uri="{FF2B5EF4-FFF2-40B4-BE49-F238E27FC236}">
                    <a16:creationId xmlns:a16="http://schemas.microsoft.com/office/drawing/2014/main" xmlns="" id="{DD6D6B40-2BD3-92BF-DCB7-EA314EE0C56B}"/>
                  </a:ext>
                </a:extLst>
              </p:cNvPr>
              <p:cNvSpPr/>
              <p:nvPr/>
            </p:nvSpPr>
            <p:spPr>
              <a:xfrm>
                <a:off x="7959657"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6" name="Freeform: Shape 885">
                <a:extLst>
                  <a:ext uri="{FF2B5EF4-FFF2-40B4-BE49-F238E27FC236}">
                    <a16:creationId xmlns:a16="http://schemas.microsoft.com/office/drawing/2014/main" xmlns="" id="{2B6D0776-43C6-EDA5-819B-1A8D6DDA2762}"/>
                  </a:ext>
                </a:extLst>
              </p:cNvPr>
              <p:cNvSpPr/>
              <p:nvPr/>
            </p:nvSpPr>
            <p:spPr>
              <a:xfrm>
                <a:off x="6195374"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7" name="Freeform: Shape 886">
                <a:extLst>
                  <a:ext uri="{FF2B5EF4-FFF2-40B4-BE49-F238E27FC236}">
                    <a16:creationId xmlns:a16="http://schemas.microsoft.com/office/drawing/2014/main" xmlns="" id="{2FBC1EDB-8D90-2539-38A9-70886B127387}"/>
                  </a:ext>
                </a:extLst>
              </p:cNvPr>
              <p:cNvSpPr/>
              <p:nvPr/>
            </p:nvSpPr>
            <p:spPr>
              <a:xfrm>
                <a:off x="649923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8" name="Freeform: Shape 887">
                <a:extLst>
                  <a:ext uri="{FF2B5EF4-FFF2-40B4-BE49-F238E27FC236}">
                    <a16:creationId xmlns:a16="http://schemas.microsoft.com/office/drawing/2014/main" xmlns="" id="{6858F11D-4F83-D877-D630-A32AC76CF858}"/>
                  </a:ext>
                </a:extLst>
              </p:cNvPr>
              <p:cNvSpPr/>
              <p:nvPr/>
            </p:nvSpPr>
            <p:spPr>
              <a:xfrm>
                <a:off x="6801498"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89" name="Freeform: Shape 888">
                <a:extLst>
                  <a:ext uri="{FF2B5EF4-FFF2-40B4-BE49-F238E27FC236}">
                    <a16:creationId xmlns:a16="http://schemas.microsoft.com/office/drawing/2014/main" xmlns="" id="{BE0B62B6-CEB8-8BC4-7374-9A8000D0451D}"/>
                  </a:ext>
                </a:extLst>
              </p:cNvPr>
              <p:cNvSpPr/>
              <p:nvPr/>
            </p:nvSpPr>
            <p:spPr>
              <a:xfrm>
                <a:off x="7103765"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0" name="Freeform: Shape 889">
                <a:extLst>
                  <a:ext uri="{FF2B5EF4-FFF2-40B4-BE49-F238E27FC236}">
                    <a16:creationId xmlns:a16="http://schemas.microsoft.com/office/drawing/2014/main" xmlns="" id="{9C02BF7F-29D8-339A-A9E4-BE96F0A8BA89}"/>
                  </a:ext>
                </a:extLst>
              </p:cNvPr>
              <p:cNvSpPr/>
              <p:nvPr/>
            </p:nvSpPr>
            <p:spPr>
              <a:xfrm>
                <a:off x="740603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1" name="Freeform: Shape 890">
                <a:extLst>
                  <a:ext uri="{FF2B5EF4-FFF2-40B4-BE49-F238E27FC236}">
                    <a16:creationId xmlns:a16="http://schemas.microsoft.com/office/drawing/2014/main" xmlns="" id="{EDB65DAA-6F7D-8284-64EA-B81BA6EBBD46}"/>
                  </a:ext>
                </a:extLst>
              </p:cNvPr>
              <p:cNvSpPr/>
              <p:nvPr/>
            </p:nvSpPr>
            <p:spPr>
              <a:xfrm>
                <a:off x="770829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2" name="Freeform: Shape 891">
                <a:extLst>
                  <a:ext uri="{FF2B5EF4-FFF2-40B4-BE49-F238E27FC236}">
                    <a16:creationId xmlns:a16="http://schemas.microsoft.com/office/drawing/2014/main" xmlns="" id="{71EC2E2C-B894-D3FE-2B71-5CBFBE20D122}"/>
                  </a:ext>
                </a:extLst>
              </p:cNvPr>
              <p:cNvSpPr/>
              <p:nvPr/>
            </p:nvSpPr>
            <p:spPr>
              <a:xfrm>
                <a:off x="801056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3" name="Freeform: Shape 892">
                <a:extLst>
                  <a:ext uri="{FF2B5EF4-FFF2-40B4-BE49-F238E27FC236}">
                    <a16:creationId xmlns:a16="http://schemas.microsoft.com/office/drawing/2014/main" xmlns="" id="{C9183E5E-9F0B-99EF-6422-7A6B632A83CF}"/>
                  </a:ext>
                </a:extLst>
              </p:cNvPr>
              <p:cNvSpPr/>
              <p:nvPr/>
            </p:nvSpPr>
            <p:spPr>
              <a:xfrm>
                <a:off x="6246282"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4" name="Freeform: Shape 893">
                <a:extLst>
                  <a:ext uri="{FF2B5EF4-FFF2-40B4-BE49-F238E27FC236}">
                    <a16:creationId xmlns:a16="http://schemas.microsoft.com/office/drawing/2014/main" xmlns="" id="{675CEDC8-F705-1746-AEFB-A570298AD440}"/>
                  </a:ext>
                </a:extLst>
              </p:cNvPr>
              <p:cNvSpPr/>
              <p:nvPr/>
            </p:nvSpPr>
            <p:spPr>
              <a:xfrm>
                <a:off x="654854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5" name="Freeform: Shape 894">
                <a:extLst>
                  <a:ext uri="{FF2B5EF4-FFF2-40B4-BE49-F238E27FC236}">
                    <a16:creationId xmlns:a16="http://schemas.microsoft.com/office/drawing/2014/main" xmlns="" id="{A442D4F1-6794-321C-B145-A167D8D0C0A6}"/>
                  </a:ext>
                </a:extLst>
              </p:cNvPr>
              <p:cNvSpPr/>
              <p:nvPr/>
            </p:nvSpPr>
            <p:spPr>
              <a:xfrm>
                <a:off x="6850815"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6" name="Freeform: Shape 895">
                <a:extLst>
                  <a:ext uri="{FF2B5EF4-FFF2-40B4-BE49-F238E27FC236}">
                    <a16:creationId xmlns:a16="http://schemas.microsoft.com/office/drawing/2014/main" xmlns="" id="{C7BDE001-47B6-939D-414C-D7F1A0EBBB76}"/>
                  </a:ext>
                </a:extLst>
              </p:cNvPr>
              <p:cNvSpPr/>
              <p:nvPr/>
            </p:nvSpPr>
            <p:spPr>
              <a:xfrm>
                <a:off x="7153082"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7" name="Freeform: Shape 896">
                <a:extLst>
                  <a:ext uri="{FF2B5EF4-FFF2-40B4-BE49-F238E27FC236}">
                    <a16:creationId xmlns:a16="http://schemas.microsoft.com/office/drawing/2014/main" xmlns="" id="{095D9234-121B-ED43-24BB-932D53AAD1C1}"/>
                  </a:ext>
                </a:extLst>
              </p:cNvPr>
              <p:cNvSpPr/>
              <p:nvPr/>
            </p:nvSpPr>
            <p:spPr>
              <a:xfrm>
                <a:off x="7455349"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8" name="Freeform: Shape 897">
                <a:extLst>
                  <a:ext uri="{FF2B5EF4-FFF2-40B4-BE49-F238E27FC236}">
                    <a16:creationId xmlns:a16="http://schemas.microsoft.com/office/drawing/2014/main" xmlns="" id="{27FCC25D-0C3D-AA5D-7F84-5141A294D04B}"/>
                  </a:ext>
                </a:extLst>
              </p:cNvPr>
              <p:cNvSpPr/>
              <p:nvPr/>
            </p:nvSpPr>
            <p:spPr>
              <a:xfrm>
                <a:off x="7757615"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899" name="Freeform: Shape 898">
                <a:extLst>
                  <a:ext uri="{FF2B5EF4-FFF2-40B4-BE49-F238E27FC236}">
                    <a16:creationId xmlns:a16="http://schemas.microsoft.com/office/drawing/2014/main" xmlns="" id="{62EE47F1-0491-C729-4AB0-021C6ED4DA20}"/>
                  </a:ext>
                </a:extLst>
              </p:cNvPr>
              <p:cNvSpPr/>
              <p:nvPr/>
            </p:nvSpPr>
            <p:spPr>
              <a:xfrm>
                <a:off x="8059882"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0" name="Freeform: Shape 899">
                <a:extLst>
                  <a:ext uri="{FF2B5EF4-FFF2-40B4-BE49-F238E27FC236}">
                    <a16:creationId xmlns:a16="http://schemas.microsoft.com/office/drawing/2014/main" xmlns="" id="{E02FA8B9-7EDD-1A13-642D-8A10934293AA}"/>
                  </a:ext>
                </a:extLst>
              </p:cNvPr>
              <p:cNvSpPr/>
              <p:nvPr/>
            </p:nvSpPr>
            <p:spPr>
              <a:xfrm>
                <a:off x="6292417"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1" name="Freeform: Shape 900">
                <a:extLst>
                  <a:ext uri="{FF2B5EF4-FFF2-40B4-BE49-F238E27FC236}">
                    <a16:creationId xmlns:a16="http://schemas.microsoft.com/office/drawing/2014/main" xmlns="" id="{6543A91E-4895-3C18-2D89-4C11E93B77B9}"/>
                  </a:ext>
                </a:extLst>
              </p:cNvPr>
              <p:cNvSpPr/>
              <p:nvPr/>
            </p:nvSpPr>
            <p:spPr>
              <a:xfrm>
                <a:off x="6594684"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2" name="Freeform: Shape 901">
                <a:extLst>
                  <a:ext uri="{FF2B5EF4-FFF2-40B4-BE49-F238E27FC236}">
                    <a16:creationId xmlns:a16="http://schemas.microsoft.com/office/drawing/2014/main" xmlns="" id="{204072F1-2D90-04DD-B78B-1AD46C063230}"/>
                  </a:ext>
                </a:extLst>
              </p:cNvPr>
              <p:cNvSpPr/>
              <p:nvPr/>
            </p:nvSpPr>
            <p:spPr>
              <a:xfrm>
                <a:off x="6896951" y="348797"/>
                <a:ext cx="11136" cy="58862"/>
              </a:xfrm>
              <a:custGeom>
                <a:avLst/>
                <a:gdLst>
                  <a:gd name="connsiteX0" fmla="*/ 6364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4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4" y="0"/>
                    </a:moveTo>
                    <a:cubicBezTo>
                      <a:pt x="3182" y="0"/>
                      <a:pt x="0" y="3182"/>
                      <a:pt x="0" y="6364"/>
                    </a:cubicBezTo>
                    <a:lnTo>
                      <a:pt x="0" y="58863"/>
                    </a:lnTo>
                    <a:lnTo>
                      <a:pt x="11136" y="58863"/>
                    </a:lnTo>
                    <a:lnTo>
                      <a:pt x="11136" y="6364"/>
                    </a:lnTo>
                    <a:cubicBezTo>
                      <a:pt x="11136"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3" name="Freeform: Shape 902">
                <a:extLst>
                  <a:ext uri="{FF2B5EF4-FFF2-40B4-BE49-F238E27FC236}">
                    <a16:creationId xmlns:a16="http://schemas.microsoft.com/office/drawing/2014/main" xmlns="" id="{129B9B02-734C-E362-C0DE-D7FB5926ED31}"/>
                  </a:ext>
                </a:extLst>
              </p:cNvPr>
              <p:cNvSpPr/>
              <p:nvPr/>
            </p:nvSpPr>
            <p:spPr>
              <a:xfrm>
                <a:off x="719921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4" name="Freeform: Shape 903">
                <a:extLst>
                  <a:ext uri="{FF2B5EF4-FFF2-40B4-BE49-F238E27FC236}">
                    <a16:creationId xmlns:a16="http://schemas.microsoft.com/office/drawing/2014/main" xmlns="" id="{FAC5F0C7-4049-0C33-EFDC-BEC7E5C73791}"/>
                  </a:ext>
                </a:extLst>
              </p:cNvPr>
              <p:cNvSpPr/>
              <p:nvPr/>
            </p:nvSpPr>
            <p:spPr>
              <a:xfrm>
                <a:off x="750148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5" name="Freeform: Shape 904">
                <a:extLst>
                  <a:ext uri="{FF2B5EF4-FFF2-40B4-BE49-F238E27FC236}">
                    <a16:creationId xmlns:a16="http://schemas.microsoft.com/office/drawing/2014/main" xmlns="" id="{0942CCFE-E08A-5F06-1998-CCE3F72EBE5E}"/>
                  </a:ext>
                </a:extLst>
              </p:cNvPr>
              <p:cNvSpPr/>
              <p:nvPr/>
            </p:nvSpPr>
            <p:spPr>
              <a:xfrm>
                <a:off x="7803751"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1"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6" name="Freeform: Shape 905">
                <a:extLst>
                  <a:ext uri="{FF2B5EF4-FFF2-40B4-BE49-F238E27FC236}">
                    <a16:creationId xmlns:a16="http://schemas.microsoft.com/office/drawing/2014/main" xmlns="" id="{134C1334-DEFB-DEEF-4C2F-2CE3D513209A}"/>
                  </a:ext>
                </a:extLst>
              </p:cNvPr>
              <p:cNvSpPr/>
              <p:nvPr/>
            </p:nvSpPr>
            <p:spPr>
              <a:xfrm>
                <a:off x="63353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7" name="Freeform: Shape 906">
                <a:extLst>
                  <a:ext uri="{FF2B5EF4-FFF2-40B4-BE49-F238E27FC236}">
                    <a16:creationId xmlns:a16="http://schemas.microsoft.com/office/drawing/2014/main" xmlns="" id="{4AFD63EC-F814-A40F-163E-EE00D9FA8EA2}"/>
                  </a:ext>
                </a:extLst>
              </p:cNvPr>
              <p:cNvSpPr/>
              <p:nvPr/>
            </p:nvSpPr>
            <p:spPr>
              <a:xfrm>
                <a:off x="5953560"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8" name="Freeform: Shape 907">
                <a:extLst>
                  <a:ext uri="{FF2B5EF4-FFF2-40B4-BE49-F238E27FC236}">
                    <a16:creationId xmlns:a16="http://schemas.microsoft.com/office/drawing/2014/main" xmlns="" id="{5A610581-221B-0A76-2C8A-BF63618E8A0A}"/>
                  </a:ext>
                </a:extLst>
              </p:cNvPr>
              <p:cNvSpPr/>
              <p:nvPr/>
            </p:nvSpPr>
            <p:spPr>
              <a:xfrm>
                <a:off x="5999696" y="348797"/>
                <a:ext cx="11559" cy="58862"/>
              </a:xfrm>
              <a:custGeom>
                <a:avLst/>
                <a:gdLst>
                  <a:gd name="connsiteX0" fmla="*/ 6363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3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3" y="0"/>
                    </a:moveTo>
                    <a:cubicBezTo>
                      <a:pt x="3182" y="0"/>
                      <a:pt x="0" y="3182"/>
                      <a:pt x="0" y="6364"/>
                    </a:cubicBezTo>
                    <a:lnTo>
                      <a:pt x="0" y="58863"/>
                    </a:lnTo>
                    <a:lnTo>
                      <a:pt x="11136" y="58863"/>
                    </a:lnTo>
                    <a:lnTo>
                      <a:pt x="11136" y="6364"/>
                    </a:lnTo>
                    <a:cubicBezTo>
                      <a:pt x="12727"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09" name="Freeform: Shape 908">
                <a:extLst>
                  <a:ext uri="{FF2B5EF4-FFF2-40B4-BE49-F238E27FC236}">
                    <a16:creationId xmlns:a16="http://schemas.microsoft.com/office/drawing/2014/main" xmlns="" id="{30D2E1F8-808B-72E8-FC6A-B12E51EA67FF}"/>
                  </a:ext>
                </a:extLst>
              </p:cNvPr>
              <p:cNvSpPr/>
              <p:nvPr/>
            </p:nvSpPr>
            <p:spPr>
              <a:xfrm>
                <a:off x="6044240"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0" name="Freeform: Shape 909">
                <a:extLst>
                  <a:ext uri="{FF2B5EF4-FFF2-40B4-BE49-F238E27FC236}">
                    <a16:creationId xmlns:a16="http://schemas.microsoft.com/office/drawing/2014/main" xmlns="" id="{4F2AF0C1-01FD-4D68-3666-2B61DE09F879}"/>
                  </a:ext>
                </a:extLst>
              </p:cNvPr>
              <p:cNvSpPr/>
              <p:nvPr/>
            </p:nvSpPr>
            <p:spPr>
              <a:xfrm>
                <a:off x="6637638"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1" name="Freeform: Shape 910">
                <a:extLst>
                  <a:ext uri="{FF2B5EF4-FFF2-40B4-BE49-F238E27FC236}">
                    <a16:creationId xmlns:a16="http://schemas.microsoft.com/office/drawing/2014/main" xmlns="" id="{EAD27599-4417-F0BA-86A1-69315DA09897}"/>
                  </a:ext>
                </a:extLst>
              </p:cNvPr>
              <p:cNvSpPr/>
              <p:nvPr/>
            </p:nvSpPr>
            <p:spPr>
              <a:xfrm>
                <a:off x="6939904"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2" name="Freeform: Shape 911">
                <a:extLst>
                  <a:ext uri="{FF2B5EF4-FFF2-40B4-BE49-F238E27FC236}">
                    <a16:creationId xmlns:a16="http://schemas.microsoft.com/office/drawing/2014/main" xmlns="" id="{DBE11006-29F0-672C-AE63-50E0AD6D8BA0}"/>
                  </a:ext>
                </a:extLst>
              </p:cNvPr>
              <p:cNvSpPr/>
              <p:nvPr/>
            </p:nvSpPr>
            <p:spPr>
              <a:xfrm>
                <a:off x="7242171" y="348797"/>
                <a:ext cx="11559" cy="58862"/>
              </a:xfrm>
              <a:custGeom>
                <a:avLst/>
                <a:gdLst>
                  <a:gd name="connsiteX0" fmla="*/ 6364 w 11559"/>
                  <a:gd name="connsiteY0" fmla="*/ 0 h 58862"/>
                  <a:gd name="connsiteX1" fmla="*/ 0 w 11559"/>
                  <a:gd name="connsiteY1" fmla="*/ 6364 h 58862"/>
                  <a:gd name="connsiteX2" fmla="*/ 0 w 11559"/>
                  <a:gd name="connsiteY2" fmla="*/ 58863 h 58862"/>
                  <a:gd name="connsiteX3" fmla="*/ 11136 w 11559"/>
                  <a:gd name="connsiteY3" fmla="*/ 58863 h 58862"/>
                  <a:gd name="connsiteX4" fmla="*/ 11136 w 11559"/>
                  <a:gd name="connsiteY4" fmla="*/ 6364 h 58862"/>
                  <a:gd name="connsiteX5" fmla="*/ 6364 w 11559"/>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59" h="58862">
                    <a:moveTo>
                      <a:pt x="6364" y="0"/>
                    </a:moveTo>
                    <a:cubicBezTo>
                      <a:pt x="3182" y="0"/>
                      <a:pt x="0" y="3182"/>
                      <a:pt x="0" y="6364"/>
                    </a:cubicBezTo>
                    <a:lnTo>
                      <a:pt x="0" y="58863"/>
                    </a:lnTo>
                    <a:lnTo>
                      <a:pt x="11136" y="58863"/>
                    </a:lnTo>
                    <a:lnTo>
                      <a:pt x="11136" y="6364"/>
                    </a:lnTo>
                    <a:cubicBezTo>
                      <a:pt x="12727" y="1591"/>
                      <a:pt x="9545" y="0"/>
                      <a:pt x="6364"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3" name="Freeform: Shape 912">
                <a:extLst>
                  <a:ext uri="{FF2B5EF4-FFF2-40B4-BE49-F238E27FC236}">
                    <a16:creationId xmlns:a16="http://schemas.microsoft.com/office/drawing/2014/main" xmlns="" id="{C5AF8164-0464-53BF-684D-6387FAEC5B42}"/>
                  </a:ext>
                </a:extLst>
              </p:cNvPr>
              <p:cNvSpPr/>
              <p:nvPr/>
            </p:nvSpPr>
            <p:spPr>
              <a:xfrm>
                <a:off x="7546029"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14" name="Freeform: Shape 913">
                <a:extLst>
                  <a:ext uri="{FF2B5EF4-FFF2-40B4-BE49-F238E27FC236}">
                    <a16:creationId xmlns:a16="http://schemas.microsoft.com/office/drawing/2014/main" xmlns="" id="{A93EA0A5-0647-1F97-314D-CC499E9EE13A}"/>
                  </a:ext>
                </a:extLst>
              </p:cNvPr>
              <p:cNvSpPr/>
              <p:nvPr/>
            </p:nvSpPr>
            <p:spPr>
              <a:xfrm>
                <a:off x="7848296" y="348797"/>
                <a:ext cx="11136" cy="58862"/>
              </a:xfrm>
              <a:custGeom>
                <a:avLst/>
                <a:gdLst>
                  <a:gd name="connsiteX0" fmla="*/ 6363 w 11136"/>
                  <a:gd name="connsiteY0" fmla="*/ 0 h 58862"/>
                  <a:gd name="connsiteX1" fmla="*/ 0 w 11136"/>
                  <a:gd name="connsiteY1" fmla="*/ 6364 h 58862"/>
                  <a:gd name="connsiteX2" fmla="*/ 0 w 11136"/>
                  <a:gd name="connsiteY2" fmla="*/ 58863 h 58862"/>
                  <a:gd name="connsiteX3" fmla="*/ 11136 w 11136"/>
                  <a:gd name="connsiteY3" fmla="*/ 58863 h 58862"/>
                  <a:gd name="connsiteX4" fmla="*/ 11136 w 11136"/>
                  <a:gd name="connsiteY4" fmla="*/ 6364 h 58862"/>
                  <a:gd name="connsiteX5" fmla="*/ 6363 w 11136"/>
                  <a:gd name="connsiteY5" fmla="*/ 0 h 58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36" h="58862">
                    <a:moveTo>
                      <a:pt x="6363" y="0"/>
                    </a:moveTo>
                    <a:cubicBezTo>
                      <a:pt x="3182" y="0"/>
                      <a:pt x="0" y="3182"/>
                      <a:pt x="0" y="6364"/>
                    </a:cubicBezTo>
                    <a:lnTo>
                      <a:pt x="0" y="58863"/>
                    </a:lnTo>
                    <a:lnTo>
                      <a:pt x="11136" y="58863"/>
                    </a:lnTo>
                    <a:lnTo>
                      <a:pt x="11136" y="6364"/>
                    </a:lnTo>
                    <a:cubicBezTo>
                      <a:pt x="11136" y="1591"/>
                      <a:pt x="9545" y="0"/>
                      <a:pt x="6363" y="0"/>
                    </a:cubicBezTo>
                    <a:close/>
                  </a:path>
                </a:pathLst>
              </a:custGeom>
              <a:solidFill>
                <a:srgbClr val="88BA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992" name="Graphic 378">
            <a:extLst>
              <a:ext uri="{FF2B5EF4-FFF2-40B4-BE49-F238E27FC236}">
                <a16:creationId xmlns:a16="http://schemas.microsoft.com/office/drawing/2014/main" xmlns="" id="{DB8CA122-E124-4CA3-4578-68EEE17CAEE1}"/>
              </a:ext>
            </a:extLst>
          </p:cNvPr>
          <p:cNvGrpSpPr/>
          <p:nvPr/>
        </p:nvGrpSpPr>
        <p:grpSpPr>
          <a:xfrm rot="17514568">
            <a:off x="9227862" y="8046611"/>
            <a:ext cx="1932872" cy="608408"/>
            <a:chOff x="3525881" y="4485079"/>
            <a:chExt cx="2720400" cy="556807"/>
          </a:xfrm>
        </p:grpSpPr>
        <p:grpSp>
          <p:nvGrpSpPr>
            <p:cNvPr id="993" name="Graphic 378">
              <a:extLst>
                <a:ext uri="{FF2B5EF4-FFF2-40B4-BE49-F238E27FC236}">
                  <a16:creationId xmlns:a16="http://schemas.microsoft.com/office/drawing/2014/main" xmlns="" id="{8AB95FF7-C262-EA69-9306-54B76434C7F8}"/>
                </a:ext>
              </a:extLst>
            </p:cNvPr>
            <p:cNvGrpSpPr/>
            <p:nvPr/>
          </p:nvGrpSpPr>
          <p:grpSpPr>
            <a:xfrm>
              <a:off x="3525881" y="4485079"/>
              <a:ext cx="2720400" cy="556807"/>
              <a:chOff x="3525881" y="4485079"/>
              <a:chExt cx="2720400" cy="556807"/>
            </a:xfrm>
          </p:grpSpPr>
          <p:sp>
            <p:nvSpPr>
              <p:cNvPr id="1003" name="Freeform: Shape 1002">
                <a:extLst>
                  <a:ext uri="{FF2B5EF4-FFF2-40B4-BE49-F238E27FC236}">
                    <a16:creationId xmlns:a16="http://schemas.microsoft.com/office/drawing/2014/main" xmlns="" id="{62AB6E40-AE8F-DE11-EE39-8ED132640329}"/>
                  </a:ext>
                </a:extLst>
              </p:cNvPr>
              <p:cNvSpPr/>
              <p:nvPr/>
            </p:nvSpPr>
            <p:spPr>
              <a:xfrm>
                <a:off x="6107063" y="4623485"/>
                <a:ext cx="139218" cy="268858"/>
              </a:xfrm>
              <a:custGeom>
                <a:avLst/>
                <a:gdLst>
                  <a:gd name="connsiteX0" fmla="*/ 139219 w 139218"/>
                  <a:gd name="connsiteY0" fmla="*/ 138407 h 268858"/>
                  <a:gd name="connsiteX1" fmla="*/ 15130 w 139218"/>
                  <a:gd name="connsiteY1" fmla="*/ 0 h 268858"/>
                  <a:gd name="connsiteX2" fmla="*/ 27857 w 139218"/>
                  <a:gd name="connsiteY2" fmla="*/ 268859 h 268858"/>
                  <a:gd name="connsiteX3" fmla="*/ 139219 w 139218"/>
                  <a:gd name="connsiteY3" fmla="*/ 138407 h 268858"/>
                </a:gdLst>
                <a:ahLst/>
                <a:cxnLst>
                  <a:cxn ang="0">
                    <a:pos x="connsiteX0" y="connsiteY0"/>
                  </a:cxn>
                  <a:cxn ang="0">
                    <a:pos x="connsiteX1" y="connsiteY1"/>
                  </a:cxn>
                  <a:cxn ang="0">
                    <a:pos x="connsiteX2" y="connsiteY2"/>
                  </a:cxn>
                  <a:cxn ang="0">
                    <a:pos x="connsiteX3" y="connsiteY3"/>
                  </a:cxn>
                </a:cxnLst>
                <a:rect l="l" t="t" r="r" b="b"/>
                <a:pathLst>
                  <a:path w="139218" h="268858">
                    <a:moveTo>
                      <a:pt x="139219" y="138407"/>
                    </a:moveTo>
                    <a:cubicBezTo>
                      <a:pt x="139219" y="92271"/>
                      <a:pt x="85129" y="44545"/>
                      <a:pt x="15130" y="0"/>
                    </a:cubicBezTo>
                    <a:cubicBezTo>
                      <a:pt x="-2370" y="73180"/>
                      <a:pt x="-11915" y="174997"/>
                      <a:pt x="27857" y="268859"/>
                    </a:cubicBezTo>
                    <a:cubicBezTo>
                      <a:pt x="91492" y="227496"/>
                      <a:pt x="139219" y="181360"/>
                      <a:pt x="139219" y="138407"/>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04" name="Graphic 378">
                <a:extLst>
                  <a:ext uri="{FF2B5EF4-FFF2-40B4-BE49-F238E27FC236}">
                    <a16:creationId xmlns:a16="http://schemas.microsoft.com/office/drawing/2014/main" xmlns="" id="{7CC79904-68CE-18DA-5BEF-2A4CF15E386A}"/>
                  </a:ext>
                </a:extLst>
              </p:cNvPr>
              <p:cNvGrpSpPr/>
              <p:nvPr/>
            </p:nvGrpSpPr>
            <p:grpSpPr>
              <a:xfrm>
                <a:off x="3829739" y="4486670"/>
                <a:ext cx="2305181" cy="555216"/>
                <a:chOff x="3829739" y="4486670"/>
                <a:chExt cx="2305181" cy="555216"/>
              </a:xfrm>
            </p:grpSpPr>
            <p:sp>
              <p:nvSpPr>
                <p:cNvPr id="1009" name="Freeform: Shape 1008">
                  <a:extLst>
                    <a:ext uri="{FF2B5EF4-FFF2-40B4-BE49-F238E27FC236}">
                      <a16:creationId xmlns:a16="http://schemas.microsoft.com/office/drawing/2014/main" xmlns="" id="{8CEF469C-B9EE-FDDE-653B-F82C7DF83D73}"/>
                    </a:ext>
                  </a:extLst>
                </p:cNvPr>
                <p:cNvSpPr/>
                <p:nvPr/>
              </p:nvSpPr>
              <p:spPr>
                <a:xfrm>
                  <a:off x="3829739" y="4491442"/>
                  <a:ext cx="2017232" cy="550443"/>
                </a:xfrm>
                <a:custGeom>
                  <a:avLst/>
                  <a:gdLst>
                    <a:gd name="connsiteX0" fmla="*/ 335675 w 2017232"/>
                    <a:gd name="connsiteY0" fmla="*/ 346811 h 550443"/>
                    <a:gd name="connsiteX1" fmla="*/ 100225 w 2017232"/>
                    <a:gd name="connsiteY1" fmla="*/ 0 h 550443"/>
                    <a:gd name="connsiteX2" fmla="*/ 0 w 2017232"/>
                    <a:gd name="connsiteY2" fmla="*/ 0 h 550443"/>
                    <a:gd name="connsiteX3" fmla="*/ 0 w 2017232"/>
                    <a:gd name="connsiteY3" fmla="*/ 540898 h 550443"/>
                    <a:gd name="connsiteX4" fmla="*/ 1998142 w 2017232"/>
                    <a:gd name="connsiteY4" fmla="*/ 540898 h 550443"/>
                    <a:gd name="connsiteX5" fmla="*/ 1998142 w 2017232"/>
                    <a:gd name="connsiteY5" fmla="*/ 550444 h 550443"/>
                    <a:gd name="connsiteX6" fmla="*/ 2010870 w 2017232"/>
                    <a:gd name="connsiteY6" fmla="*/ 544080 h 550443"/>
                    <a:gd name="connsiteX7" fmla="*/ 2017233 w 2017232"/>
                    <a:gd name="connsiteY7" fmla="*/ 474081 h 550443"/>
                    <a:gd name="connsiteX8" fmla="*/ 335675 w 2017232"/>
                    <a:gd name="connsiteY8" fmla="*/ 346811 h 550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17232" h="550443">
                      <a:moveTo>
                        <a:pt x="335675" y="346811"/>
                      </a:moveTo>
                      <a:cubicBezTo>
                        <a:pt x="181360" y="291130"/>
                        <a:pt x="119316" y="152724"/>
                        <a:pt x="100225" y="0"/>
                      </a:cubicBezTo>
                      <a:lnTo>
                        <a:pt x="0" y="0"/>
                      </a:lnTo>
                      <a:lnTo>
                        <a:pt x="0" y="540898"/>
                      </a:lnTo>
                      <a:lnTo>
                        <a:pt x="1998142" y="540898"/>
                      </a:lnTo>
                      <a:lnTo>
                        <a:pt x="1998142" y="550444"/>
                      </a:lnTo>
                      <a:cubicBezTo>
                        <a:pt x="1998142" y="550444"/>
                        <a:pt x="2002915" y="548853"/>
                        <a:pt x="2010870" y="544080"/>
                      </a:cubicBezTo>
                      <a:cubicBezTo>
                        <a:pt x="2009279" y="520217"/>
                        <a:pt x="2012460" y="496354"/>
                        <a:pt x="2017233" y="474081"/>
                      </a:cubicBezTo>
                      <a:cubicBezTo>
                        <a:pt x="1506561" y="494763"/>
                        <a:pt x="836802" y="510672"/>
                        <a:pt x="335675" y="346811"/>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0" name="Freeform: Shape 1009">
                  <a:extLst>
                    <a:ext uri="{FF2B5EF4-FFF2-40B4-BE49-F238E27FC236}">
                      <a16:creationId xmlns:a16="http://schemas.microsoft.com/office/drawing/2014/main" xmlns="" id="{E98B6D1C-8311-61E8-4BBD-BCA279BF6538}"/>
                    </a:ext>
                  </a:extLst>
                </p:cNvPr>
                <p:cNvSpPr/>
                <p:nvPr/>
              </p:nvSpPr>
              <p:spPr>
                <a:xfrm>
                  <a:off x="3929964" y="4486670"/>
                  <a:ext cx="1947234" cy="491508"/>
                </a:xfrm>
                <a:custGeom>
                  <a:avLst/>
                  <a:gdLst>
                    <a:gd name="connsiteX0" fmla="*/ 1942462 w 1947234"/>
                    <a:gd name="connsiteY0" fmla="*/ 149542 h 491508"/>
                    <a:gd name="connsiteX1" fmla="*/ 1902690 w 1947234"/>
                    <a:gd name="connsiteY1" fmla="*/ 1590 h 491508"/>
                    <a:gd name="connsiteX2" fmla="*/ 1897917 w 1947234"/>
                    <a:gd name="connsiteY2" fmla="*/ 0 h 491508"/>
                    <a:gd name="connsiteX3" fmla="*/ 1897917 w 1947234"/>
                    <a:gd name="connsiteY3" fmla="*/ 4772 h 491508"/>
                    <a:gd name="connsiteX4" fmla="*/ 0 w 1947234"/>
                    <a:gd name="connsiteY4" fmla="*/ 4772 h 491508"/>
                    <a:gd name="connsiteX5" fmla="*/ 235450 w 1947234"/>
                    <a:gd name="connsiteY5" fmla="*/ 351584 h 491508"/>
                    <a:gd name="connsiteX6" fmla="*/ 1918599 w 1947234"/>
                    <a:gd name="connsiteY6" fmla="*/ 478854 h 491508"/>
                    <a:gd name="connsiteX7" fmla="*/ 1947234 w 1947234"/>
                    <a:gd name="connsiteY7" fmla="*/ 392947 h 491508"/>
                    <a:gd name="connsiteX8" fmla="*/ 1942462 w 1947234"/>
                    <a:gd name="connsiteY8" fmla="*/ 149542 h 4915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47234" h="491508">
                      <a:moveTo>
                        <a:pt x="1942462" y="149542"/>
                      </a:moveTo>
                      <a:cubicBezTo>
                        <a:pt x="1878827" y="106589"/>
                        <a:pt x="1882008" y="49317"/>
                        <a:pt x="1902690" y="1590"/>
                      </a:cubicBezTo>
                      <a:cubicBezTo>
                        <a:pt x="1899508" y="0"/>
                        <a:pt x="1897917" y="0"/>
                        <a:pt x="1897917" y="0"/>
                      </a:cubicBezTo>
                      <a:lnTo>
                        <a:pt x="1897917" y="4772"/>
                      </a:lnTo>
                      <a:lnTo>
                        <a:pt x="0" y="4772"/>
                      </a:lnTo>
                      <a:cubicBezTo>
                        <a:pt x="19091" y="159088"/>
                        <a:pt x="81135" y="297494"/>
                        <a:pt x="235450" y="351584"/>
                      </a:cubicBezTo>
                      <a:cubicBezTo>
                        <a:pt x="738167" y="515444"/>
                        <a:pt x="1406336" y="499536"/>
                        <a:pt x="1918599" y="478854"/>
                      </a:cubicBezTo>
                      <a:cubicBezTo>
                        <a:pt x="1929735" y="431127"/>
                        <a:pt x="1947234" y="392947"/>
                        <a:pt x="1947234" y="392947"/>
                      </a:cubicBezTo>
                      <a:cubicBezTo>
                        <a:pt x="1791328" y="291130"/>
                        <a:pt x="1942462" y="149542"/>
                        <a:pt x="1942462" y="149542"/>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1" name="Freeform: Shape 1010">
                  <a:extLst>
                    <a:ext uri="{FF2B5EF4-FFF2-40B4-BE49-F238E27FC236}">
                      <a16:creationId xmlns:a16="http://schemas.microsoft.com/office/drawing/2014/main" xmlns="" id="{AC45F0C8-A0AB-5A0F-30C6-5C75674ACCA6}"/>
                    </a:ext>
                  </a:extLst>
                </p:cNvPr>
                <p:cNvSpPr/>
                <p:nvPr/>
              </p:nvSpPr>
              <p:spPr>
                <a:xfrm>
                  <a:off x="5840608" y="4959160"/>
                  <a:ext cx="165451" cy="76362"/>
                </a:xfrm>
                <a:custGeom>
                  <a:avLst/>
                  <a:gdLst>
                    <a:gd name="connsiteX0" fmla="*/ 0 w 165451"/>
                    <a:gd name="connsiteY0" fmla="*/ 76362 h 76362"/>
                    <a:gd name="connsiteX1" fmla="*/ 165451 w 165451"/>
                    <a:gd name="connsiteY1" fmla="*/ 0 h 76362"/>
                    <a:gd name="connsiteX2" fmla="*/ 7954 w 165451"/>
                    <a:gd name="connsiteY2" fmla="*/ 6363 h 76362"/>
                    <a:gd name="connsiteX3" fmla="*/ 0 w 165451"/>
                    <a:gd name="connsiteY3" fmla="*/ 76362 h 76362"/>
                  </a:gdLst>
                  <a:ahLst/>
                  <a:cxnLst>
                    <a:cxn ang="0">
                      <a:pos x="connsiteX0" y="connsiteY0"/>
                    </a:cxn>
                    <a:cxn ang="0">
                      <a:pos x="connsiteX1" y="connsiteY1"/>
                    </a:cxn>
                    <a:cxn ang="0">
                      <a:pos x="connsiteX2" y="connsiteY2"/>
                    </a:cxn>
                    <a:cxn ang="0">
                      <a:pos x="connsiteX3" y="connsiteY3"/>
                    </a:cxn>
                  </a:cxnLst>
                  <a:rect l="l" t="t" r="r" b="b"/>
                  <a:pathLst>
                    <a:path w="165451" h="76362">
                      <a:moveTo>
                        <a:pt x="0" y="76362"/>
                      </a:moveTo>
                      <a:cubicBezTo>
                        <a:pt x="28636" y="63635"/>
                        <a:pt x="97043" y="31818"/>
                        <a:pt x="165451" y="0"/>
                      </a:cubicBezTo>
                      <a:cubicBezTo>
                        <a:pt x="112952" y="1591"/>
                        <a:pt x="60453" y="4773"/>
                        <a:pt x="7954" y="6363"/>
                      </a:cubicBezTo>
                      <a:cubicBezTo>
                        <a:pt x="3182" y="27045"/>
                        <a:pt x="0" y="50908"/>
                        <a:pt x="0" y="76362"/>
                      </a:cubicBezTo>
                      <a:close/>
                    </a:path>
                  </a:pathLst>
                </a:custGeom>
                <a:solidFill>
                  <a:srgbClr val="FFD4C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2" name="Freeform: Shape 1011">
                  <a:extLst>
                    <a:ext uri="{FF2B5EF4-FFF2-40B4-BE49-F238E27FC236}">
                      <a16:creationId xmlns:a16="http://schemas.microsoft.com/office/drawing/2014/main" xmlns="" id="{497D840F-67CD-2322-BFA1-074394F354CC}"/>
                    </a:ext>
                  </a:extLst>
                </p:cNvPr>
                <p:cNvSpPr/>
                <p:nvPr/>
              </p:nvSpPr>
              <p:spPr>
                <a:xfrm>
                  <a:off x="5808238" y="4488260"/>
                  <a:ext cx="326682" cy="475672"/>
                </a:xfrm>
                <a:custGeom>
                  <a:avLst/>
                  <a:gdLst>
                    <a:gd name="connsiteX0" fmla="*/ 313955 w 326682"/>
                    <a:gd name="connsiteY0" fmla="*/ 135225 h 475672"/>
                    <a:gd name="connsiteX1" fmla="*/ 26006 w 326682"/>
                    <a:gd name="connsiteY1" fmla="*/ 0 h 475672"/>
                    <a:gd name="connsiteX2" fmla="*/ 65778 w 326682"/>
                    <a:gd name="connsiteY2" fmla="*/ 147952 h 475672"/>
                    <a:gd name="connsiteX3" fmla="*/ 70551 w 326682"/>
                    <a:gd name="connsiteY3" fmla="*/ 389765 h 475672"/>
                    <a:gd name="connsiteX4" fmla="*/ 41915 w 326682"/>
                    <a:gd name="connsiteY4" fmla="*/ 475673 h 475672"/>
                    <a:gd name="connsiteX5" fmla="*/ 199412 w 326682"/>
                    <a:gd name="connsiteY5" fmla="*/ 469309 h 475672"/>
                    <a:gd name="connsiteX6" fmla="*/ 326682 w 326682"/>
                    <a:gd name="connsiteY6" fmla="*/ 404083 h 475672"/>
                    <a:gd name="connsiteX7" fmla="*/ 313955 w 326682"/>
                    <a:gd name="connsiteY7" fmla="*/ 135225 h 475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26682" h="475672">
                      <a:moveTo>
                        <a:pt x="313955" y="135225"/>
                      </a:moveTo>
                      <a:cubicBezTo>
                        <a:pt x="248729" y="98635"/>
                        <a:pt x="57824" y="14318"/>
                        <a:pt x="26006" y="0"/>
                      </a:cubicBezTo>
                      <a:cubicBezTo>
                        <a:pt x="5325" y="47726"/>
                        <a:pt x="3734" y="104998"/>
                        <a:pt x="65778" y="147952"/>
                      </a:cubicBezTo>
                      <a:cubicBezTo>
                        <a:pt x="65778" y="147952"/>
                        <a:pt x="-85355" y="289540"/>
                        <a:pt x="70551" y="389765"/>
                      </a:cubicBezTo>
                      <a:cubicBezTo>
                        <a:pt x="70551" y="389765"/>
                        <a:pt x="51460" y="427946"/>
                        <a:pt x="41915" y="475673"/>
                      </a:cubicBezTo>
                      <a:cubicBezTo>
                        <a:pt x="94414" y="474082"/>
                        <a:pt x="146913" y="470900"/>
                        <a:pt x="199412" y="469309"/>
                      </a:cubicBezTo>
                      <a:cubicBezTo>
                        <a:pt x="248729" y="445446"/>
                        <a:pt x="296456" y="421583"/>
                        <a:pt x="326682" y="404083"/>
                      </a:cubicBezTo>
                      <a:cubicBezTo>
                        <a:pt x="286910" y="308631"/>
                        <a:pt x="296456" y="208405"/>
                        <a:pt x="313955" y="135225"/>
                      </a:cubicBezTo>
                      <a:close/>
                    </a:path>
                  </a:pathLst>
                </a:custGeom>
                <a:solidFill>
                  <a:srgbClr val="FFE1D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05" name="Freeform: Shape 1004">
                <a:extLst>
                  <a:ext uri="{FF2B5EF4-FFF2-40B4-BE49-F238E27FC236}">
                    <a16:creationId xmlns:a16="http://schemas.microsoft.com/office/drawing/2014/main" xmlns="" id="{AC25ECDC-9D32-A7E2-B7C4-914AC40FE462}"/>
                  </a:ext>
                </a:extLst>
              </p:cNvPr>
              <p:cNvSpPr/>
              <p:nvPr/>
            </p:nvSpPr>
            <p:spPr>
              <a:xfrm>
                <a:off x="3525881" y="4785755"/>
                <a:ext cx="264085" cy="246586"/>
              </a:xfrm>
              <a:custGeom>
                <a:avLst/>
                <a:gdLst>
                  <a:gd name="connsiteX0" fmla="*/ 0 w 264085"/>
                  <a:gd name="connsiteY0" fmla="*/ 0 h 246586"/>
                  <a:gd name="connsiteX1" fmla="*/ 0 w 264085"/>
                  <a:gd name="connsiteY1" fmla="*/ 114543 h 246586"/>
                  <a:gd name="connsiteX2" fmla="*/ 87498 w 264085"/>
                  <a:gd name="connsiteY2" fmla="*/ 240223 h 246586"/>
                  <a:gd name="connsiteX3" fmla="*/ 230677 w 264085"/>
                  <a:gd name="connsiteY3" fmla="*/ 246586 h 246586"/>
                  <a:gd name="connsiteX4" fmla="*/ 264086 w 264085"/>
                  <a:gd name="connsiteY4" fmla="*/ 200451 h 246586"/>
                  <a:gd name="connsiteX5" fmla="*/ 264086 w 264085"/>
                  <a:gd name="connsiteY5" fmla="*/ 116134 h 246586"/>
                  <a:gd name="connsiteX6" fmla="*/ 0 w 264085"/>
                  <a:gd name="connsiteY6" fmla="*/ 0 h 246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085" h="246586">
                    <a:moveTo>
                      <a:pt x="0" y="0"/>
                    </a:moveTo>
                    <a:lnTo>
                      <a:pt x="0" y="114543"/>
                    </a:lnTo>
                    <a:cubicBezTo>
                      <a:pt x="0" y="139997"/>
                      <a:pt x="19091" y="240223"/>
                      <a:pt x="87498" y="240223"/>
                    </a:cubicBezTo>
                    <a:lnTo>
                      <a:pt x="230677" y="246586"/>
                    </a:lnTo>
                    <a:cubicBezTo>
                      <a:pt x="248177" y="246586"/>
                      <a:pt x="264086" y="225905"/>
                      <a:pt x="264086" y="200451"/>
                    </a:cubicBezTo>
                    <a:lnTo>
                      <a:pt x="264086" y="116134"/>
                    </a:lnTo>
                    <a:cubicBezTo>
                      <a:pt x="160679" y="117725"/>
                      <a:pt x="63635" y="77953"/>
                      <a:pt x="0" y="0"/>
                    </a:cubicBezTo>
                    <a:close/>
                  </a:path>
                </a:pathLst>
              </a:custGeom>
              <a:solidFill>
                <a:srgbClr val="F95D91"/>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6" name="Freeform: Shape 1005">
                <a:extLst>
                  <a:ext uri="{FF2B5EF4-FFF2-40B4-BE49-F238E27FC236}">
                    <a16:creationId xmlns:a16="http://schemas.microsoft.com/office/drawing/2014/main" xmlns="" id="{9E268E07-F6DD-4E23-722A-373EDDFFD977}"/>
                  </a:ext>
                </a:extLst>
              </p:cNvPr>
              <p:cNvSpPr/>
              <p:nvPr/>
            </p:nvSpPr>
            <p:spPr>
              <a:xfrm>
                <a:off x="3525881" y="4485079"/>
                <a:ext cx="264085" cy="415265"/>
              </a:xfrm>
              <a:custGeom>
                <a:avLst/>
                <a:gdLst>
                  <a:gd name="connsiteX0" fmla="*/ 264086 w 264085"/>
                  <a:gd name="connsiteY0" fmla="*/ 257722 h 415265"/>
                  <a:gd name="connsiteX1" fmla="*/ 264086 w 264085"/>
                  <a:gd name="connsiteY1" fmla="*/ 46135 h 415265"/>
                  <a:gd name="connsiteX2" fmla="*/ 230677 w 264085"/>
                  <a:gd name="connsiteY2" fmla="*/ 0 h 415265"/>
                  <a:gd name="connsiteX3" fmla="*/ 87498 w 264085"/>
                  <a:gd name="connsiteY3" fmla="*/ 6363 h 415265"/>
                  <a:gd name="connsiteX4" fmla="*/ 0 w 264085"/>
                  <a:gd name="connsiteY4" fmla="*/ 132043 h 415265"/>
                  <a:gd name="connsiteX5" fmla="*/ 0 w 264085"/>
                  <a:gd name="connsiteY5" fmla="*/ 270449 h 415265"/>
                  <a:gd name="connsiteX6" fmla="*/ 0 w 264085"/>
                  <a:gd name="connsiteY6" fmla="*/ 275222 h 415265"/>
                  <a:gd name="connsiteX7" fmla="*/ 0 w 264085"/>
                  <a:gd name="connsiteY7" fmla="*/ 299085 h 415265"/>
                  <a:gd name="connsiteX8" fmla="*/ 264086 w 264085"/>
                  <a:gd name="connsiteY8" fmla="*/ 415219 h 415265"/>
                  <a:gd name="connsiteX9" fmla="*/ 264086 w 264085"/>
                  <a:gd name="connsiteY9" fmla="*/ 287949 h 415265"/>
                  <a:gd name="connsiteX10" fmla="*/ 264086 w 264085"/>
                  <a:gd name="connsiteY10" fmla="*/ 257722 h 415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64085" h="415265">
                    <a:moveTo>
                      <a:pt x="264086" y="257722"/>
                    </a:moveTo>
                    <a:lnTo>
                      <a:pt x="264086" y="46135"/>
                    </a:lnTo>
                    <a:cubicBezTo>
                      <a:pt x="264086" y="20681"/>
                      <a:pt x="249768" y="0"/>
                      <a:pt x="230677" y="0"/>
                    </a:cubicBezTo>
                    <a:lnTo>
                      <a:pt x="87498" y="6363"/>
                    </a:lnTo>
                    <a:cubicBezTo>
                      <a:pt x="19091" y="6363"/>
                      <a:pt x="0" y="106589"/>
                      <a:pt x="0" y="132043"/>
                    </a:cubicBezTo>
                    <a:lnTo>
                      <a:pt x="0" y="270449"/>
                    </a:lnTo>
                    <a:lnTo>
                      <a:pt x="0" y="275222"/>
                    </a:lnTo>
                    <a:lnTo>
                      <a:pt x="0" y="299085"/>
                    </a:lnTo>
                    <a:cubicBezTo>
                      <a:pt x="63635" y="377038"/>
                      <a:pt x="160679" y="416810"/>
                      <a:pt x="264086" y="415219"/>
                    </a:cubicBezTo>
                    <a:lnTo>
                      <a:pt x="264086" y="287949"/>
                    </a:lnTo>
                    <a:lnTo>
                      <a:pt x="264086" y="257722"/>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7" name="Freeform: Shape 1006">
                <a:extLst>
                  <a:ext uri="{FF2B5EF4-FFF2-40B4-BE49-F238E27FC236}">
                    <a16:creationId xmlns:a16="http://schemas.microsoft.com/office/drawing/2014/main" xmlns="" id="{EC63351C-0C82-49AB-4329-E1668CAAF773}"/>
                  </a:ext>
                </a:extLst>
              </p:cNvPr>
              <p:cNvSpPr/>
              <p:nvPr/>
            </p:nvSpPr>
            <p:spPr>
              <a:xfrm>
                <a:off x="3750195" y="4900298"/>
                <a:ext cx="79543" cy="132042"/>
              </a:xfrm>
              <a:custGeom>
                <a:avLst/>
                <a:gdLst>
                  <a:gd name="connsiteX0" fmla="*/ 0 w 79543"/>
                  <a:gd name="connsiteY0" fmla="*/ 0 h 132042"/>
                  <a:gd name="connsiteX1" fmla="*/ 0 w 79543"/>
                  <a:gd name="connsiteY1" fmla="*/ 132043 h 132042"/>
                  <a:gd name="connsiteX2" fmla="*/ 79544 w 79543"/>
                  <a:gd name="connsiteY2" fmla="*/ 132043 h 132042"/>
                  <a:gd name="connsiteX3" fmla="*/ 79544 w 79543"/>
                  <a:gd name="connsiteY3" fmla="*/ 0 h 132042"/>
                  <a:gd name="connsiteX4" fmla="*/ 0 w 79543"/>
                  <a:gd name="connsiteY4" fmla="*/ 0 h 1320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132042">
                    <a:moveTo>
                      <a:pt x="0" y="0"/>
                    </a:moveTo>
                    <a:lnTo>
                      <a:pt x="0" y="132043"/>
                    </a:lnTo>
                    <a:lnTo>
                      <a:pt x="79544" y="132043"/>
                    </a:lnTo>
                    <a:lnTo>
                      <a:pt x="79544" y="0"/>
                    </a:lnTo>
                    <a:cubicBezTo>
                      <a:pt x="52499" y="1590"/>
                      <a:pt x="25454" y="3181"/>
                      <a:pt x="0" y="0"/>
                    </a:cubicBezTo>
                    <a:close/>
                  </a:path>
                </a:pathLst>
              </a:custGeom>
              <a:solidFill>
                <a:srgbClr val="E3E5E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8" name="Freeform: Shape 1007">
                <a:extLst>
                  <a:ext uri="{FF2B5EF4-FFF2-40B4-BE49-F238E27FC236}">
                    <a16:creationId xmlns:a16="http://schemas.microsoft.com/office/drawing/2014/main" xmlns="" id="{4ABA4E5D-CB4A-72D9-E59E-FE06355A473A}"/>
                  </a:ext>
                </a:extLst>
              </p:cNvPr>
              <p:cNvSpPr/>
              <p:nvPr/>
            </p:nvSpPr>
            <p:spPr>
              <a:xfrm>
                <a:off x="3750195" y="4485079"/>
                <a:ext cx="79543" cy="416953"/>
              </a:xfrm>
              <a:custGeom>
                <a:avLst/>
                <a:gdLst>
                  <a:gd name="connsiteX0" fmla="*/ 0 w 79543"/>
                  <a:gd name="connsiteY0" fmla="*/ 1591 h 416953"/>
                  <a:gd name="connsiteX1" fmla="*/ 0 w 79543"/>
                  <a:gd name="connsiteY1" fmla="*/ 415219 h 416953"/>
                  <a:gd name="connsiteX2" fmla="*/ 79544 w 79543"/>
                  <a:gd name="connsiteY2" fmla="*/ 413628 h 416953"/>
                  <a:gd name="connsiteX3" fmla="*/ 79544 w 79543"/>
                  <a:gd name="connsiteY3" fmla="*/ 0 h 416953"/>
                  <a:gd name="connsiteX4" fmla="*/ 0 w 79543"/>
                  <a:gd name="connsiteY4" fmla="*/ 0 h 4169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543" h="416953">
                    <a:moveTo>
                      <a:pt x="0" y="1591"/>
                    </a:moveTo>
                    <a:lnTo>
                      <a:pt x="0" y="415219"/>
                    </a:lnTo>
                    <a:cubicBezTo>
                      <a:pt x="25454" y="418401"/>
                      <a:pt x="52499" y="416810"/>
                      <a:pt x="79544" y="413628"/>
                    </a:cubicBezTo>
                    <a:lnTo>
                      <a:pt x="79544"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994" name="Graphic 378">
              <a:extLst>
                <a:ext uri="{FF2B5EF4-FFF2-40B4-BE49-F238E27FC236}">
                  <a16:creationId xmlns:a16="http://schemas.microsoft.com/office/drawing/2014/main" xmlns="" id="{A2C68151-7308-AC76-1819-3838D0821B87}"/>
                </a:ext>
              </a:extLst>
            </p:cNvPr>
            <p:cNvGrpSpPr/>
            <p:nvPr/>
          </p:nvGrpSpPr>
          <p:grpSpPr>
            <a:xfrm>
              <a:off x="4551997" y="4703029"/>
              <a:ext cx="715894" cy="219541"/>
              <a:chOff x="4551997" y="4703029"/>
              <a:chExt cx="715894" cy="219541"/>
            </a:xfrm>
          </p:grpSpPr>
          <p:grpSp>
            <p:nvGrpSpPr>
              <p:cNvPr id="995" name="Graphic 378">
                <a:extLst>
                  <a:ext uri="{FF2B5EF4-FFF2-40B4-BE49-F238E27FC236}">
                    <a16:creationId xmlns:a16="http://schemas.microsoft.com/office/drawing/2014/main" xmlns="" id="{2E6673A8-262E-770F-3B3C-98CE78DA6369}"/>
                  </a:ext>
                </a:extLst>
              </p:cNvPr>
              <p:cNvGrpSpPr/>
              <p:nvPr/>
            </p:nvGrpSpPr>
            <p:grpSpPr>
              <a:xfrm>
                <a:off x="4551997" y="4703029"/>
                <a:ext cx="715894" cy="219541"/>
                <a:chOff x="4551997" y="4703029"/>
                <a:chExt cx="715894" cy="219541"/>
              </a:xfrm>
            </p:grpSpPr>
            <p:sp>
              <p:nvSpPr>
                <p:cNvPr id="999" name="Freeform: Shape 998">
                  <a:extLst>
                    <a:ext uri="{FF2B5EF4-FFF2-40B4-BE49-F238E27FC236}">
                      <a16:creationId xmlns:a16="http://schemas.microsoft.com/office/drawing/2014/main" xmlns="" id="{8A097D51-5798-5BB6-64A9-1D1312254FBC}"/>
                    </a:ext>
                  </a:extLst>
                </p:cNvPr>
                <p:cNvSpPr/>
                <p:nvPr/>
              </p:nvSpPr>
              <p:spPr>
                <a:xfrm>
                  <a:off x="4551997" y="4803254"/>
                  <a:ext cx="208404" cy="104998"/>
                </a:xfrm>
                <a:custGeom>
                  <a:avLst/>
                  <a:gdLst>
                    <a:gd name="connsiteX0" fmla="*/ 208405 w 208404"/>
                    <a:gd name="connsiteY0" fmla="*/ 52499 h 104998"/>
                    <a:gd name="connsiteX1" fmla="*/ 104998 w 208404"/>
                    <a:gd name="connsiteY1" fmla="*/ 104998 h 104998"/>
                    <a:gd name="connsiteX2" fmla="*/ 0 w 208404"/>
                    <a:gd name="connsiteY2" fmla="*/ 52499 h 104998"/>
                    <a:gd name="connsiteX3" fmla="*/ 104998 w 208404"/>
                    <a:gd name="connsiteY3" fmla="*/ 0 h 104998"/>
                    <a:gd name="connsiteX4" fmla="*/ 208405 w 208404"/>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8404" h="104998">
                      <a:moveTo>
                        <a:pt x="208405" y="52499"/>
                      </a:moveTo>
                      <a:cubicBezTo>
                        <a:pt x="208405" y="81135"/>
                        <a:pt x="162269" y="104998"/>
                        <a:pt x="104998" y="104998"/>
                      </a:cubicBezTo>
                      <a:cubicBezTo>
                        <a:pt x="47726" y="104998"/>
                        <a:pt x="0" y="81135"/>
                        <a:pt x="0" y="52499"/>
                      </a:cubicBezTo>
                      <a:cubicBezTo>
                        <a:pt x="0" y="23863"/>
                        <a:pt x="46135" y="0"/>
                        <a:pt x="104998" y="0"/>
                      </a:cubicBezTo>
                      <a:cubicBezTo>
                        <a:pt x="162269" y="0"/>
                        <a:pt x="208405" y="23863"/>
                        <a:pt x="208405"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0" name="Freeform: Shape 999">
                  <a:extLst>
                    <a:ext uri="{FF2B5EF4-FFF2-40B4-BE49-F238E27FC236}">
                      <a16:creationId xmlns:a16="http://schemas.microsoft.com/office/drawing/2014/main" xmlns="" id="{374B85E2-8DB3-EFA7-D68E-B3C70B2A1900}"/>
                    </a:ext>
                  </a:extLst>
                </p:cNvPr>
                <p:cNvSpPr/>
                <p:nvPr/>
              </p:nvSpPr>
              <p:spPr>
                <a:xfrm>
                  <a:off x="5057896" y="4817572"/>
                  <a:ext cx="209995" cy="104998"/>
                </a:xfrm>
                <a:custGeom>
                  <a:avLst/>
                  <a:gdLst>
                    <a:gd name="connsiteX0" fmla="*/ 0 w 209995"/>
                    <a:gd name="connsiteY0" fmla="*/ 52499 h 104998"/>
                    <a:gd name="connsiteX1" fmla="*/ 104998 w 209995"/>
                    <a:gd name="connsiteY1" fmla="*/ 104998 h 104998"/>
                    <a:gd name="connsiteX2" fmla="*/ 209996 w 209995"/>
                    <a:gd name="connsiteY2" fmla="*/ 52499 h 104998"/>
                    <a:gd name="connsiteX3" fmla="*/ 104998 w 209995"/>
                    <a:gd name="connsiteY3" fmla="*/ 0 h 104998"/>
                    <a:gd name="connsiteX4" fmla="*/ 0 w 209995"/>
                    <a:gd name="connsiteY4" fmla="*/ 5249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9995" h="104998">
                      <a:moveTo>
                        <a:pt x="0" y="52499"/>
                      </a:moveTo>
                      <a:cubicBezTo>
                        <a:pt x="0" y="81135"/>
                        <a:pt x="46135" y="104998"/>
                        <a:pt x="104998" y="104998"/>
                      </a:cubicBezTo>
                      <a:cubicBezTo>
                        <a:pt x="162270" y="104998"/>
                        <a:pt x="209996" y="81135"/>
                        <a:pt x="209996" y="52499"/>
                      </a:cubicBezTo>
                      <a:cubicBezTo>
                        <a:pt x="209996" y="23863"/>
                        <a:pt x="163860" y="0"/>
                        <a:pt x="104998" y="0"/>
                      </a:cubicBezTo>
                      <a:cubicBezTo>
                        <a:pt x="46135" y="0"/>
                        <a:pt x="0" y="23863"/>
                        <a:pt x="0" y="52499"/>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01" name="Freeform: Shape 1000">
                  <a:extLst>
                    <a:ext uri="{FF2B5EF4-FFF2-40B4-BE49-F238E27FC236}">
                      <a16:creationId xmlns:a16="http://schemas.microsoft.com/office/drawing/2014/main" xmlns="" id="{D2C170A0-AE9D-48B9-20D9-A676193B3BA6}"/>
                    </a:ext>
                  </a:extLst>
                </p:cNvPr>
                <p:cNvSpPr/>
                <p:nvPr/>
              </p:nvSpPr>
              <p:spPr>
                <a:xfrm>
                  <a:off x="4623587" y="4703029"/>
                  <a:ext cx="138406" cy="69999"/>
                </a:xfrm>
                <a:custGeom>
                  <a:avLst/>
                  <a:gdLst>
                    <a:gd name="connsiteX0" fmla="*/ 0 w 138406"/>
                    <a:gd name="connsiteY0" fmla="*/ 68408 h 69999"/>
                    <a:gd name="connsiteX1" fmla="*/ 69999 w 138406"/>
                    <a:gd name="connsiteY1" fmla="*/ 0 h 69999"/>
                    <a:gd name="connsiteX2" fmla="*/ 138406 w 138406"/>
                    <a:gd name="connsiteY2" fmla="*/ 69999 h 69999"/>
                  </a:gdLst>
                  <a:ahLst/>
                  <a:cxnLst>
                    <a:cxn ang="0">
                      <a:pos x="connsiteX0" y="connsiteY0"/>
                    </a:cxn>
                    <a:cxn ang="0">
                      <a:pos x="connsiteX1" y="connsiteY1"/>
                    </a:cxn>
                    <a:cxn ang="0">
                      <a:pos x="connsiteX2" y="connsiteY2"/>
                    </a:cxn>
                  </a:cxnLst>
                  <a:rect l="l" t="t" r="r" b="b"/>
                  <a:pathLst>
                    <a:path w="138406" h="69999">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002" name="Freeform: Shape 1001">
                  <a:extLst>
                    <a:ext uri="{FF2B5EF4-FFF2-40B4-BE49-F238E27FC236}">
                      <a16:creationId xmlns:a16="http://schemas.microsoft.com/office/drawing/2014/main" xmlns="" id="{E0AB5F02-28BC-2122-A2E6-1697B4783A6D}"/>
                    </a:ext>
                  </a:extLst>
                </p:cNvPr>
                <p:cNvSpPr/>
                <p:nvPr/>
              </p:nvSpPr>
              <p:spPr>
                <a:xfrm>
                  <a:off x="5059487" y="4712574"/>
                  <a:ext cx="138406" cy="69998"/>
                </a:xfrm>
                <a:custGeom>
                  <a:avLst/>
                  <a:gdLst>
                    <a:gd name="connsiteX0" fmla="*/ 0 w 138406"/>
                    <a:gd name="connsiteY0" fmla="*/ 68408 h 69998"/>
                    <a:gd name="connsiteX1" fmla="*/ 69999 w 138406"/>
                    <a:gd name="connsiteY1" fmla="*/ 0 h 69998"/>
                    <a:gd name="connsiteX2" fmla="*/ 138406 w 138406"/>
                    <a:gd name="connsiteY2" fmla="*/ 69999 h 69998"/>
                  </a:gdLst>
                  <a:ahLst/>
                  <a:cxnLst>
                    <a:cxn ang="0">
                      <a:pos x="connsiteX0" y="connsiteY0"/>
                    </a:cxn>
                    <a:cxn ang="0">
                      <a:pos x="connsiteX1" y="connsiteY1"/>
                    </a:cxn>
                    <a:cxn ang="0">
                      <a:pos x="connsiteX2" y="connsiteY2"/>
                    </a:cxn>
                  </a:cxnLst>
                  <a:rect l="l" t="t" r="r" b="b"/>
                  <a:pathLst>
                    <a:path w="138406" h="69998">
                      <a:moveTo>
                        <a:pt x="0" y="68408"/>
                      </a:moveTo>
                      <a:cubicBezTo>
                        <a:pt x="0" y="30227"/>
                        <a:pt x="31818" y="0"/>
                        <a:pt x="69999" y="0"/>
                      </a:cubicBezTo>
                      <a:cubicBezTo>
                        <a:pt x="108180" y="0"/>
                        <a:pt x="138406" y="31818"/>
                        <a:pt x="138406" y="69999"/>
                      </a:cubicBezTo>
                    </a:path>
                  </a:pathLst>
                </a:custGeom>
                <a:noFill/>
                <a:ln w="30250"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nvGrpSpPr>
              <p:cNvPr id="996" name="Graphic 378">
                <a:extLst>
                  <a:ext uri="{FF2B5EF4-FFF2-40B4-BE49-F238E27FC236}">
                    <a16:creationId xmlns:a16="http://schemas.microsoft.com/office/drawing/2014/main" xmlns="" id="{E208F7C6-04F7-3132-97FD-B3592F04146C}"/>
                  </a:ext>
                </a:extLst>
              </p:cNvPr>
              <p:cNvGrpSpPr/>
              <p:nvPr/>
            </p:nvGrpSpPr>
            <p:grpSpPr>
              <a:xfrm>
                <a:off x="4806538" y="4771437"/>
                <a:ext cx="219541" cy="127355"/>
                <a:chOff x="4806538" y="4771437"/>
                <a:chExt cx="219541" cy="127355"/>
              </a:xfrm>
            </p:grpSpPr>
            <p:sp>
              <p:nvSpPr>
                <p:cNvPr id="997" name="Freeform: Shape 996">
                  <a:extLst>
                    <a:ext uri="{FF2B5EF4-FFF2-40B4-BE49-F238E27FC236}">
                      <a16:creationId xmlns:a16="http://schemas.microsoft.com/office/drawing/2014/main" xmlns="" id="{E7429FED-7656-C4A4-F1E8-97FE3D61AE45}"/>
                    </a:ext>
                  </a:extLst>
                </p:cNvPr>
                <p:cNvSpPr/>
                <p:nvPr/>
              </p:nvSpPr>
              <p:spPr>
                <a:xfrm>
                  <a:off x="4828810" y="4820127"/>
                  <a:ext cx="192496" cy="78665"/>
                </a:xfrm>
                <a:custGeom>
                  <a:avLst/>
                  <a:gdLst>
                    <a:gd name="connsiteX0" fmla="*/ 0 w 192496"/>
                    <a:gd name="connsiteY0" fmla="*/ 34035 h 78665"/>
                    <a:gd name="connsiteX1" fmla="*/ 85907 w 192496"/>
                    <a:gd name="connsiteY1" fmla="*/ 78580 h 78665"/>
                    <a:gd name="connsiteX2" fmla="*/ 182951 w 192496"/>
                    <a:gd name="connsiteY2" fmla="*/ 24490 h 78665"/>
                    <a:gd name="connsiteX3" fmla="*/ 192496 w 192496"/>
                    <a:gd name="connsiteY3" fmla="*/ 2217 h 78665"/>
                    <a:gd name="connsiteX4" fmla="*/ 0 w 192496"/>
                    <a:gd name="connsiteY4" fmla="*/ 34035 h 786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2496" h="78665">
                      <a:moveTo>
                        <a:pt x="0" y="34035"/>
                      </a:moveTo>
                      <a:cubicBezTo>
                        <a:pt x="20681" y="61080"/>
                        <a:pt x="50908" y="76989"/>
                        <a:pt x="85907" y="78580"/>
                      </a:cubicBezTo>
                      <a:cubicBezTo>
                        <a:pt x="125679" y="80171"/>
                        <a:pt x="162270" y="59489"/>
                        <a:pt x="182951" y="24490"/>
                      </a:cubicBezTo>
                      <a:cubicBezTo>
                        <a:pt x="187724" y="18126"/>
                        <a:pt x="190905" y="10172"/>
                        <a:pt x="192496" y="2217"/>
                      </a:cubicBezTo>
                      <a:cubicBezTo>
                        <a:pt x="124089" y="-4146"/>
                        <a:pt x="55681" y="2217"/>
                        <a:pt x="0" y="34035"/>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998" name="Freeform: Shape 997">
                  <a:extLst>
                    <a:ext uri="{FF2B5EF4-FFF2-40B4-BE49-F238E27FC236}">
                      <a16:creationId xmlns:a16="http://schemas.microsoft.com/office/drawing/2014/main" xmlns="" id="{FE7D0B4F-004F-FAD5-469F-3AAD7E0D32F3}"/>
                    </a:ext>
                  </a:extLst>
                </p:cNvPr>
                <p:cNvSpPr/>
                <p:nvPr/>
              </p:nvSpPr>
              <p:spPr>
                <a:xfrm>
                  <a:off x="4806538" y="4771437"/>
                  <a:ext cx="219541" cy="82725"/>
                </a:xfrm>
                <a:custGeom>
                  <a:avLst/>
                  <a:gdLst>
                    <a:gd name="connsiteX0" fmla="*/ 205223 w 219541"/>
                    <a:gd name="connsiteY0" fmla="*/ 4772 h 82725"/>
                    <a:gd name="connsiteX1" fmla="*/ 15909 w 219541"/>
                    <a:gd name="connsiteY1" fmla="*/ 0 h 82725"/>
                    <a:gd name="connsiteX2" fmla="*/ 0 w 219541"/>
                    <a:gd name="connsiteY2" fmla="*/ 14318 h 82725"/>
                    <a:gd name="connsiteX3" fmla="*/ 14318 w 219541"/>
                    <a:gd name="connsiteY3" fmla="*/ 69999 h 82725"/>
                    <a:gd name="connsiteX4" fmla="*/ 22272 w 219541"/>
                    <a:gd name="connsiteY4" fmla="*/ 82725 h 82725"/>
                    <a:gd name="connsiteX5" fmla="*/ 213178 w 219541"/>
                    <a:gd name="connsiteY5" fmla="*/ 50908 h 82725"/>
                    <a:gd name="connsiteX6" fmla="*/ 219541 w 219541"/>
                    <a:gd name="connsiteY6" fmla="*/ 19090 h 82725"/>
                    <a:gd name="connsiteX7" fmla="*/ 205223 w 219541"/>
                    <a:gd name="connsiteY7" fmla="*/ 4772 h 82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9541" h="82725">
                      <a:moveTo>
                        <a:pt x="205223" y="4772"/>
                      </a:moveTo>
                      <a:cubicBezTo>
                        <a:pt x="197269" y="4772"/>
                        <a:pt x="25454" y="0"/>
                        <a:pt x="15909" y="0"/>
                      </a:cubicBezTo>
                      <a:cubicBezTo>
                        <a:pt x="7954" y="0"/>
                        <a:pt x="0" y="6363"/>
                        <a:pt x="0" y="14318"/>
                      </a:cubicBezTo>
                      <a:cubicBezTo>
                        <a:pt x="0" y="33409"/>
                        <a:pt x="4773" y="52499"/>
                        <a:pt x="14318" y="69999"/>
                      </a:cubicBezTo>
                      <a:cubicBezTo>
                        <a:pt x="17500" y="74771"/>
                        <a:pt x="19090" y="77953"/>
                        <a:pt x="22272" y="82725"/>
                      </a:cubicBezTo>
                      <a:cubicBezTo>
                        <a:pt x="77953" y="50908"/>
                        <a:pt x="146361" y="44544"/>
                        <a:pt x="213178" y="50908"/>
                      </a:cubicBezTo>
                      <a:cubicBezTo>
                        <a:pt x="216359" y="41363"/>
                        <a:pt x="217950" y="30227"/>
                        <a:pt x="219541" y="19090"/>
                      </a:cubicBezTo>
                      <a:cubicBezTo>
                        <a:pt x="219541" y="11136"/>
                        <a:pt x="213178" y="4772"/>
                        <a:pt x="205223" y="477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grpSp>
        <p:nvGrpSpPr>
          <p:cNvPr id="1013" name="Graphic 378">
            <a:extLst>
              <a:ext uri="{FF2B5EF4-FFF2-40B4-BE49-F238E27FC236}">
                <a16:creationId xmlns:a16="http://schemas.microsoft.com/office/drawing/2014/main" xmlns="" id="{8A4FE08B-9C61-A020-14C9-516DAE6DB237}"/>
              </a:ext>
            </a:extLst>
          </p:cNvPr>
          <p:cNvGrpSpPr/>
          <p:nvPr/>
        </p:nvGrpSpPr>
        <p:grpSpPr>
          <a:xfrm rot="3435667">
            <a:off x="6807375" y="6414164"/>
            <a:ext cx="2535339" cy="783975"/>
            <a:chOff x="6655137" y="4268719"/>
            <a:chExt cx="3568338" cy="717485"/>
          </a:xfrm>
        </p:grpSpPr>
        <p:grpSp>
          <p:nvGrpSpPr>
            <p:cNvPr id="1014" name="Graphic 378">
              <a:extLst>
                <a:ext uri="{FF2B5EF4-FFF2-40B4-BE49-F238E27FC236}">
                  <a16:creationId xmlns:a16="http://schemas.microsoft.com/office/drawing/2014/main" xmlns="" id="{230A63BE-F259-5385-A1E8-F6E78ACD1688}"/>
                </a:ext>
              </a:extLst>
            </p:cNvPr>
            <p:cNvGrpSpPr/>
            <p:nvPr/>
          </p:nvGrpSpPr>
          <p:grpSpPr>
            <a:xfrm>
              <a:off x="6655137" y="4268719"/>
              <a:ext cx="3568338" cy="717485"/>
              <a:chOff x="6655137" y="4268719"/>
              <a:chExt cx="3568338" cy="717485"/>
            </a:xfrm>
          </p:grpSpPr>
          <p:sp>
            <p:nvSpPr>
              <p:cNvPr id="1021" name="Freeform: Shape 1020">
                <a:extLst>
                  <a:ext uri="{FF2B5EF4-FFF2-40B4-BE49-F238E27FC236}">
                    <a16:creationId xmlns:a16="http://schemas.microsoft.com/office/drawing/2014/main" xmlns="" id="{7696F64C-27F7-1504-969A-C1D2D47E0EA1}"/>
                  </a:ext>
                </a:extLst>
              </p:cNvPr>
              <p:cNvSpPr/>
              <p:nvPr/>
            </p:nvSpPr>
            <p:spPr>
              <a:xfrm>
                <a:off x="6655137" y="4268719"/>
                <a:ext cx="3568338" cy="717485"/>
              </a:xfrm>
              <a:custGeom>
                <a:avLst/>
                <a:gdLst>
                  <a:gd name="connsiteX0" fmla="*/ 3568339 w 3568338"/>
                  <a:gd name="connsiteY0" fmla="*/ 31818 h 717485"/>
                  <a:gd name="connsiteX1" fmla="*/ 3536521 w 3568338"/>
                  <a:gd name="connsiteY1" fmla="*/ 0 h 717485"/>
                  <a:gd name="connsiteX2" fmla="*/ 3519022 w 3568338"/>
                  <a:gd name="connsiteY2" fmla="*/ 119316 h 717485"/>
                  <a:gd name="connsiteX3" fmla="*/ 3509476 w 3568338"/>
                  <a:gd name="connsiteY3" fmla="*/ 128861 h 717485"/>
                  <a:gd name="connsiteX4" fmla="*/ 3499931 w 3568338"/>
                  <a:gd name="connsiteY4" fmla="*/ 119316 h 717485"/>
                  <a:gd name="connsiteX5" fmla="*/ 3499931 w 3568338"/>
                  <a:gd name="connsiteY5" fmla="*/ 31818 h 717485"/>
                  <a:gd name="connsiteX6" fmla="*/ 3444250 w 3568338"/>
                  <a:gd name="connsiteY6" fmla="*/ 31818 h 717485"/>
                  <a:gd name="connsiteX7" fmla="*/ 3444250 w 3568338"/>
                  <a:gd name="connsiteY7" fmla="*/ 119316 h 717485"/>
                  <a:gd name="connsiteX8" fmla="*/ 3434705 w 3568338"/>
                  <a:gd name="connsiteY8" fmla="*/ 128861 h 717485"/>
                  <a:gd name="connsiteX9" fmla="*/ 3425160 w 3568338"/>
                  <a:gd name="connsiteY9" fmla="*/ 119316 h 717485"/>
                  <a:gd name="connsiteX10" fmla="*/ 3425160 w 3568338"/>
                  <a:gd name="connsiteY10" fmla="*/ 31818 h 717485"/>
                  <a:gd name="connsiteX11" fmla="*/ 3372661 w 3568338"/>
                  <a:gd name="connsiteY11" fmla="*/ 31818 h 717485"/>
                  <a:gd name="connsiteX12" fmla="*/ 3372661 w 3568338"/>
                  <a:gd name="connsiteY12" fmla="*/ 119316 h 717485"/>
                  <a:gd name="connsiteX13" fmla="*/ 3363116 w 3568338"/>
                  <a:gd name="connsiteY13" fmla="*/ 128861 h 717485"/>
                  <a:gd name="connsiteX14" fmla="*/ 3353570 w 3568338"/>
                  <a:gd name="connsiteY14" fmla="*/ 119316 h 717485"/>
                  <a:gd name="connsiteX15" fmla="*/ 3353570 w 3568338"/>
                  <a:gd name="connsiteY15" fmla="*/ 31818 h 717485"/>
                  <a:gd name="connsiteX16" fmla="*/ 3307435 w 3568338"/>
                  <a:gd name="connsiteY16" fmla="*/ 31818 h 717485"/>
                  <a:gd name="connsiteX17" fmla="*/ 3307435 w 3568338"/>
                  <a:gd name="connsiteY17" fmla="*/ 162270 h 717485"/>
                  <a:gd name="connsiteX18" fmla="*/ 3286754 w 3568338"/>
                  <a:gd name="connsiteY18" fmla="*/ 182951 h 717485"/>
                  <a:gd name="connsiteX19" fmla="*/ 3266072 w 3568338"/>
                  <a:gd name="connsiteY19" fmla="*/ 162270 h 717485"/>
                  <a:gd name="connsiteX20" fmla="*/ 3266072 w 3568338"/>
                  <a:gd name="connsiteY20" fmla="*/ 31818 h 717485"/>
                  <a:gd name="connsiteX21" fmla="*/ 3207210 w 3568338"/>
                  <a:gd name="connsiteY21" fmla="*/ 31818 h 717485"/>
                  <a:gd name="connsiteX22" fmla="*/ 3207210 w 3568338"/>
                  <a:gd name="connsiteY22" fmla="*/ 119316 h 717485"/>
                  <a:gd name="connsiteX23" fmla="*/ 3197664 w 3568338"/>
                  <a:gd name="connsiteY23" fmla="*/ 128861 h 717485"/>
                  <a:gd name="connsiteX24" fmla="*/ 3188119 w 3568338"/>
                  <a:gd name="connsiteY24" fmla="*/ 119316 h 717485"/>
                  <a:gd name="connsiteX25" fmla="*/ 3188119 w 3568338"/>
                  <a:gd name="connsiteY25" fmla="*/ 31818 h 717485"/>
                  <a:gd name="connsiteX26" fmla="*/ 3124484 w 3568338"/>
                  <a:gd name="connsiteY26" fmla="*/ 31818 h 717485"/>
                  <a:gd name="connsiteX27" fmla="*/ 3124484 w 3568338"/>
                  <a:gd name="connsiteY27" fmla="*/ 119316 h 717485"/>
                  <a:gd name="connsiteX28" fmla="*/ 3114939 w 3568338"/>
                  <a:gd name="connsiteY28" fmla="*/ 128861 h 717485"/>
                  <a:gd name="connsiteX29" fmla="*/ 3105394 w 3568338"/>
                  <a:gd name="connsiteY29" fmla="*/ 119316 h 717485"/>
                  <a:gd name="connsiteX30" fmla="*/ 3105394 w 3568338"/>
                  <a:gd name="connsiteY30" fmla="*/ 31818 h 717485"/>
                  <a:gd name="connsiteX31" fmla="*/ 3043349 w 3568338"/>
                  <a:gd name="connsiteY31" fmla="*/ 31818 h 717485"/>
                  <a:gd name="connsiteX32" fmla="*/ 3043349 w 3568338"/>
                  <a:gd name="connsiteY32" fmla="*/ 119316 h 717485"/>
                  <a:gd name="connsiteX33" fmla="*/ 3033804 w 3568338"/>
                  <a:gd name="connsiteY33" fmla="*/ 128861 h 717485"/>
                  <a:gd name="connsiteX34" fmla="*/ 3024259 w 3568338"/>
                  <a:gd name="connsiteY34" fmla="*/ 119316 h 717485"/>
                  <a:gd name="connsiteX35" fmla="*/ 3024259 w 3568338"/>
                  <a:gd name="connsiteY35" fmla="*/ 31818 h 717485"/>
                  <a:gd name="connsiteX36" fmla="*/ 2968578 w 3568338"/>
                  <a:gd name="connsiteY36" fmla="*/ 31818 h 717485"/>
                  <a:gd name="connsiteX37" fmla="*/ 2968578 w 3568338"/>
                  <a:gd name="connsiteY37" fmla="*/ 119316 h 717485"/>
                  <a:gd name="connsiteX38" fmla="*/ 2959033 w 3568338"/>
                  <a:gd name="connsiteY38" fmla="*/ 128861 h 717485"/>
                  <a:gd name="connsiteX39" fmla="*/ 2949487 w 3568338"/>
                  <a:gd name="connsiteY39" fmla="*/ 119316 h 717485"/>
                  <a:gd name="connsiteX40" fmla="*/ 2949487 w 3568338"/>
                  <a:gd name="connsiteY40" fmla="*/ 31818 h 717485"/>
                  <a:gd name="connsiteX41" fmla="*/ 2896989 w 3568338"/>
                  <a:gd name="connsiteY41" fmla="*/ 31818 h 717485"/>
                  <a:gd name="connsiteX42" fmla="*/ 2896989 w 3568338"/>
                  <a:gd name="connsiteY42" fmla="*/ 119316 h 717485"/>
                  <a:gd name="connsiteX43" fmla="*/ 2887443 w 3568338"/>
                  <a:gd name="connsiteY43" fmla="*/ 128861 h 717485"/>
                  <a:gd name="connsiteX44" fmla="*/ 2877898 w 3568338"/>
                  <a:gd name="connsiteY44" fmla="*/ 119316 h 717485"/>
                  <a:gd name="connsiteX45" fmla="*/ 2877898 w 3568338"/>
                  <a:gd name="connsiteY45" fmla="*/ 31818 h 717485"/>
                  <a:gd name="connsiteX46" fmla="*/ 2814263 w 3568338"/>
                  <a:gd name="connsiteY46" fmla="*/ 31818 h 717485"/>
                  <a:gd name="connsiteX47" fmla="*/ 2814263 w 3568338"/>
                  <a:gd name="connsiteY47" fmla="*/ 162270 h 717485"/>
                  <a:gd name="connsiteX48" fmla="*/ 2793582 w 3568338"/>
                  <a:gd name="connsiteY48" fmla="*/ 182951 h 717485"/>
                  <a:gd name="connsiteX49" fmla="*/ 2772900 w 3568338"/>
                  <a:gd name="connsiteY49" fmla="*/ 162270 h 717485"/>
                  <a:gd name="connsiteX50" fmla="*/ 2772900 w 3568338"/>
                  <a:gd name="connsiteY50" fmla="*/ 31818 h 717485"/>
                  <a:gd name="connsiteX51" fmla="*/ 2714038 w 3568338"/>
                  <a:gd name="connsiteY51" fmla="*/ 31818 h 717485"/>
                  <a:gd name="connsiteX52" fmla="*/ 2714038 w 3568338"/>
                  <a:gd name="connsiteY52" fmla="*/ 119316 h 717485"/>
                  <a:gd name="connsiteX53" fmla="*/ 2704492 w 3568338"/>
                  <a:gd name="connsiteY53" fmla="*/ 128861 h 717485"/>
                  <a:gd name="connsiteX54" fmla="*/ 2694947 w 3568338"/>
                  <a:gd name="connsiteY54" fmla="*/ 119316 h 717485"/>
                  <a:gd name="connsiteX55" fmla="*/ 2694947 w 3568338"/>
                  <a:gd name="connsiteY55" fmla="*/ 31818 h 717485"/>
                  <a:gd name="connsiteX56" fmla="*/ 2631312 w 3568338"/>
                  <a:gd name="connsiteY56" fmla="*/ 31818 h 717485"/>
                  <a:gd name="connsiteX57" fmla="*/ 2631312 w 3568338"/>
                  <a:gd name="connsiteY57" fmla="*/ 119316 h 717485"/>
                  <a:gd name="connsiteX58" fmla="*/ 2621766 w 3568338"/>
                  <a:gd name="connsiteY58" fmla="*/ 128861 h 717485"/>
                  <a:gd name="connsiteX59" fmla="*/ 2612222 w 3568338"/>
                  <a:gd name="connsiteY59" fmla="*/ 119316 h 717485"/>
                  <a:gd name="connsiteX60" fmla="*/ 2612222 w 3568338"/>
                  <a:gd name="connsiteY60" fmla="*/ 31818 h 717485"/>
                  <a:gd name="connsiteX61" fmla="*/ 2545404 w 3568338"/>
                  <a:gd name="connsiteY61" fmla="*/ 31818 h 717485"/>
                  <a:gd name="connsiteX62" fmla="*/ 2545404 w 3568338"/>
                  <a:gd name="connsiteY62" fmla="*/ 119316 h 717485"/>
                  <a:gd name="connsiteX63" fmla="*/ 2535859 w 3568338"/>
                  <a:gd name="connsiteY63" fmla="*/ 128861 h 717485"/>
                  <a:gd name="connsiteX64" fmla="*/ 2526314 w 3568338"/>
                  <a:gd name="connsiteY64" fmla="*/ 119316 h 717485"/>
                  <a:gd name="connsiteX65" fmla="*/ 2526314 w 3568338"/>
                  <a:gd name="connsiteY65" fmla="*/ 31818 h 717485"/>
                  <a:gd name="connsiteX66" fmla="*/ 2470633 w 3568338"/>
                  <a:gd name="connsiteY66" fmla="*/ 31818 h 717485"/>
                  <a:gd name="connsiteX67" fmla="*/ 2470633 w 3568338"/>
                  <a:gd name="connsiteY67" fmla="*/ 119316 h 717485"/>
                  <a:gd name="connsiteX68" fmla="*/ 2461088 w 3568338"/>
                  <a:gd name="connsiteY68" fmla="*/ 128861 h 717485"/>
                  <a:gd name="connsiteX69" fmla="*/ 2451543 w 3568338"/>
                  <a:gd name="connsiteY69" fmla="*/ 119316 h 717485"/>
                  <a:gd name="connsiteX70" fmla="*/ 2451543 w 3568338"/>
                  <a:gd name="connsiteY70" fmla="*/ 31818 h 717485"/>
                  <a:gd name="connsiteX71" fmla="*/ 2399044 w 3568338"/>
                  <a:gd name="connsiteY71" fmla="*/ 31818 h 717485"/>
                  <a:gd name="connsiteX72" fmla="*/ 2399044 w 3568338"/>
                  <a:gd name="connsiteY72" fmla="*/ 119316 h 717485"/>
                  <a:gd name="connsiteX73" fmla="*/ 2389499 w 3568338"/>
                  <a:gd name="connsiteY73" fmla="*/ 128861 h 717485"/>
                  <a:gd name="connsiteX74" fmla="*/ 2379953 w 3568338"/>
                  <a:gd name="connsiteY74" fmla="*/ 119316 h 717485"/>
                  <a:gd name="connsiteX75" fmla="*/ 2379953 w 3568338"/>
                  <a:gd name="connsiteY75" fmla="*/ 31818 h 717485"/>
                  <a:gd name="connsiteX76" fmla="*/ 2316318 w 3568338"/>
                  <a:gd name="connsiteY76" fmla="*/ 31818 h 717485"/>
                  <a:gd name="connsiteX77" fmla="*/ 2316318 w 3568338"/>
                  <a:gd name="connsiteY77" fmla="*/ 162270 h 717485"/>
                  <a:gd name="connsiteX78" fmla="*/ 2295636 w 3568338"/>
                  <a:gd name="connsiteY78" fmla="*/ 182951 h 717485"/>
                  <a:gd name="connsiteX79" fmla="*/ 2274955 w 3568338"/>
                  <a:gd name="connsiteY79" fmla="*/ 162270 h 717485"/>
                  <a:gd name="connsiteX80" fmla="*/ 2274955 w 3568338"/>
                  <a:gd name="connsiteY80" fmla="*/ 31818 h 717485"/>
                  <a:gd name="connsiteX81" fmla="*/ 2216093 w 3568338"/>
                  <a:gd name="connsiteY81" fmla="*/ 31818 h 717485"/>
                  <a:gd name="connsiteX82" fmla="*/ 2216093 w 3568338"/>
                  <a:gd name="connsiteY82" fmla="*/ 119316 h 717485"/>
                  <a:gd name="connsiteX83" fmla="*/ 2206548 w 3568338"/>
                  <a:gd name="connsiteY83" fmla="*/ 128861 h 717485"/>
                  <a:gd name="connsiteX84" fmla="*/ 2197002 w 3568338"/>
                  <a:gd name="connsiteY84" fmla="*/ 119316 h 717485"/>
                  <a:gd name="connsiteX85" fmla="*/ 2197002 w 3568338"/>
                  <a:gd name="connsiteY85" fmla="*/ 31818 h 717485"/>
                  <a:gd name="connsiteX86" fmla="*/ 2133367 w 3568338"/>
                  <a:gd name="connsiteY86" fmla="*/ 31818 h 717485"/>
                  <a:gd name="connsiteX87" fmla="*/ 2133367 w 3568338"/>
                  <a:gd name="connsiteY87" fmla="*/ 119316 h 717485"/>
                  <a:gd name="connsiteX88" fmla="*/ 2123822 w 3568338"/>
                  <a:gd name="connsiteY88" fmla="*/ 128861 h 717485"/>
                  <a:gd name="connsiteX89" fmla="*/ 2114277 w 3568338"/>
                  <a:gd name="connsiteY89" fmla="*/ 119316 h 717485"/>
                  <a:gd name="connsiteX90" fmla="*/ 2114277 w 3568338"/>
                  <a:gd name="connsiteY90" fmla="*/ 31818 h 717485"/>
                  <a:gd name="connsiteX91" fmla="*/ 2052232 w 3568338"/>
                  <a:gd name="connsiteY91" fmla="*/ 31818 h 717485"/>
                  <a:gd name="connsiteX92" fmla="*/ 2052232 w 3568338"/>
                  <a:gd name="connsiteY92" fmla="*/ 119316 h 717485"/>
                  <a:gd name="connsiteX93" fmla="*/ 2042687 w 3568338"/>
                  <a:gd name="connsiteY93" fmla="*/ 128861 h 717485"/>
                  <a:gd name="connsiteX94" fmla="*/ 2033142 w 3568338"/>
                  <a:gd name="connsiteY94" fmla="*/ 119316 h 717485"/>
                  <a:gd name="connsiteX95" fmla="*/ 2033142 w 3568338"/>
                  <a:gd name="connsiteY95" fmla="*/ 31818 h 717485"/>
                  <a:gd name="connsiteX96" fmla="*/ 1977461 w 3568338"/>
                  <a:gd name="connsiteY96" fmla="*/ 31818 h 717485"/>
                  <a:gd name="connsiteX97" fmla="*/ 1977461 w 3568338"/>
                  <a:gd name="connsiteY97" fmla="*/ 119316 h 717485"/>
                  <a:gd name="connsiteX98" fmla="*/ 1967916 w 3568338"/>
                  <a:gd name="connsiteY98" fmla="*/ 128861 h 717485"/>
                  <a:gd name="connsiteX99" fmla="*/ 1958371 w 3568338"/>
                  <a:gd name="connsiteY99" fmla="*/ 119316 h 717485"/>
                  <a:gd name="connsiteX100" fmla="*/ 1958371 w 3568338"/>
                  <a:gd name="connsiteY100" fmla="*/ 31818 h 717485"/>
                  <a:gd name="connsiteX101" fmla="*/ 1905871 w 3568338"/>
                  <a:gd name="connsiteY101" fmla="*/ 31818 h 717485"/>
                  <a:gd name="connsiteX102" fmla="*/ 1905871 w 3568338"/>
                  <a:gd name="connsiteY102" fmla="*/ 119316 h 717485"/>
                  <a:gd name="connsiteX103" fmla="*/ 1896327 w 3568338"/>
                  <a:gd name="connsiteY103" fmla="*/ 128861 h 717485"/>
                  <a:gd name="connsiteX104" fmla="*/ 1886781 w 3568338"/>
                  <a:gd name="connsiteY104" fmla="*/ 119316 h 717485"/>
                  <a:gd name="connsiteX105" fmla="*/ 1886781 w 3568338"/>
                  <a:gd name="connsiteY105" fmla="*/ 31818 h 717485"/>
                  <a:gd name="connsiteX106" fmla="*/ 1823146 w 3568338"/>
                  <a:gd name="connsiteY106" fmla="*/ 31818 h 717485"/>
                  <a:gd name="connsiteX107" fmla="*/ 1823146 w 3568338"/>
                  <a:gd name="connsiteY107" fmla="*/ 162270 h 717485"/>
                  <a:gd name="connsiteX108" fmla="*/ 1802464 w 3568338"/>
                  <a:gd name="connsiteY108" fmla="*/ 182951 h 717485"/>
                  <a:gd name="connsiteX109" fmla="*/ 1781783 w 3568338"/>
                  <a:gd name="connsiteY109" fmla="*/ 162270 h 717485"/>
                  <a:gd name="connsiteX110" fmla="*/ 1781783 w 3568338"/>
                  <a:gd name="connsiteY110" fmla="*/ 31818 h 717485"/>
                  <a:gd name="connsiteX111" fmla="*/ 1722920 w 3568338"/>
                  <a:gd name="connsiteY111" fmla="*/ 31818 h 717485"/>
                  <a:gd name="connsiteX112" fmla="*/ 1722920 w 3568338"/>
                  <a:gd name="connsiteY112" fmla="*/ 119316 h 717485"/>
                  <a:gd name="connsiteX113" fmla="*/ 1713376 w 3568338"/>
                  <a:gd name="connsiteY113" fmla="*/ 128861 h 717485"/>
                  <a:gd name="connsiteX114" fmla="*/ 1703830 w 3568338"/>
                  <a:gd name="connsiteY114" fmla="*/ 119316 h 717485"/>
                  <a:gd name="connsiteX115" fmla="*/ 1703830 w 3568338"/>
                  <a:gd name="connsiteY115" fmla="*/ 31818 h 717485"/>
                  <a:gd name="connsiteX116" fmla="*/ 1640195 w 3568338"/>
                  <a:gd name="connsiteY116" fmla="*/ 31818 h 717485"/>
                  <a:gd name="connsiteX117" fmla="*/ 1640195 w 3568338"/>
                  <a:gd name="connsiteY117" fmla="*/ 119316 h 717485"/>
                  <a:gd name="connsiteX118" fmla="*/ 1630650 w 3568338"/>
                  <a:gd name="connsiteY118" fmla="*/ 128861 h 717485"/>
                  <a:gd name="connsiteX119" fmla="*/ 1621104 w 3568338"/>
                  <a:gd name="connsiteY119" fmla="*/ 119316 h 717485"/>
                  <a:gd name="connsiteX120" fmla="*/ 1621104 w 3568338"/>
                  <a:gd name="connsiteY120" fmla="*/ 31818 h 717485"/>
                  <a:gd name="connsiteX121" fmla="*/ 1559060 w 3568338"/>
                  <a:gd name="connsiteY121" fmla="*/ 31818 h 717485"/>
                  <a:gd name="connsiteX122" fmla="*/ 1559060 w 3568338"/>
                  <a:gd name="connsiteY122" fmla="*/ 119316 h 717485"/>
                  <a:gd name="connsiteX123" fmla="*/ 1549515 w 3568338"/>
                  <a:gd name="connsiteY123" fmla="*/ 128861 h 717485"/>
                  <a:gd name="connsiteX124" fmla="*/ 1539970 w 3568338"/>
                  <a:gd name="connsiteY124" fmla="*/ 119316 h 717485"/>
                  <a:gd name="connsiteX125" fmla="*/ 1539970 w 3568338"/>
                  <a:gd name="connsiteY125" fmla="*/ 31818 h 717485"/>
                  <a:gd name="connsiteX126" fmla="*/ 1484289 w 3568338"/>
                  <a:gd name="connsiteY126" fmla="*/ 31818 h 717485"/>
                  <a:gd name="connsiteX127" fmla="*/ 1484289 w 3568338"/>
                  <a:gd name="connsiteY127" fmla="*/ 119316 h 717485"/>
                  <a:gd name="connsiteX128" fmla="*/ 1474744 w 3568338"/>
                  <a:gd name="connsiteY128" fmla="*/ 128861 h 717485"/>
                  <a:gd name="connsiteX129" fmla="*/ 1465199 w 3568338"/>
                  <a:gd name="connsiteY129" fmla="*/ 119316 h 717485"/>
                  <a:gd name="connsiteX130" fmla="*/ 1465199 w 3568338"/>
                  <a:gd name="connsiteY130" fmla="*/ 31818 h 717485"/>
                  <a:gd name="connsiteX131" fmla="*/ 1412699 w 3568338"/>
                  <a:gd name="connsiteY131" fmla="*/ 31818 h 717485"/>
                  <a:gd name="connsiteX132" fmla="*/ 1412699 w 3568338"/>
                  <a:gd name="connsiteY132" fmla="*/ 119316 h 717485"/>
                  <a:gd name="connsiteX133" fmla="*/ 1403154 w 3568338"/>
                  <a:gd name="connsiteY133" fmla="*/ 128861 h 717485"/>
                  <a:gd name="connsiteX134" fmla="*/ 1393609 w 3568338"/>
                  <a:gd name="connsiteY134" fmla="*/ 119316 h 717485"/>
                  <a:gd name="connsiteX135" fmla="*/ 1393609 w 3568338"/>
                  <a:gd name="connsiteY135" fmla="*/ 31818 h 717485"/>
                  <a:gd name="connsiteX136" fmla="*/ 1329974 w 3568338"/>
                  <a:gd name="connsiteY136" fmla="*/ 31818 h 717485"/>
                  <a:gd name="connsiteX137" fmla="*/ 1329974 w 3568338"/>
                  <a:gd name="connsiteY137" fmla="*/ 162270 h 717485"/>
                  <a:gd name="connsiteX138" fmla="*/ 1309292 w 3568338"/>
                  <a:gd name="connsiteY138" fmla="*/ 182951 h 717485"/>
                  <a:gd name="connsiteX139" fmla="*/ 1288611 w 3568338"/>
                  <a:gd name="connsiteY139" fmla="*/ 162270 h 717485"/>
                  <a:gd name="connsiteX140" fmla="*/ 1288611 w 3568338"/>
                  <a:gd name="connsiteY140" fmla="*/ 31818 h 717485"/>
                  <a:gd name="connsiteX141" fmla="*/ 1229748 w 3568338"/>
                  <a:gd name="connsiteY141" fmla="*/ 31818 h 717485"/>
                  <a:gd name="connsiteX142" fmla="*/ 1229748 w 3568338"/>
                  <a:gd name="connsiteY142" fmla="*/ 119316 h 717485"/>
                  <a:gd name="connsiteX143" fmla="*/ 1220203 w 3568338"/>
                  <a:gd name="connsiteY143" fmla="*/ 128861 h 717485"/>
                  <a:gd name="connsiteX144" fmla="*/ 1210658 w 3568338"/>
                  <a:gd name="connsiteY144" fmla="*/ 119316 h 717485"/>
                  <a:gd name="connsiteX145" fmla="*/ 1210658 w 3568338"/>
                  <a:gd name="connsiteY145" fmla="*/ 31818 h 717485"/>
                  <a:gd name="connsiteX146" fmla="*/ 1147023 w 3568338"/>
                  <a:gd name="connsiteY146" fmla="*/ 31818 h 717485"/>
                  <a:gd name="connsiteX147" fmla="*/ 1147023 w 3568338"/>
                  <a:gd name="connsiteY147" fmla="*/ 119316 h 717485"/>
                  <a:gd name="connsiteX148" fmla="*/ 1137478 w 3568338"/>
                  <a:gd name="connsiteY148" fmla="*/ 128861 h 717485"/>
                  <a:gd name="connsiteX149" fmla="*/ 1127932 w 3568338"/>
                  <a:gd name="connsiteY149" fmla="*/ 119316 h 717485"/>
                  <a:gd name="connsiteX150" fmla="*/ 1127932 w 3568338"/>
                  <a:gd name="connsiteY150" fmla="*/ 31818 h 717485"/>
                  <a:gd name="connsiteX151" fmla="*/ 1065888 w 3568338"/>
                  <a:gd name="connsiteY151" fmla="*/ 31818 h 717485"/>
                  <a:gd name="connsiteX152" fmla="*/ 1065888 w 3568338"/>
                  <a:gd name="connsiteY152" fmla="*/ 119316 h 717485"/>
                  <a:gd name="connsiteX153" fmla="*/ 1056343 w 3568338"/>
                  <a:gd name="connsiteY153" fmla="*/ 128861 h 717485"/>
                  <a:gd name="connsiteX154" fmla="*/ 1046797 w 3568338"/>
                  <a:gd name="connsiteY154" fmla="*/ 119316 h 717485"/>
                  <a:gd name="connsiteX155" fmla="*/ 1046797 w 3568338"/>
                  <a:gd name="connsiteY155" fmla="*/ 31818 h 717485"/>
                  <a:gd name="connsiteX156" fmla="*/ 986344 w 3568338"/>
                  <a:gd name="connsiteY156" fmla="*/ 31818 h 717485"/>
                  <a:gd name="connsiteX157" fmla="*/ 986344 w 3568338"/>
                  <a:gd name="connsiteY157" fmla="*/ 119316 h 717485"/>
                  <a:gd name="connsiteX158" fmla="*/ 976799 w 3568338"/>
                  <a:gd name="connsiteY158" fmla="*/ 128861 h 717485"/>
                  <a:gd name="connsiteX159" fmla="*/ 967253 w 3568338"/>
                  <a:gd name="connsiteY159" fmla="*/ 119316 h 717485"/>
                  <a:gd name="connsiteX160" fmla="*/ 967253 w 3568338"/>
                  <a:gd name="connsiteY160" fmla="*/ 31818 h 717485"/>
                  <a:gd name="connsiteX161" fmla="*/ 914755 w 3568338"/>
                  <a:gd name="connsiteY161" fmla="*/ 31818 h 717485"/>
                  <a:gd name="connsiteX162" fmla="*/ 914755 w 3568338"/>
                  <a:gd name="connsiteY162" fmla="*/ 119316 h 717485"/>
                  <a:gd name="connsiteX163" fmla="*/ 905209 w 3568338"/>
                  <a:gd name="connsiteY163" fmla="*/ 128861 h 717485"/>
                  <a:gd name="connsiteX164" fmla="*/ 895664 w 3568338"/>
                  <a:gd name="connsiteY164" fmla="*/ 119316 h 717485"/>
                  <a:gd name="connsiteX165" fmla="*/ 895664 w 3568338"/>
                  <a:gd name="connsiteY165" fmla="*/ 31818 h 717485"/>
                  <a:gd name="connsiteX166" fmla="*/ 832029 w 3568338"/>
                  <a:gd name="connsiteY166" fmla="*/ 31818 h 717485"/>
                  <a:gd name="connsiteX167" fmla="*/ 832029 w 3568338"/>
                  <a:gd name="connsiteY167" fmla="*/ 162270 h 717485"/>
                  <a:gd name="connsiteX168" fmla="*/ 811348 w 3568338"/>
                  <a:gd name="connsiteY168" fmla="*/ 182951 h 717485"/>
                  <a:gd name="connsiteX169" fmla="*/ 790666 w 3568338"/>
                  <a:gd name="connsiteY169" fmla="*/ 162270 h 717485"/>
                  <a:gd name="connsiteX170" fmla="*/ 790666 w 3568338"/>
                  <a:gd name="connsiteY170" fmla="*/ 31818 h 717485"/>
                  <a:gd name="connsiteX171" fmla="*/ 731804 w 3568338"/>
                  <a:gd name="connsiteY171" fmla="*/ 31818 h 717485"/>
                  <a:gd name="connsiteX172" fmla="*/ 731804 w 3568338"/>
                  <a:gd name="connsiteY172" fmla="*/ 119316 h 717485"/>
                  <a:gd name="connsiteX173" fmla="*/ 722258 w 3568338"/>
                  <a:gd name="connsiteY173" fmla="*/ 128861 h 717485"/>
                  <a:gd name="connsiteX174" fmla="*/ 712713 w 3568338"/>
                  <a:gd name="connsiteY174" fmla="*/ 119316 h 717485"/>
                  <a:gd name="connsiteX175" fmla="*/ 712713 w 3568338"/>
                  <a:gd name="connsiteY175" fmla="*/ 31818 h 717485"/>
                  <a:gd name="connsiteX176" fmla="*/ 649078 w 3568338"/>
                  <a:gd name="connsiteY176" fmla="*/ 31818 h 717485"/>
                  <a:gd name="connsiteX177" fmla="*/ 649078 w 3568338"/>
                  <a:gd name="connsiteY177" fmla="*/ 119316 h 717485"/>
                  <a:gd name="connsiteX178" fmla="*/ 639533 w 3568338"/>
                  <a:gd name="connsiteY178" fmla="*/ 128861 h 717485"/>
                  <a:gd name="connsiteX179" fmla="*/ 629988 w 3568338"/>
                  <a:gd name="connsiteY179" fmla="*/ 119316 h 717485"/>
                  <a:gd name="connsiteX180" fmla="*/ 629988 w 3568338"/>
                  <a:gd name="connsiteY180" fmla="*/ 31818 h 717485"/>
                  <a:gd name="connsiteX181" fmla="*/ 567943 w 3568338"/>
                  <a:gd name="connsiteY181" fmla="*/ 31818 h 717485"/>
                  <a:gd name="connsiteX182" fmla="*/ 567943 w 3568338"/>
                  <a:gd name="connsiteY182" fmla="*/ 119316 h 717485"/>
                  <a:gd name="connsiteX183" fmla="*/ 558398 w 3568338"/>
                  <a:gd name="connsiteY183" fmla="*/ 128861 h 717485"/>
                  <a:gd name="connsiteX184" fmla="*/ 548853 w 3568338"/>
                  <a:gd name="connsiteY184" fmla="*/ 119316 h 717485"/>
                  <a:gd name="connsiteX185" fmla="*/ 548853 w 3568338"/>
                  <a:gd name="connsiteY185" fmla="*/ 31818 h 717485"/>
                  <a:gd name="connsiteX186" fmla="*/ 493172 w 3568338"/>
                  <a:gd name="connsiteY186" fmla="*/ 31818 h 717485"/>
                  <a:gd name="connsiteX187" fmla="*/ 493172 w 3568338"/>
                  <a:gd name="connsiteY187" fmla="*/ 119316 h 717485"/>
                  <a:gd name="connsiteX188" fmla="*/ 483627 w 3568338"/>
                  <a:gd name="connsiteY188" fmla="*/ 128861 h 717485"/>
                  <a:gd name="connsiteX189" fmla="*/ 474082 w 3568338"/>
                  <a:gd name="connsiteY189" fmla="*/ 119316 h 717485"/>
                  <a:gd name="connsiteX190" fmla="*/ 474082 w 3568338"/>
                  <a:gd name="connsiteY190" fmla="*/ 31818 h 717485"/>
                  <a:gd name="connsiteX191" fmla="*/ 421583 w 3568338"/>
                  <a:gd name="connsiteY191" fmla="*/ 31818 h 717485"/>
                  <a:gd name="connsiteX192" fmla="*/ 421583 w 3568338"/>
                  <a:gd name="connsiteY192" fmla="*/ 119316 h 717485"/>
                  <a:gd name="connsiteX193" fmla="*/ 412037 w 3568338"/>
                  <a:gd name="connsiteY193" fmla="*/ 128861 h 717485"/>
                  <a:gd name="connsiteX194" fmla="*/ 402492 w 3568338"/>
                  <a:gd name="connsiteY194" fmla="*/ 119316 h 717485"/>
                  <a:gd name="connsiteX195" fmla="*/ 402492 w 3568338"/>
                  <a:gd name="connsiteY195" fmla="*/ 31818 h 717485"/>
                  <a:gd name="connsiteX196" fmla="*/ 338857 w 3568338"/>
                  <a:gd name="connsiteY196" fmla="*/ 31818 h 717485"/>
                  <a:gd name="connsiteX197" fmla="*/ 338857 w 3568338"/>
                  <a:gd name="connsiteY197" fmla="*/ 162270 h 717485"/>
                  <a:gd name="connsiteX198" fmla="*/ 318176 w 3568338"/>
                  <a:gd name="connsiteY198" fmla="*/ 182951 h 717485"/>
                  <a:gd name="connsiteX199" fmla="*/ 297494 w 3568338"/>
                  <a:gd name="connsiteY199" fmla="*/ 162270 h 717485"/>
                  <a:gd name="connsiteX200" fmla="*/ 297494 w 3568338"/>
                  <a:gd name="connsiteY200" fmla="*/ 31818 h 717485"/>
                  <a:gd name="connsiteX201" fmla="*/ 238632 w 3568338"/>
                  <a:gd name="connsiteY201" fmla="*/ 31818 h 717485"/>
                  <a:gd name="connsiteX202" fmla="*/ 238632 w 3568338"/>
                  <a:gd name="connsiteY202" fmla="*/ 119316 h 717485"/>
                  <a:gd name="connsiteX203" fmla="*/ 229086 w 3568338"/>
                  <a:gd name="connsiteY203" fmla="*/ 128861 h 717485"/>
                  <a:gd name="connsiteX204" fmla="*/ 219541 w 3568338"/>
                  <a:gd name="connsiteY204" fmla="*/ 119316 h 717485"/>
                  <a:gd name="connsiteX205" fmla="*/ 219541 w 3568338"/>
                  <a:gd name="connsiteY205" fmla="*/ 31818 h 717485"/>
                  <a:gd name="connsiteX206" fmla="*/ 155906 w 3568338"/>
                  <a:gd name="connsiteY206" fmla="*/ 31818 h 717485"/>
                  <a:gd name="connsiteX207" fmla="*/ 155906 w 3568338"/>
                  <a:gd name="connsiteY207" fmla="*/ 119316 h 717485"/>
                  <a:gd name="connsiteX208" fmla="*/ 146361 w 3568338"/>
                  <a:gd name="connsiteY208" fmla="*/ 128861 h 717485"/>
                  <a:gd name="connsiteX209" fmla="*/ 136816 w 3568338"/>
                  <a:gd name="connsiteY209" fmla="*/ 119316 h 717485"/>
                  <a:gd name="connsiteX210" fmla="*/ 136816 w 3568338"/>
                  <a:gd name="connsiteY210" fmla="*/ 31818 h 717485"/>
                  <a:gd name="connsiteX211" fmla="*/ 74771 w 3568338"/>
                  <a:gd name="connsiteY211" fmla="*/ 31818 h 717485"/>
                  <a:gd name="connsiteX212" fmla="*/ 74771 w 3568338"/>
                  <a:gd name="connsiteY212" fmla="*/ 119316 h 717485"/>
                  <a:gd name="connsiteX213" fmla="*/ 65226 w 3568338"/>
                  <a:gd name="connsiteY213" fmla="*/ 128861 h 717485"/>
                  <a:gd name="connsiteX214" fmla="*/ 55681 w 3568338"/>
                  <a:gd name="connsiteY214" fmla="*/ 119316 h 717485"/>
                  <a:gd name="connsiteX215" fmla="*/ 55681 w 3568338"/>
                  <a:gd name="connsiteY215" fmla="*/ 31818 h 717485"/>
                  <a:gd name="connsiteX216" fmla="*/ 31818 w 3568338"/>
                  <a:gd name="connsiteY216" fmla="*/ 31818 h 717485"/>
                  <a:gd name="connsiteX217" fmla="*/ 0 w 3568338"/>
                  <a:gd name="connsiteY217" fmla="*/ 717486 h 717485"/>
                  <a:gd name="connsiteX218" fmla="*/ 3547657 w 3568338"/>
                  <a:gd name="connsiteY218" fmla="*/ 717486 h 717485"/>
                  <a:gd name="connsiteX219" fmla="*/ 3568339 w 3568338"/>
                  <a:gd name="connsiteY219" fmla="*/ 31818 h 717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68338" h="717485">
                    <a:moveTo>
                      <a:pt x="3568339" y="31818"/>
                    </a:moveTo>
                    <a:lnTo>
                      <a:pt x="3536521" y="0"/>
                    </a:lnTo>
                    <a:lnTo>
                      <a:pt x="3519022" y="119316"/>
                    </a:lnTo>
                    <a:cubicBezTo>
                      <a:pt x="3519022" y="124088"/>
                      <a:pt x="3514249" y="128861"/>
                      <a:pt x="3509476" y="128861"/>
                    </a:cubicBezTo>
                    <a:cubicBezTo>
                      <a:pt x="3504704" y="128861"/>
                      <a:pt x="3499931" y="124088"/>
                      <a:pt x="3499931" y="119316"/>
                    </a:cubicBezTo>
                    <a:lnTo>
                      <a:pt x="3499931" y="31818"/>
                    </a:lnTo>
                    <a:lnTo>
                      <a:pt x="3444250" y="31818"/>
                    </a:lnTo>
                    <a:lnTo>
                      <a:pt x="3444250" y="119316"/>
                    </a:lnTo>
                    <a:cubicBezTo>
                      <a:pt x="3444250" y="124088"/>
                      <a:pt x="3439478" y="128861"/>
                      <a:pt x="3434705" y="128861"/>
                    </a:cubicBezTo>
                    <a:cubicBezTo>
                      <a:pt x="3429933" y="128861"/>
                      <a:pt x="3425160" y="124088"/>
                      <a:pt x="3425160" y="119316"/>
                    </a:cubicBezTo>
                    <a:lnTo>
                      <a:pt x="3425160" y="31818"/>
                    </a:lnTo>
                    <a:lnTo>
                      <a:pt x="3372661" y="31818"/>
                    </a:lnTo>
                    <a:lnTo>
                      <a:pt x="3372661" y="119316"/>
                    </a:lnTo>
                    <a:cubicBezTo>
                      <a:pt x="3372661" y="124088"/>
                      <a:pt x="3367888" y="128861"/>
                      <a:pt x="3363116" y="128861"/>
                    </a:cubicBezTo>
                    <a:cubicBezTo>
                      <a:pt x="3358343" y="128861"/>
                      <a:pt x="3353570" y="124088"/>
                      <a:pt x="3353570" y="119316"/>
                    </a:cubicBezTo>
                    <a:lnTo>
                      <a:pt x="3353570" y="31818"/>
                    </a:lnTo>
                    <a:lnTo>
                      <a:pt x="3307435" y="31818"/>
                    </a:lnTo>
                    <a:lnTo>
                      <a:pt x="3307435" y="162270"/>
                    </a:lnTo>
                    <a:cubicBezTo>
                      <a:pt x="3307435" y="173406"/>
                      <a:pt x="3297889" y="182951"/>
                      <a:pt x="3286754" y="182951"/>
                    </a:cubicBezTo>
                    <a:cubicBezTo>
                      <a:pt x="3275617" y="182951"/>
                      <a:pt x="3266072" y="173406"/>
                      <a:pt x="3266072" y="162270"/>
                    </a:cubicBezTo>
                    <a:lnTo>
                      <a:pt x="3266072" y="31818"/>
                    </a:lnTo>
                    <a:lnTo>
                      <a:pt x="3207210" y="31818"/>
                    </a:lnTo>
                    <a:lnTo>
                      <a:pt x="3207210" y="119316"/>
                    </a:lnTo>
                    <a:cubicBezTo>
                      <a:pt x="3207210" y="124088"/>
                      <a:pt x="3202437" y="128861"/>
                      <a:pt x="3197664" y="128861"/>
                    </a:cubicBezTo>
                    <a:cubicBezTo>
                      <a:pt x="3192892" y="128861"/>
                      <a:pt x="3188119" y="124088"/>
                      <a:pt x="3188119" y="119316"/>
                    </a:cubicBezTo>
                    <a:lnTo>
                      <a:pt x="3188119" y="31818"/>
                    </a:lnTo>
                    <a:lnTo>
                      <a:pt x="3124484" y="31818"/>
                    </a:lnTo>
                    <a:lnTo>
                      <a:pt x="3124484" y="119316"/>
                    </a:lnTo>
                    <a:cubicBezTo>
                      <a:pt x="3124484" y="124088"/>
                      <a:pt x="3119711" y="128861"/>
                      <a:pt x="3114939" y="128861"/>
                    </a:cubicBezTo>
                    <a:cubicBezTo>
                      <a:pt x="3110166" y="128861"/>
                      <a:pt x="3105394" y="124088"/>
                      <a:pt x="3105394" y="119316"/>
                    </a:cubicBezTo>
                    <a:lnTo>
                      <a:pt x="3105394" y="31818"/>
                    </a:lnTo>
                    <a:lnTo>
                      <a:pt x="3043349" y="31818"/>
                    </a:lnTo>
                    <a:lnTo>
                      <a:pt x="3043349" y="119316"/>
                    </a:lnTo>
                    <a:cubicBezTo>
                      <a:pt x="3043349" y="124088"/>
                      <a:pt x="3038577" y="128861"/>
                      <a:pt x="3033804" y="128861"/>
                    </a:cubicBezTo>
                    <a:cubicBezTo>
                      <a:pt x="3029031" y="128861"/>
                      <a:pt x="3024259" y="124088"/>
                      <a:pt x="3024259" y="119316"/>
                    </a:cubicBezTo>
                    <a:lnTo>
                      <a:pt x="3024259" y="31818"/>
                    </a:lnTo>
                    <a:lnTo>
                      <a:pt x="2968578" y="31818"/>
                    </a:lnTo>
                    <a:lnTo>
                      <a:pt x="2968578" y="119316"/>
                    </a:lnTo>
                    <a:cubicBezTo>
                      <a:pt x="2968578" y="124088"/>
                      <a:pt x="2963805" y="128861"/>
                      <a:pt x="2959033" y="128861"/>
                    </a:cubicBezTo>
                    <a:cubicBezTo>
                      <a:pt x="2954260" y="128861"/>
                      <a:pt x="2949487" y="124088"/>
                      <a:pt x="2949487" y="119316"/>
                    </a:cubicBezTo>
                    <a:lnTo>
                      <a:pt x="2949487" y="31818"/>
                    </a:lnTo>
                    <a:lnTo>
                      <a:pt x="2896989" y="31818"/>
                    </a:lnTo>
                    <a:lnTo>
                      <a:pt x="2896989" y="119316"/>
                    </a:lnTo>
                    <a:cubicBezTo>
                      <a:pt x="2896989" y="124088"/>
                      <a:pt x="2892216" y="128861"/>
                      <a:pt x="2887443" y="128861"/>
                    </a:cubicBezTo>
                    <a:cubicBezTo>
                      <a:pt x="2882671" y="128861"/>
                      <a:pt x="2877898" y="124088"/>
                      <a:pt x="2877898" y="119316"/>
                    </a:cubicBezTo>
                    <a:lnTo>
                      <a:pt x="2877898" y="31818"/>
                    </a:lnTo>
                    <a:lnTo>
                      <a:pt x="2814263" y="31818"/>
                    </a:lnTo>
                    <a:lnTo>
                      <a:pt x="2814263" y="162270"/>
                    </a:lnTo>
                    <a:cubicBezTo>
                      <a:pt x="2814263" y="173406"/>
                      <a:pt x="2804717" y="182951"/>
                      <a:pt x="2793582" y="182951"/>
                    </a:cubicBezTo>
                    <a:cubicBezTo>
                      <a:pt x="2782445" y="182951"/>
                      <a:pt x="2772900" y="173406"/>
                      <a:pt x="2772900" y="162270"/>
                    </a:cubicBezTo>
                    <a:lnTo>
                      <a:pt x="2772900" y="31818"/>
                    </a:lnTo>
                    <a:lnTo>
                      <a:pt x="2714038" y="31818"/>
                    </a:lnTo>
                    <a:lnTo>
                      <a:pt x="2714038" y="119316"/>
                    </a:lnTo>
                    <a:cubicBezTo>
                      <a:pt x="2714038" y="124088"/>
                      <a:pt x="2709265" y="128861"/>
                      <a:pt x="2704492" y="128861"/>
                    </a:cubicBezTo>
                    <a:cubicBezTo>
                      <a:pt x="2699720" y="128861"/>
                      <a:pt x="2694947" y="124088"/>
                      <a:pt x="2694947" y="119316"/>
                    </a:cubicBezTo>
                    <a:lnTo>
                      <a:pt x="2694947" y="31818"/>
                    </a:lnTo>
                    <a:lnTo>
                      <a:pt x="2631312" y="31818"/>
                    </a:lnTo>
                    <a:lnTo>
                      <a:pt x="2631312" y="119316"/>
                    </a:lnTo>
                    <a:cubicBezTo>
                      <a:pt x="2631312" y="124088"/>
                      <a:pt x="2626539" y="128861"/>
                      <a:pt x="2621766" y="128861"/>
                    </a:cubicBezTo>
                    <a:cubicBezTo>
                      <a:pt x="2616994" y="128861"/>
                      <a:pt x="2612222" y="124088"/>
                      <a:pt x="2612222" y="119316"/>
                    </a:cubicBezTo>
                    <a:lnTo>
                      <a:pt x="2612222" y="31818"/>
                    </a:lnTo>
                    <a:lnTo>
                      <a:pt x="2545404" y="31818"/>
                    </a:lnTo>
                    <a:lnTo>
                      <a:pt x="2545404" y="119316"/>
                    </a:lnTo>
                    <a:cubicBezTo>
                      <a:pt x="2545404" y="124088"/>
                      <a:pt x="2540632" y="128861"/>
                      <a:pt x="2535859" y="128861"/>
                    </a:cubicBezTo>
                    <a:cubicBezTo>
                      <a:pt x="2531087" y="128861"/>
                      <a:pt x="2526314" y="124088"/>
                      <a:pt x="2526314" y="119316"/>
                    </a:cubicBezTo>
                    <a:lnTo>
                      <a:pt x="2526314" y="31818"/>
                    </a:lnTo>
                    <a:lnTo>
                      <a:pt x="2470633" y="31818"/>
                    </a:lnTo>
                    <a:lnTo>
                      <a:pt x="2470633" y="119316"/>
                    </a:lnTo>
                    <a:cubicBezTo>
                      <a:pt x="2470633" y="124088"/>
                      <a:pt x="2465861" y="128861"/>
                      <a:pt x="2461088" y="128861"/>
                    </a:cubicBezTo>
                    <a:cubicBezTo>
                      <a:pt x="2456315" y="128861"/>
                      <a:pt x="2451543" y="124088"/>
                      <a:pt x="2451543" y="119316"/>
                    </a:cubicBezTo>
                    <a:lnTo>
                      <a:pt x="2451543" y="31818"/>
                    </a:lnTo>
                    <a:lnTo>
                      <a:pt x="2399044" y="31818"/>
                    </a:lnTo>
                    <a:lnTo>
                      <a:pt x="2399044" y="119316"/>
                    </a:lnTo>
                    <a:cubicBezTo>
                      <a:pt x="2399044" y="124088"/>
                      <a:pt x="2394271" y="128861"/>
                      <a:pt x="2389499" y="128861"/>
                    </a:cubicBezTo>
                    <a:cubicBezTo>
                      <a:pt x="2384726" y="128861"/>
                      <a:pt x="2379953" y="124088"/>
                      <a:pt x="2379953" y="119316"/>
                    </a:cubicBezTo>
                    <a:lnTo>
                      <a:pt x="2379953" y="31818"/>
                    </a:lnTo>
                    <a:lnTo>
                      <a:pt x="2316318" y="31818"/>
                    </a:lnTo>
                    <a:lnTo>
                      <a:pt x="2316318" y="162270"/>
                    </a:lnTo>
                    <a:cubicBezTo>
                      <a:pt x="2316318" y="173406"/>
                      <a:pt x="2306773" y="182951"/>
                      <a:pt x="2295636" y="182951"/>
                    </a:cubicBezTo>
                    <a:cubicBezTo>
                      <a:pt x="2284501" y="182951"/>
                      <a:pt x="2274955" y="173406"/>
                      <a:pt x="2274955" y="162270"/>
                    </a:cubicBezTo>
                    <a:lnTo>
                      <a:pt x="2274955" y="31818"/>
                    </a:lnTo>
                    <a:lnTo>
                      <a:pt x="2216093" y="31818"/>
                    </a:lnTo>
                    <a:lnTo>
                      <a:pt x="2216093" y="119316"/>
                    </a:lnTo>
                    <a:cubicBezTo>
                      <a:pt x="2216093" y="124088"/>
                      <a:pt x="2211320" y="128861"/>
                      <a:pt x="2206548" y="128861"/>
                    </a:cubicBezTo>
                    <a:cubicBezTo>
                      <a:pt x="2201775" y="128861"/>
                      <a:pt x="2197002" y="124088"/>
                      <a:pt x="2197002" y="119316"/>
                    </a:cubicBezTo>
                    <a:lnTo>
                      <a:pt x="2197002" y="31818"/>
                    </a:lnTo>
                    <a:lnTo>
                      <a:pt x="2133367" y="31818"/>
                    </a:lnTo>
                    <a:lnTo>
                      <a:pt x="2133367" y="119316"/>
                    </a:lnTo>
                    <a:cubicBezTo>
                      <a:pt x="2133367" y="124088"/>
                      <a:pt x="2128594" y="128861"/>
                      <a:pt x="2123822" y="128861"/>
                    </a:cubicBezTo>
                    <a:cubicBezTo>
                      <a:pt x="2119049" y="128861"/>
                      <a:pt x="2114277" y="124088"/>
                      <a:pt x="2114277" y="119316"/>
                    </a:cubicBezTo>
                    <a:lnTo>
                      <a:pt x="2114277" y="31818"/>
                    </a:lnTo>
                    <a:lnTo>
                      <a:pt x="2052232" y="31818"/>
                    </a:lnTo>
                    <a:lnTo>
                      <a:pt x="2052232" y="119316"/>
                    </a:lnTo>
                    <a:cubicBezTo>
                      <a:pt x="2052232" y="124088"/>
                      <a:pt x="2047460" y="128861"/>
                      <a:pt x="2042687" y="128861"/>
                    </a:cubicBezTo>
                    <a:cubicBezTo>
                      <a:pt x="2037915" y="128861"/>
                      <a:pt x="2033142" y="124088"/>
                      <a:pt x="2033142" y="119316"/>
                    </a:cubicBezTo>
                    <a:lnTo>
                      <a:pt x="2033142" y="31818"/>
                    </a:lnTo>
                    <a:lnTo>
                      <a:pt x="1977461" y="31818"/>
                    </a:lnTo>
                    <a:lnTo>
                      <a:pt x="1977461" y="119316"/>
                    </a:lnTo>
                    <a:cubicBezTo>
                      <a:pt x="1977461" y="124088"/>
                      <a:pt x="1972688" y="128861"/>
                      <a:pt x="1967916" y="128861"/>
                    </a:cubicBezTo>
                    <a:cubicBezTo>
                      <a:pt x="1963143" y="128861"/>
                      <a:pt x="1958371" y="124088"/>
                      <a:pt x="1958371" y="119316"/>
                    </a:cubicBezTo>
                    <a:lnTo>
                      <a:pt x="1958371" y="31818"/>
                    </a:lnTo>
                    <a:lnTo>
                      <a:pt x="1905871" y="31818"/>
                    </a:lnTo>
                    <a:lnTo>
                      <a:pt x="1905871" y="119316"/>
                    </a:lnTo>
                    <a:cubicBezTo>
                      <a:pt x="1905871" y="124088"/>
                      <a:pt x="1901099" y="128861"/>
                      <a:pt x="1896327" y="128861"/>
                    </a:cubicBezTo>
                    <a:cubicBezTo>
                      <a:pt x="1891554" y="128861"/>
                      <a:pt x="1886781" y="124088"/>
                      <a:pt x="1886781" y="119316"/>
                    </a:cubicBezTo>
                    <a:lnTo>
                      <a:pt x="1886781" y="31818"/>
                    </a:lnTo>
                    <a:lnTo>
                      <a:pt x="1823146" y="31818"/>
                    </a:lnTo>
                    <a:lnTo>
                      <a:pt x="1823146" y="162270"/>
                    </a:lnTo>
                    <a:cubicBezTo>
                      <a:pt x="1823146" y="173406"/>
                      <a:pt x="1813601" y="182951"/>
                      <a:pt x="1802464" y="182951"/>
                    </a:cubicBezTo>
                    <a:cubicBezTo>
                      <a:pt x="1791328" y="182951"/>
                      <a:pt x="1781783" y="173406"/>
                      <a:pt x="1781783" y="162270"/>
                    </a:cubicBezTo>
                    <a:lnTo>
                      <a:pt x="1781783" y="31818"/>
                    </a:lnTo>
                    <a:lnTo>
                      <a:pt x="1722920" y="31818"/>
                    </a:lnTo>
                    <a:lnTo>
                      <a:pt x="1722920" y="119316"/>
                    </a:lnTo>
                    <a:cubicBezTo>
                      <a:pt x="1722920" y="124088"/>
                      <a:pt x="1718148" y="128861"/>
                      <a:pt x="1713376" y="128861"/>
                    </a:cubicBezTo>
                    <a:cubicBezTo>
                      <a:pt x="1708603" y="128861"/>
                      <a:pt x="1703830" y="124088"/>
                      <a:pt x="1703830" y="119316"/>
                    </a:cubicBezTo>
                    <a:lnTo>
                      <a:pt x="1703830" y="31818"/>
                    </a:lnTo>
                    <a:lnTo>
                      <a:pt x="1640195" y="31818"/>
                    </a:lnTo>
                    <a:lnTo>
                      <a:pt x="1640195" y="119316"/>
                    </a:lnTo>
                    <a:cubicBezTo>
                      <a:pt x="1640195" y="124088"/>
                      <a:pt x="1635422" y="128861"/>
                      <a:pt x="1630650" y="128861"/>
                    </a:cubicBezTo>
                    <a:cubicBezTo>
                      <a:pt x="1625877" y="128861"/>
                      <a:pt x="1621104" y="124088"/>
                      <a:pt x="1621104" y="119316"/>
                    </a:cubicBezTo>
                    <a:lnTo>
                      <a:pt x="1621104" y="31818"/>
                    </a:lnTo>
                    <a:lnTo>
                      <a:pt x="1559060" y="31818"/>
                    </a:lnTo>
                    <a:lnTo>
                      <a:pt x="1559060" y="119316"/>
                    </a:lnTo>
                    <a:cubicBezTo>
                      <a:pt x="1559060" y="124088"/>
                      <a:pt x="1554288" y="128861"/>
                      <a:pt x="1549515" y="128861"/>
                    </a:cubicBezTo>
                    <a:cubicBezTo>
                      <a:pt x="1544742" y="128861"/>
                      <a:pt x="1539970" y="124088"/>
                      <a:pt x="1539970" y="119316"/>
                    </a:cubicBezTo>
                    <a:lnTo>
                      <a:pt x="1539970" y="31818"/>
                    </a:lnTo>
                    <a:lnTo>
                      <a:pt x="1484289" y="31818"/>
                    </a:lnTo>
                    <a:lnTo>
                      <a:pt x="1484289" y="119316"/>
                    </a:lnTo>
                    <a:cubicBezTo>
                      <a:pt x="1484289" y="124088"/>
                      <a:pt x="1479516" y="128861"/>
                      <a:pt x="1474744" y="128861"/>
                    </a:cubicBezTo>
                    <a:cubicBezTo>
                      <a:pt x="1469971" y="128861"/>
                      <a:pt x="1465199" y="124088"/>
                      <a:pt x="1465199" y="119316"/>
                    </a:cubicBezTo>
                    <a:lnTo>
                      <a:pt x="1465199" y="31818"/>
                    </a:lnTo>
                    <a:lnTo>
                      <a:pt x="1412699" y="31818"/>
                    </a:lnTo>
                    <a:lnTo>
                      <a:pt x="1412699" y="119316"/>
                    </a:lnTo>
                    <a:cubicBezTo>
                      <a:pt x="1412699" y="124088"/>
                      <a:pt x="1407927" y="128861"/>
                      <a:pt x="1403154" y="128861"/>
                    </a:cubicBezTo>
                    <a:cubicBezTo>
                      <a:pt x="1398381" y="128861"/>
                      <a:pt x="1393609" y="124088"/>
                      <a:pt x="1393609" y="119316"/>
                    </a:cubicBezTo>
                    <a:lnTo>
                      <a:pt x="1393609" y="31818"/>
                    </a:lnTo>
                    <a:lnTo>
                      <a:pt x="1329974" y="31818"/>
                    </a:lnTo>
                    <a:lnTo>
                      <a:pt x="1329974" y="162270"/>
                    </a:lnTo>
                    <a:cubicBezTo>
                      <a:pt x="1329974" y="173406"/>
                      <a:pt x="1320429" y="182951"/>
                      <a:pt x="1309292" y="182951"/>
                    </a:cubicBezTo>
                    <a:cubicBezTo>
                      <a:pt x="1298156" y="182951"/>
                      <a:pt x="1288611" y="173406"/>
                      <a:pt x="1288611" y="162270"/>
                    </a:cubicBezTo>
                    <a:lnTo>
                      <a:pt x="1288611" y="31818"/>
                    </a:lnTo>
                    <a:lnTo>
                      <a:pt x="1229748" y="31818"/>
                    </a:lnTo>
                    <a:lnTo>
                      <a:pt x="1229748" y="119316"/>
                    </a:lnTo>
                    <a:cubicBezTo>
                      <a:pt x="1229748" y="124088"/>
                      <a:pt x="1224976" y="128861"/>
                      <a:pt x="1220203" y="128861"/>
                    </a:cubicBezTo>
                    <a:cubicBezTo>
                      <a:pt x="1215431" y="128861"/>
                      <a:pt x="1210658" y="124088"/>
                      <a:pt x="1210658" y="119316"/>
                    </a:cubicBezTo>
                    <a:lnTo>
                      <a:pt x="1210658" y="31818"/>
                    </a:lnTo>
                    <a:lnTo>
                      <a:pt x="1147023" y="31818"/>
                    </a:lnTo>
                    <a:lnTo>
                      <a:pt x="1147023" y="119316"/>
                    </a:lnTo>
                    <a:cubicBezTo>
                      <a:pt x="1147023" y="124088"/>
                      <a:pt x="1142250" y="128861"/>
                      <a:pt x="1137478" y="128861"/>
                    </a:cubicBezTo>
                    <a:cubicBezTo>
                      <a:pt x="1132705" y="128861"/>
                      <a:pt x="1127932" y="124088"/>
                      <a:pt x="1127932" y="119316"/>
                    </a:cubicBezTo>
                    <a:lnTo>
                      <a:pt x="1127932" y="31818"/>
                    </a:lnTo>
                    <a:lnTo>
                      <a:pt x="1065888" y="31818"/>
                    </a:lnTo>
                    <a:lnTo>
                      <a:pt x="1065888" y="119316"/>
                    </a:lnTo>
                    <a:cubicBezTo>
                      <a:pt x="1065888" y="124088"/>
                      <a:pt x="1061116" y="128861"/>
                      <a:pt x="1056343" y="128861"/>
                    </a:cubicBezTo>
                    <a:cubicBezTo>
                      <a:pt x="1051570" y="128861"/>
                      <a:pt x="1046797" y="124088"/>
                      <a:pt x="1046797" y="119316"/>
                    </a:cubicBezTo>
                    <a:lnTo>
                      <a:pt x="1046797" y="31818"/>
                    </a:lnTo>
                    <a:lnTo>
                      <a:pt x="986344" y="31818"/>
                    </a:lnTo>
                    <a:lnTo>
                      <a:pt x="986344" y="119316"/>
                    </a:lnTo>
                    <a:cubicBezTo>
                      <a:pt x="986344" y="124088"/>
                      <a:pt x="981572" y="128861"/>
                      <a:pt x="976799" y="128861"/>
                    </a:cubicBezTo>
                    <a:cubicBezTo>
                      <a:pt x="972026" y="128861"/>
                      <a:pt x="967253" y="124088"/>
                      <a:pt x="967253" y="119316"/>
                    </a:cubicBezTo>
                    <a:lnTo>
                      <a:pt x="967253" y="31818"/>
                    </a:lnTo>
                    <a:lnTo>
                      <a:pt x="914755" y="31818"/>
                    </a:lnTo>
                    <a:lnTo>
                      <a:pt x="914755" y="119316"/>
                    </a:lnTo>
                    <a:cubicBezTo>
                      <a:pt x="914755" y="124088"/>
                      <a:pt x="909982" y="128861"/>
                      <a:pt x="905209" y="128861"/>
                    </a:cubicBezTo>
                    <a:cubicBezTo>
                      <a:pt x="900437" y="128861"/>
                      <a:pt x="895664" y="124088"/>
                      <a:pt x="895664" y="119316"/>
                    </a:cubicBezTo>
                    <a:lnTo>
                      <a:pt x="895664" y="31818"/>
                    </a:lnTo>
                    <a:lnTo>
                      <a:pt x="832029" y="31818"/>
                    </a:lnTo>
                    <a:lnTo>
                      <a:pt x="832029" y="162270"/>
                    </a:lnTo>
                    <a:cubicBezTo>
                      <a:pt x="832029" y="173406"/>
                      <a:pt x="822484" y="182951"/>
                      <a:pt x="811348" y="182951"/>
                    </a:cubicBezTo>
                    <a:cubicBezTo>
                      <a:pt x="800212" y="182951"/>
                      <a:pt x="790666" y="173406"/>
                      <a:pt x="790666" y="162270"/>
                    </a:cubicBezTo>
                    <a:lnTo>
                      <a:pt x="790666" y="31818"/>
                    </a:lnTo>
                    <a:lnTo>
                      <a:pt x="731804" y="31818"/>
                    </a:lnTo>
                    <a:lnTo>
                      <a:pt x="731804" y="119316"/>
                    </a:lnTo>
                    <a:cubicBezTo>
                      <a:pt x="731804" y="124088"/>
                      <a:pt x="727031" y="128861"/>
                      <a:pt x="722258" y="128861"/>
                    </a:cubicBezTo>
                    <a:cubicBezTo>
                      <a:pt x="717486" y="128861"/>
                      <a:pt x="712713" y="124088"/>
                      <a:pt x="712713" y="119316"/>
                    </a:cubicBezTo>
                    <a:lnTo>
                      <a:pt x="712713" y="31818"/>
                    </a:lnTo>
                    <a:lnTo>
                      <a:pt x="649078" y="31818"/>
                    </a:lnTo>
                    <a:lnTo>
                      <a:pt x="649078" y="119316"/>
                    </a:lnTo>
                    <a:cubicBezTo>
                      <a:pt x="649078" y="124088"/>
                      <a:pt x="644306" y="128861"/>
                      <a:pt x="639533" y="128861"/>
                    </a:cubicBezTo>
                    <a:cubicBezTo>
                      <a:pt x="634760" y="128861"/>
                      <a:pt x="629988" y="124088"/>
                      <a:pt x="629988" y="119316"/>
                    </a:cubicBezTo>
                    <a:lnTo>
                      <a:pt x="629988" y="31818"/>
                    </a:lnTo>
                    <a:lnTo>
                      <a:pt x="567943" y="31818"/>
                    </a:lnTo>
                    <a:lnTo>
                      <a:pt x="567943" y="119316"/>
                    </a:lnTo>
                    <a:cubicBezTo>
                      <a:pt x="567943" y="124088"/>
                      <a:pt x="563171" y="128861"/>
                      <a:pt x="558398" y="128861"/>
                    </a:cubicBezTo>
                    <a:cubicBezTo>
                      <a:pt x="553626" y="128861"/>
                      <a:pt x="548853" y="124088"/>
                      <a:pt x="548853" y="119316"/>
                    </a:cubicBezTo>
                    <a:lnTo>
                      <a:pt x="548853" y="31818"/>
                    </a:lnTo>
                    <a:lnTo>
                      <a:pt x="493172" y="31818"/>
                    </a:lnTo>
                    <a:lnTo>
                      <a:pt x="493172" y="119316"/>
                    </a:lnTo>
                    <a:cubicBezTo>
                      <a:pt x="493172" y="124088"/>
                      <a:pt x="488399" y="128861"/>
                      <a:pt x="483627" y="128861"/>
                    </a:cubicBezTo>
                    <a:cubicBezTo>
                      <a:pt x="478854" y="128861"/>
                      <a:pt x="474082" y="124088"/>
                      <a:pt x="474082" y="119316"/>
                    </a:cubicBezTo>
                    <a:lnTo>
                      <a:pt x="474082" y="31818"/>
                    </a:lnTo>
                    <a:lnTo>
                      <a:pt x="421583" y="31818"/>
                    </a:lnTo>
                    <a:lnTo>
                      <a:pt x="421583" y="119316"/>
                    </a:lnTo>
                    <a:cubicBezTo>
                      <a:pt x="421583" y="124088"/>
                      <a:pt x="416810" y="128861"/>
                      <a:pt x="412037" y="128861"/>
                    </a:cubicBezTo>
                    <a:cubicBezTo>
                      <a:pt x="407265" y="128861"/>
                      <a:pt x="402492" y="124088"/>
                      <a:pt x="402492" y="119316"/>
                    </a:cubicBezTo>
                    <a:lnTo>
                      <a:pt x="402492" y="31818"/>
                    </a:lnTo>
                    <a:lnTo>
                      <a:pt x="338857" y="31818"/>
                    </a:lnTo>
                    <a:lnTo>
                      <a:pt x="338857" y="162270"/>
                    </a:lnTo>
                    <a:cubicBezTo>
                      <a:pt x="338857" y="173406"/>
                      <a:pt x="329312" y="182951"/>
                      <a:pt x="318176" y="182951"/>
                    </a:cubicBezTo>
                    <a:cubicBezTo>
                      <a:pt x="307039" y="182951"/>
                      <a:pt x="297494" y="173406"/>
                      <a:pt x="297494" y="162270"/>
                    </a:cubicBezTo>
                    <a:lnTo>
                      <a:pt x="297494" y="31818"/>
                    </a:lnTo>
                    <a:lnTo>
                      <a:pt x="238632" y="31818"/>
                    </a:lnTo>
                    <a:lnTo>
                      <a:pt x="238632" y="119316"/>
                    </a:lnTo>
                    <a:cubicBezTo>
                      <a:pt x="238632" y="124088"/>
                      <a:pt x="233859" y="128861"/>
                      <a:pt x="229086" y="128861"/>
                    </a:cubicBezTo>
                    <a:cubicBezTo>
                      <a:pt x="224314" y="128861"/>
                      <a:pt x="219541" y="124088"/>
                      <a:pt x="219541" y="119316"/>
                    </a:cubicBezTo>
                    <a:lnTo>
                      <a:pt x="219541" y="31818"/>
                    </a:lnTo>
                    <a:lnTo>
                      <a:pt x="155906" y="31818"/>
                    </a:lnTo>
                    <a:lnTo>
                      <a:pt x="155906" y="119316"/>
                    </a:lnTo>
                    <a:cubicBezTo>
                      <a:pt x="155906" y="124088"/>
                      <a:pt x="151133" y="128861"/>
                      <a:pt x="146361" y="128861"/>
                    </a:cubicBezTo>
                    <a:cubicBezTo>
                      <a:pt x="141588" y="128861"/>
                      <a:pt x="136816" y="124088"/>
                      <a:pt x="136816" y="119316"/>
                    </a:cubicBezTo>
                    <a:lnTo>
                      <a:pt x="136816" y="31818"/>
                    </a:lnTo>
                    <a:lnTo>
                      <a:pt x="74771" y="31818"/>
                    </a:lnTo>
                    <a:lnTo>
                      <a:pt x="74771" y="119316"/>
                    </a:lnTo>
                    <a:cubicBezTo>
                      <a:pt x="74771" y="124088"/>
                      <a:pt x="69999" y="128861"/>
                      <a:pt x="65226" y="128861"/>
                    </a:cubicBezTo>
                    <a:cubicBezTo>
                      <a:pt x="60453" y="128861"/>
                      <a:pt x="55681" y="124088"/>
                      <a:pt x="55681" y="119316"/>
                    </a:cubicBezTo>
                    <a:lnTo>
                      <a:pt x="55681" y="31818"/>
                    </a:lnTo>
                    <a:lnTo>
                      <a:pt x="31818" y="31818"/>
                    </a:lnTo>
                    <a:lnTo>
                      <a:pt x="0" y="717486"/>
                    </a:lnTo>
                    <a:lnTo>
                      <a:pt x="3547657" y="717486"/>
                    </a:lnTo>
                    <a:lnTo>
                      <a:pt x="3568339" y="31818"/>
                    </a:ln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2" name="Freeform: Shape 1021">
                <a:extLst>
                  <a:ext uri="{FF2B5EF4-FFF2-40B4-BE49-F238E27FC236}">
                    <a16:creationId xmlns:a16="http://schemas.microsoft.com/office/drawing/2014/main" xmlns="" id="{6AB23CD3-6A57-968A-4392-77F5CFE00B05}"/>
                  </a:ext>
                </a:extLst>
              </p:cNvPr>
              <p:cNvSpPr/>
              <p:nvPr/>
            </p:nvSpPr>
            <p:spPr>
              <a:xfrm>
                <a:off x="6655137" y="4687120"/>
                <a:ext cx="3523794" cy="268858"/>
              </a:xfrm>
              <a:custGeom>
                <a:avLst/>
                <a:gdLst>
                  <a:gd name="connsiteX0" fmla="*/ 0 w 3523794"/>
                  <a:gd name="connsiteY0" fmla="*/ 101817 h 268858"/>
                  <a:gd name="connsiteX1" fmla="*/ 0 w 3523794"/>
                  <a:gd name="connsiteY1" fmla="*/ 268859 h 268858"/>
                  <a:gd name="connsiteX2" fmla="*/ 3515840 w 3523794"/>
                  <a:gd name="connsiteY2" fmla="*/ 268859 h 268858"/>
                  <a:gd name="connsiteX3" fmla="*/ 3523794 w 3523794"/>
                  <a:gd name="connsiteY3" fmla="*/ 0 h 268858"/>
                  <a:gd name="connsiteX4" fmla="*/ 0 w 3523794"/>
                  <a:gd name="connsiteY4" fmla="*/ 101817 h 26885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23794" h="268858">
                    <a:moveTo>
                      <a:pt x="0" y="101817"/>
                    </a:moveTo>
                    <a:lnTo>
                      <a:pt x="0" y="268859"/>
                    </a:lnTo>
                    <a:lnTo>
                      <a:pt x="3515840" y="268859"/>
                    </a:lnTo>
                    <a:lnTo>
                      <a:pt x="3523794" y="0"/>
                    </a:lnTo>
                    <a:cubicBezTo>
                      <a:pt x="2375180" y="227496"/>
                      <a:pt x="1164523" y="205224"/>
                      <a:pt x="0" y="101817"/>
                    </a:cubicBezTo>
                    <a:close/>
                  </a:path>
                </a:pathLst>
              </a:custGeom>
              <a:solidFill>
                <a:srgbClr val="008BBC"/>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3" name="Freeform: Shape 1022">
                <a:extLst>
                  <a:ext uri="{FF2B5EF4-FFF2-40B4-BE49-F238E27FC236}">
                    <a16:creationId xmlns:a16="http://schemas.microsoft.com/office/drawing/2014/main" xmlns="" id="{B8D55072-5BF1-6CEB-044E-F00797534EA6}"/>
                  </a:ext>
                </a:extLst>
              </p:cNvPr>
              <p:cNvSpPr/>
              <p:nvPr/>
            </p:nvSpPr>
            <p:spPr>
              <a:xfrm>
                <a:off x="6655137" y="4268719"/>
                <a:ext cx="3536520" cy="594812"/>
              </a:xfrm>
              <a:custGeom>
                <a:avLst/>
                <a:gdLst>
                  <a:gd name="connsiteX0" fmla="*/ 3523794 w 3536520"/>
                  <a:gd name="connsiteY0" fmla="*/ 416810 h 594812"/>
                  <a:gd name="connsiteX1" fmla="*/ 3536521 w 3536520"/>
                  <a:gd name="connsiteY1" fmla="*/ 0 h 594812"/>
                  <a:gd name="connsiteX2" fmla="*/ 3487204 w 3536520"/>
                  <a:gd name="connsiteY2" fmla="*/ 0 h 594812"/>
                  <a:gd name="connsiteX3" fmla="*/ 3487204 w 3536520"/>
                  <a:gd name="connsiteY3" fmla="*/ 87498 h 594812"/>
                  <a:gd name="connsiteX4" fmla="*/ 3477659 w 3536520"/>
                  <a:gd name="connsiteY4" fmla="*/ 97044 h 594812"/>
                  <a:gd name="connsiteX5" fmla="*/ 3468114 w 3536520"/>
                  <a:gd name="connsiteY5" fmla="*/ 87498 h 594812"/>
                  <a:gd name="connsiteX6" fmla="*/ 3468114 w 3536520"/>
                  <a:gd name="connsiteY6" fmla="*/ 0 h 594812"/>
                  <a:gd name="connsiteX7" fmla="*/ 3412433 w 3536520"/>
                  <a:gd name="connsiteY7" fmla="*/ 0 h 594812"/>
                  <a:gd name="connsiteX8" fmla="*/ 3412433 w 3536520"/>
                  <a:gd name="connsiteY8" fmla="*/ 87498 h 594812"/>
                  <a:gd name="connsiteX9" fmla="*/ 3402887 w 3536520"/>
                  <a:gd name="connsiteY9" fmla="*/ 97044 h 594812"/>
                  <a:gd name="connsiteX10" fmla="*/ 3393342 w 3536520"/>
                  <a:gd name="connsiteY10" fmla="*/ 87498 h 594812"/>
                  <a:gd name="connsiteX11" fmla="*/ 3393342 w 3536520"/>
                  <a:gd name="connsiteY11" fmla="*/ 0 h 594812"/>
                  <a:gd name="connsiteX12" fmla="*/ 3340843 w 3536520"/>
                  <a:gd name="connsiteY12" fmla="*/ 0 h 594812"/>
                  <a:gd name="connsiteX13" fmla="*/ 3340843 w 3536520"/>
                  <a:gd name="connsiteY13" fmla="*/ 87498 h 594812"/>
                  <a:gd name="connsiteX14" fmla="*/ 3331298 w 3536520"/>
                  <a:gd name="connsiteY14" fmla="*/ 97044 h 594812"/>
                  <a:gd name="connsiteX15" fmla="*/ 3321753 w 3536520"/>
                  <a:gd name="connsiteY15" fmla="*/ 87498 h 594812"/>
                  <a:gd name="connsiteX16" fmla="*/ 3321753 w 3536520"/>
                  <a:gd name="connsiteY16" fmla="*/ 0 h 594812"/>
                  <a:gd name="connsiteX17" fmla="*/ 3275617 w 3536520"/>
                  <a:gd name="connsiteY17" fmla="*/ 0 h 594812"/>
                  <a:gd name="connsiteX18" fmla="*/ 3275617 w 3536520"/>
                  <a:gd name="connsiteY18" fmla="*/ 130452 h 594812"/>
                  <a:gd name="connsiteX19" fmla="*/ 3254936 w 3536520"/>
                  <a:gd name="connsiteY19" fmla="*/ 151133 h 594812"/>
                  <a:gd name="connsiteX20" fmla="*/ 3234254 w 3536520"/>
                  <a:gd name="connsiteY20" fmla="*/ 130452 h 594812"/>
                  <a:gd name="connsiteX21" fmla="*/ 3234254 w 3536520"/>
                  <a:gd name="connsiteY21" fmla="*/ 0 h 594812"/>
                  <a:gd name="connsiteX22" fmla="*/ 3175392 w 3536520"/>
                  <a:gd name="connsiteY22" fmla="*/ 0 h 594812"/>
                  <a:gd name="connsiteX23" fmla="*/ 3175392 w 3536520"/>
                  <a:gd name="connsiteY23" fmla="*/ 87498 h 594812"/>
                  <a:gd name="connsiteX24" fmla="*/ 3165847 w 3536520"/>
                  <a:gd name="connsiteY24" fmla="*/ 97044 h 594812"/>
                  <a:gd name="connsiteX25" fmla="*/ 3156301 w 3536520"/>
                  <a:gd name="connsiteY25" fmla="*/ 87498 h 594812"/>
                  <a:gd name="connsiteX26" fmla="*/ 3156301 w 3536520"/>
                  <a:gd name="connsiteY26" fmla="*/ 0 h 594812"/>
                  <a:gd name="connsiteX27" fmla="*/ 3092666 w 3536520"/>
                  <a:gd name="connsiteY27" fmla="*/ 0 h 594812"/>
                  <a:gd name="connsiteX28" fmla="*/ 3092666 w 3536520"/>
                  <a:gd name="connsiteY28" fmla="*/ 87498 h 594812"/>
                  <a:gd name="connsiteX29" fmla="*/ 3083121 w 3536520"/>
                  <a:gd name="connsiteY29" fmla="*/ 97044 h 594812"/>
                  <a:gd name="connsiteX30" fmla="*/ 3073576 w 3536520"/>
                  <a:gd name="connsiteY30" fmla="*/ 87498 h 594812"/>
                  <a:gd name="connsiteX31" fmla="*/ 3073576 w 3536520"/>
                  <a:gd name="connsiteY31" fmla="*/ 0 h 594812"/>
                  <a:gd name="connsiteX32" fmla="*/ 3011531 w 3536520"/>
                  <a:gd name="connsiteY32" fmla="*/ 0 h 594812"/>
                  <a:gd name="connsiteX33" fmla="*/ 3011531 w 3536520"/>
                  <a:gd name="connsiteY33" fmla="*/ 87498 h 594812"/>
                  <a:gd name="connsiteX34" fmla="*/ 3001987 w 3536520"/>
                  <a:gd name="connsiteY34" fmla="*/ 97044 h 594812"/>
                  <a:gd name="connsiteX35" fmla="*/ 2992441 w 3536520"/>
                  <a:gd name="connsiteY35" fmla="*/ 87498 h 594812"/>
                  <a:gd name="connsiteX36" fmla="*/ 2992441 w 3536520"/>
                  <a:gd name="connsiteY36" fmla="*/ 0 h 594812"/>
                  <a:gd name="connsiteX37" fmla="*/ 2936761 w 3536520"/>
                  <a:gd name="connsiteY37" fmla="*/ 0 h 594812"/>
                  <a:gd name="connsiteX38" fmla="*/ 2936761 w 3536520"/>
                  <a:gd name="connsiteY38" fmla="*/ 87498 h 594812"/>
                  <a:gd name="connsiteX39" fmla="*/ 2927215 w 3536520"/>
                  <a:gd name="connsiteY39" fmla="*/ 97044 h 594812"/>
                  <a:gd name="connsiteX40" fmla="*/ 2917670 w 3536520"/>
                  <a:gd name="connsiteY40" fmla="*/ 87498 h 594812"/>
                  <a:gd name="connsiteX41" fmla="*/ 2917670 w 3536520"/>
                  <a:gd name="connsiteY41" fmla="*/ 0 h 594812"/>
                  <a:gd name="connsiteX42" fmla="*/ 2865171 w 3536520"/>
                  <a:gd name="connsiteY42" fmla="*/ 0 h 594812"/>
                  <a:gd name="connsiteX43" fmla="*/ 2865171 w 3536520"/>
                  <a:gd name="connsiteY43" fmla="*/ 87498 h 594812"/>
                  <a:gd name="connsiteX44" fmla="*/ 2855626 w 3536520"/>
                  <a:gd name="connsiteY44" fmla="*/ 97044 h 594812"/>
                  <a:gd name="connsiteX45" fmla="*/ 2846080 w 3536520"/>
                  <a:gd name="connsiteY45" fmla="*/ 87498 h 594812"/>
                  <a:gd name="connsiteX46" fmla="*/ 2846080 w 3536520"/>
                  <a:gd name="connsiteY46" fmla="*/ 0 h 594812"/>
                  <a:gd name="connsiteX47" fmla="*/ 2782445 w 3536520"/>
                  <a:gd name="connsiteY47" fmla="*/ 0 h 594812"/>
                  <a:gd name="connsiteX48" fmla="*/ 2782445 w 3536520"/>
                  <a:gd name="connsiteY48" fmla="*/ 130452 h 594812"/>
                  <a:gd name="connsiteX49" fmla="*/ 2761764 w 3536520"/>
                  <a:gd name="connsiteY49" fmla="*/ 151133 h 594812"/>
                  <a:gd name="connsiteX50" fmla="*/ 2741082 w 3536520"/>
                  <a:gd name="connsiteY50" fmla="*/ 130452 h 594812"/>
                  <a:gd name="connsiteX51" fmla="*/ 2741082 w 3536520"/>
                  <a:gd name="connsiteY51" fmla="*/ 0 h 594812"/>
                  <a:gd name="connsiteX52" fmla="*/ 2682220 w 3536520"/>
                  <a:gd name="connsiteY52" fmla="*/ 0 h 594812"/>
                  <a:gd name="connsiteX53" fmla="*/ 2682220 w 3536520"/>
                  <a:gd name="connsiteY53" fmla="*/ 87498 h 594812"/>
                  <a:gd name="connsiteX54" fmla="*/ 2672675 w 3536520"/>
                  <a:gd name="connsiteY54" fmla="*/ 97044 h 594812"/>
                  <a:gd name="connsiteX55" fmla="*/ 2663129 w 3536520"/>
                  <a:gd name="connsiteY55" fmla="*/ 87498 h 594812"/>
                  <a:gd name="connsiteX56" fmla="*/ 2663129 w 3536520"/>
                  <a:gd name="connsiteY56" fmla="*/ 0 h 594812"/>
                  <a:gd name="connsiteX57" fmla="*/ 2599494 w 3536520"/>
                  <a:gd name="connsiteY57" fmla="*/ 0 h 594812"/>
                  <a:gd name="connsiteX58" fmla="*/ 2599494 w 3536520"/>
                  <a:gd name="connsiteY58" fmla="*/ 87498 h 594812"/>
                  <a:gd name="connsiteX59" fmla="*/ 2589949 w 3536520"/>
                  <a:gd name="connsiteY59" fmla="*/ 97044 h 594812"/>
                  <a:gd name="connsiteX60" fmla="*/ 2580404 w 3536520"/>
                  <a:gd name="connsiteY60" fmla="*/ 87498 h 594812"/>
                  <a:gd name="connsiteX61" fmla="*/ 2580404 w 3536520"/>
                  <a:gd name="connsiteY61" fmla="*/ 0 h 594812"/>
                  <a:gd name="connsiteX62" fmla="*/ 2513587 w 3536520"/>
                  <a:gd name="connsiteY62" fmla="*/ 0 h 594812"/>
                  <a:gd name="connsiteX63" fmla="*/ 2513587 w 3536520"/>
                  <a:gd name="connsiteY63" fmla="*/ 87498 h 594812"/>
                  <a:gd name="connsiteX64" fmla="*/ 2504042 w 3536520"/>
                  <a:gd name="connsiteY64" fmla="*/ 97044 h 594812"/>
                  <a:gd name="connsiteX65" fmla="*/ 2494496 w 3536520"/>
                  <a:gd name="connsiteY65" fmla="*/ 87498 h 594812"/>
                  <a:gd name="connsiteX66" fmla="*/ 2494496 w 3536520"/>
                  <a:gd name="connsiteY66" fmla="*/ 0 h 594812"/>
                  <a:gd name="connsiteX67" fmla="*/ 2438815 w 3536520"/>
                  <a:gd name="connsiteY67" fmla="*/ 0 h 594812"/>
                  <a:gd name="connsiteX68" fmla="*/ 2438815 w 3536520"/>
                  <a:gd name="connsiteY68" fmla="*/ 87498 h 594812"/>
                  <a:gd name="connsiteX69" fmla="*/ 2429271 w 3536520"/>
                  <a:gd name="connsiteY69" fmla="*/ 97044 h 594812"/>
                  <a:gd name="connsiteX70" fmla="*/ 2419725 w 3536520"/>
                  <a:gd name="connsiteY70" fmla="*/ 87498 h 594812"/>
                  <a:gd name="connsiteX71" fmla="*/ 2419725 w 3536520"/>
                  <a:gd name="connsiteY71" fmla="*/ 0 h 594812"/>
                  <a:gd name="connsiteX72" fmla="*/ 2367226 w 3536520"/>
                  <a:gd name="connsiteY72" fmla="*/ 0 h 594812"/>
                  <a:gd name="connsiteX73" fmla="*/ 2367226 w 3536520"/>
                  <a:gd name="connsiteY73" fmla="*/ 87498 h 594812"/>
                  <a:gd name="connsiteX74" fmla="*/ 2357681 w 3536520"/>
                  <a:gd name="connsiteY74" fmla="*/ 97044 h 594812"/>
                  <a:gd name="connsiteX75" fmla="*/ 2348136 w 3536520"/>
                  <a:gd name="connsiteY75" fmla="*/ 87498 h 594812"/>
                  <a:gd name="connsiteX76" fmla="*/ 2348136 w 3536520"/>
                  <a:gd name="connsiteY76" fmla="*/ 0 h 594812"/>
                  <a:gd name="connsiteX77" fmla="*/ 2284501 w 3536520"/>
                  <a:gd name="connsiteY77" fmla="*/ 0 h 594812"/>
                  <a:gd name="connsiteX78" fmla="*/ 2284501 w 3536520"/>
                  <a:gd name="connsiteY78" fmla="*/ 130452 h 594812"/>
                  <a:gd name="connsiteX79" fmla="*/ 2263819 w 3536520"/>
                  <a:gd name="connsiteY79" fmla="*/ 151133 h 594812"/>
                  <a:gd name="connsiteX80" fmla="*/ 2243138 w 3536520"/>
                  <a:gd name="connsiteY80" fmla="*/ 130452 h 594812"/>
                  <a:gd name="connsiteX81" fmla="*/ 2243138 w 3536520"/>
                  <a:gd name="connsiteY81" fmla="*/ 0 h 594812"/>
                  <a:gd name="connsiteX82" fmla="*/ 2184275 w 3536520"/>
                  <a:gd name="connsiteY82" fmla="*/ 0 h 594812"/>
                  <a:gd name="connsiteX83" fmla="*/ 2184275 w 3536520"/>
                  <a:gd name="connsiteY83" fmla="*/ 87498 h 594812"/>
                  <a:gd name="connsiteX84" fmla="*/ 2174730 w 3536520"/>
                  <a:gd name="connsiteY84" fmla="*/ 97044 h 594812"/>
                  <a:gd name="connsiteX85" fmla="*/ 2165185 w 3536520"/>
                  <a:gd name="connsiteY85" fmla="*/ 87498 h 594812"/>
                  <a:gd name="connsiteX86" fmla="*/ 2165185 w 3536520"/>
                  <a:gd name="connsiteY86" fmla="*/ 0 h 594812"/>
                  <a:gd name="connsiteX87" fmla="*/ 2101550 w 3536520"/>
                  <a:gd name="connsiteY87" fmla="*/ 0 h 594812"/>
                  <a:gd name="connsiteX88" fmla="*/ 2101550 w 3536520"/>
                  <a:gd name="connsiteY88" fmla="*/ 87498 h 594812"/>
                  <a:gd name="connsiteX89" fmla="*/ 2092004 w 3536520"/>
                  <a:gd name="connsiteY89" fmla="*/ 97044 h 594812"/>
                  <a:gd name="connsiteX90" fmla="*/ 2082459 w 3536520"/>
                  <a:gd name="connsiteY90" fmla="*/ 87498 h 594812"/>
                  <a:gd name="connsiteX91" fmla="*/ 2082459 w 3536520"/>
                  <a:gd name="connsiteY91" fmla="*/ 0 h 594812"/>
                  <a:gd name="connsiteX92" fmla="*/ 2020415 w 3536520"/>
                  <a:gd name="connsiteY92" fmla="*/ 0 h 594812"/>
                  <a:gd name="connsiteX93" fmla="*/ 2020415 w 3536520"/>
                  <a:gd name="connsiteY93" fmla="*/ 87498 h 594812"/>
                  <a:gd name="connsiteX94" fmla="*/ 2010869 w 3536520"/>
                  <a:gd name="connsiteY94" fmla="*/ 97044 h 594812"/>
                  <a:gd name="connsiteX95" fmla="*/ 2001324 w 3536520"/>
                  <a:gd name="connsiteY95" fmla="*/ 87498 h 594812"/>
                  <a:gd name="connsiteX96" fmla="*/ 2001324 w 3536520"/>
                  <a:gd name="connsiteY96" fmla="*/ 0 h 594812"/>
                  <a:gd name="connsiteX97" fmla="*/ 1945643 w 3536520"/>
                  <a:gd name="connsiteY97" fmla="*/ 0 h 594812"/>
                  <a:gd name="connsiteX98" fmla="*/ 1945643 w 3536520"/>
                  <a:gd name="connsiteY98" fmla="*/ 87498 h 594812"/>
                  <a:gd name="connsiteX99" fmla="*/ 1936098 w 3536520"/>
                  <a:gd name="connsiteY99" fmla="*/ 97044 h 594812"/>
                  <a:gd name="connsiteX100" fmla="*/ 1926553 w 3536520"/>
                  <a:gd name="connsiteY100" fmla="*/ 87498 h 594812"/>
                  <a:gd name="connsiteX101" fmla="*/ 1926553 w 3536520"/>
                  <a:gd name="connsiteY101" fmla="*/ 0 h 594812"/>
                  <a:gd name="connsiteX102" fmla="*/ 1874054 w 3536520"/>
                  <a:gd name="connsiteY102" fmla="*/ 0 h 594812"/>
                  <a:gd name="connsiteX103" fmla="*/ 1874054 w 3536520"/>
                  <a:gd name="connsiteY103" fmla="*/ 87498 h 594812"/>
                  <a:gd name="connsiteX104" fmla="*/ 1864509 w 3536520"/>
                  <a:gd name="connsiteY104" fmla="*/ 97044 h 594812"/>
                  <a:gd name="connsiteX105" fmla="*/ 1854964 w 3536520"/>
                  <a:gd name="connsiteY105" fmla="*/ 87498 h 594812"/>
                  <a:gd name="connsiteX106" fmla="*/ 1854964 w 3536520"/>
                  <a:gd name="connsiteY106" fmla="*/ 0 h 594812"/>
                  <a:gd name="connsiteX107" fmla="*/ 1791328 w 3536520"/>
                  <a:gd name="connsiteY107" fmla="*/ 0 h 594812"/>
                  <a:gd name="connsiteX108" fmla="*/ 1791328 w 3536520"/>
                  <a:gd name="connsiteY108" fmla="*/ 130452 h 594812"/>
                  <a:gd name="connsiteX109" fmla="*/ 1770647 w 3536520"/>
                  <a:gd name="connsiteY109" fmla="*/ 151133 h 594812"/>
                  <a:gd name="connsiteX110" fmla="*/ 1749966 w 3536520"/>
                  <a:gd name="connsiteY110" fmla="*/ 130452 h 594812"/>
                  <a:gd name="connsiteX111" fmla="*/ 1749966 w 3536520"/>
                  <a:gd name="connsiteY111" fmla="*/ 0 h 594812"/>
                  <a:gd name="connsiteX112" fmla="*/ 1691103 w 3536520"/>
                  <a:gd name="connsiteY112" fmla="*/ 0 h 594812"/>
                  <a:gd name="connsiteX113" fmla="*/ 1691103 w 3536520"/>
                  <a:gd name="connsiteY113" fmla="*/ 87498 h 594812"/>
                  <a:gd name="connsiteX114" fmla="*/ 1681558 w 3536520"/>
                  <a:gd name="connsiteY114" fmla="*/ 97044 h 594812"/>
                  <a:gd name="connsiteX115" fmla="*/ 1672013 w 3536520"/>
                  <a:gd name="connsiteY115" fmla="*/ 87498 h 594812"/>
                  <a:gd name="connsiteX116" fmla="*/ 1672013 w 3536520"/>
                  <a:gd name="connsiteY116" fmla="*/ 0 h 594812"/>
                  <a:gd name="connsiteX117" fmla="*/ 1608378 w 3536520"/>
                  <a:gd name="connsiteY117" fmla="*/ 0 h 594812"/>
                  <a:gd name="connsiteX118" fmla="*/ 1608378 w 3536520"/>
                  <a:gd name="connsiteY118" fmla="*/ 87498 h 594812"/>
                  <a:gd name="connsiteX119" fmla="*/ 1598832 w 3536520"/>
                  <a:gd name="connsiteY119" fmla="*/ 97044 h 594812"/>
                  <a:gd name="connsiteX120" fmla="*/ 1589287 w 3536520"/>
                  <a:gd name="connsiteY120" fmla="*/ 87498 h 594812"/>
                  <a:gd name="connsiteX121" fmla="*/ 1589287 w 3536520"/>
                  <a:gd name="connsiteY121" fmla="*/ 0 h 594812"/>
                  <a:gd name="connsiteX122" fmla="*/ 1527243 w 3536520"/>
                  <a:gd name="connsiteY122" fmla="*/ 0 h 594812"/>
                  <a:gd name="connsiteX123" fmla="*/ 1527243 w 3536520"/>
                  <a:gd name="connsiteY123" fmla="*/ 87498 h 594812"/>
                  <a:gd name="connsiteX124" fmla="*/ 1517697 w 3536520"/>
                  <a:gd name="connsiteY124" fmla="*/ 97044 h 594812"/>
                  <a:gd name="connsiteX125" fmla="*/ 1508152 w 3536520"/>
                  <a:gd name="connsiteY125" fmla="*/ 87498 h 594812"/>
                  <a:gd name="connsiteX126" fmla="*/ 1508152 w 3536520"/>
                  <a:gd name="connsiteY126" fmla="*/ 0 h 594812"/>
                  <a:gd name="connsiteX127" fmla="*/ 1452471 w 3536520"/>
                  <a:gd name="connsiteY127" fmla="*/ 0 h 594812"/>
                  <a:gd name="connsiteX128" fmla="*/ 1452471 w 3536520"/>
                  <a:gd name="connsiteY128" fmla="*/ 87498 h 594812"/>
                  <a:gd name="connsiteX129" fmla="*/ 1442926 w 3536520"/>
                  <a:gd name="connsiteY129" fmla="*/ 97044 h 594812"/>
                  <a:gd name="connsiteX130" fmla="*/ 1433381 w 3536520"/>
                  <a:gd name="connsiteY130" fmla="*/ 87498 h 594812"/>
                  <a:gd name="connsiteX131" fmla="*/ 1433381 w 3536520"/>
                  <a:gd name="connsiteY131" fmla="*/ 0 h 594812"/>
                  <a:gd name="connsiteX132" fmla="*/ 1380882 w 3536520"/>
                  <a:gd name="connsiteY132" fmla="*/ 0 h 594812"/>
                  <a:gd name="connsiteX133" fmla="*/ 1380882 w 3536520"/>
                  <a:gd name="connsiteY133" fmla="*/ 87498 h 594812"/>
                  <a:gd name="connsiteX134" fmla="*/ 1371337 w 3536520"/>
                  <a:gd name="connsiteY134" fmla="*/ 97044 h 594812"/>
                  <a:gd name="connsiteX135" fmla="*/ 1361791 w 3536520"/>
                  <a:gd name="connsiteY135" fmla="*/ 87498 h 594812"/>
                  <a:gd name="connsiteX136" fmla="*/ 1361791 w 3536520"/>
                  <a:gd name="connsiteY136" fmla="*/ 0 h 594812"/>
                  <a:gd name="connsiteX137" fmla="*/ 1298156 w 3536520"/>
                  <a:gd name="connsiteY137" fmla="*/ 0 h 594812"/>
                  <a:gd name="connsiteX138" fmla="*/ 1298156 w 3536520"/>
                  <a:gd name="connsiteY138" fmla="*/ 130452 h 594812"/>
                  <a:gd name="connsiteX139" fmla="*/ 1277475 w 3536520"/>
                  <a:gd name="connsiteY139" fmla="*/ 151133 h 594812"/>
                  <a:gd name="connsiteX140" fmla="*/ 1256793 w 3536520"/>
                  <a:gd name="connsiteY140" fmla="*/ 130452 h 594812"/>
                  <a:gd name="connsiteX141" fmla="*/ 1256793 w 3536520"/>
                  <a:gd name="connsiteY141" fmla="*/ 0 h 594812"/>
                  <a:gd name="connsiteX142" fmla="*/ 1197931 w 3536520"/>
                  <a:gd name="connsiteY142" fmla="*/ 0 h 594812"/>
                  <a:gd name="connsiteX143" fmla="*/ 1197931 w 3536520"/>
                  <a:gd name="connsiteY143" fmla="*/ 87498 h 594812"/>
                  <a:gd name="connsiteX144" fmla="*/ 1188386 w 3536520"/>
                  <a:gd name="connsiteY144" fmla="*/ 97044 h 594812"/>
                  <a:gd name="connsiteX145" fmla="*/ 1178841 w 3536520"/>
                  <a:gd name="connsiteY145" fmla="*/ 87498 h 594812"/>
                  <a:gd name="connsiteX146" fmla="*/ 1178841 w 3536520"/>
                  <a:gd name="connsiteY146" fmla="*/ 0 h 594812"/>
                  <a:gd name="connsiteX147" fmla="*/ 1115205 w 3536520"/>
                  <a:gd name="connsiteY147" fmla="*/ 0 h 594812"/>
                  <a:gd name="connsiteX148" fmla="*/ 1115205 w 3536520"/>
                  <a:gd name="connsiteY148" fmla="*/ 87498 h 594812"/>
                  <a:gd name="connsiteX149" fmla="*/ 1105660 w 3536520"/>
                  <a:gd name="connsiteY149" fmla="*/ 97044 h 594812"/>
                  <a:gd name="connsiteX150" fmla="*/ 1096115 w 3536520"/>
                  <a:gd name="connsiteY150" fmla="*/ 87498 h 594812"/>
                  <a:gd name="connsiteX151" fmla="*/ 1096115 w 3536520"/>
                  <a:gd name="connsiteY151" fmla="*/ 0 h 594812"/>
                  <a:gd name="connsiteX152" fmla="*/ 1034071 w 3536520"/>
                  <a:gd name="connsiteY152" fmla="*/ 0 h 594812"/>
                  <a:gd name="connsiteX153" fmla="*/ 1034071 w 3536520"/>
                  <a:gd name="connsiteY153" fmla="*/ 87498 h 594812"/>
                  <a:gd name="connsiteX154" fmla="*/ 1024525 w 3536520"/>
                  <a:gd name="connsiteY154" fmla="*/ 97044 h 594812"/>
                  <a:gd name="connsiteX155" fmla="*/ 1014980 w 3536520"/>
                  <a:gd name="connsiteY155" fmla="*/ 87498 h 594812"/>
                  <a:gd name="connsiteX156" fmla="*/ 1014980 w 3536520"/>
                  <a:gd name="connsiteY156" fmla="*/ 0 h 594812"/>
                  <a:gd name="connsiteX157" fmla="*/ 954527 w 3536520"/>
                  <a:gd name="connsiteY157" fmla="*/ 0 h 594812"/>
                  <a:gd name="connsiteX158" fmla="*/ 954527 w 3536520"/>
                  <a:gd name="connsiteY158" fmla="*/ 87498 h 594812"/>
                  <a:gd name="connsiteX159" fmla="*/ 944981 w 3536520"/>
                  <a:gd name="connsiteY159" fmla="*/ 97044 h 594812"/>
                  <a:gd name="connsiteX160" fmla="*/ 935436 w 3536520"/>
                  <a:gd name="connsiteY160" fmla="*/ 87498 h 594812"/>
                  <a:gd name="connsiteX161" fmla="*/ 935436 w 3536520"/>
                  <a:gd name="connsiteY161" fmla="*/ 0 h 594812"/>
                  <a:gd name="connsiteX162" fmla="*/ 882937 w 3536520"/>
                  <a:gd name="connsiteY162" fmla="*/ 0 h 594812"/>
                  <a:gd name="connsiteX163" fmla="*/ 882937 w 3536520"/>
                  <a:gd name="connsiteY163" fmla="*/ 87498 h 594812"/>
                  <a:gd name="connsiteX164" fmla="*/ 873392 w 3536520"/>
                  <a:gd name="connsiteY164" fmla="*/ 97044 h 594812"/>
                  <a:gd name="connsiteX165" fmla="*/ 863847 w 3536520"/>
                  <a:gd name="connsiteY165" fmla="*/ 87498 h 594812"/>
                  <a:gd name="connsiteX166" fmla="*/ 863847 w 3536520"/>
                  <a:gd name="connsiteY166" fmla="*/ 0 h 594812"/>
                  <a:gd name="connsiteX167" fmla="*/ 800212 w 3536520"/>
                  <a:gd name="connsiteY167" fmla="*/ 0 h 594812"/>
                  <a:gd name="connsiteX168" fmla="*/ 800212 w 3536520"/>
                  <a:gd name="connsiteY168" fmla="*/ 130452 h 594812"/>
                  <a:gd name="connsiteX169" fmla="*/ 779530 w 3536520"/>
                  <a:gd name="connsiteY169" fmla="*/ 151133 h 594812"/>
                  <a:gd name="connsiteX170" fmla="*/ 758849 w 3536520"/>
                  <a:gd name="connsiteY170" fmla="*/ 130452 h 594812"/>
                  <a:gd name="connsiteX171" fmla="*/ 758849 w 3536520"/>
                  <a:gd name="connsiteY171" fmla="*/ 0 h 594812"/>
                  <a:gd name="connsiteX172" fmla="*/ 699986 w 3536520"/>
                  <a:gd name="connsiteY172" fmla="*/ 0 h 594812"/>
                  <a:gd name="connsiteX173" fmla="*/ 699986 w 3536520"/>
                  <a:gd name="connsiteY173" fmla="*/ 87498 h 594812"/>
                  <a:gd name="connsiteX174" fmla="*/ 690441 w 3536520"/>
                  <a:gd name="connsiteY174" fmla="*/ 97044 h 594812"/>
                  <a:gd name="connsiteX175" fmla="*/ 680896 w 3536520"/>
                  <a:gd name="connsiteY175" fmla="*/ 87498 h 594812"/>
                  <a:gd name="connsiteX176" fmla="*/ 680896 w 3536520"/>
                  <a:gd name="connsiteY176" fmla="*/ 0 h 594812"/>
                  <a:gd name="connsiteX177" fmla="*/ 617261 w 3536520"/>
                  <a:gd name="connsiteY177" fmla="*/ 0 h 594812"/>
                  <a:gd name="connsiteX178" fmla="*/ 617261 w 3536520"/>
                  <a:gd name="connsiteY178" fmla="*/ 87498 h 594812"/>
                  <a:gd name="connsiteX179" fmla="*/ 607715 w 3536520"/>
                  <a:gd name="connsiteY179" fmla="*/ 97044 h 594812"/>
                  <a:gd name="connsiteX180" fmla="*/ 598170 w 3536520"/>
                  <a:gd name="connsiteY180" fmla="*/ 87498 h 594812"/>
                  <a:gd name="connsiteX181" fmla="*/ 598170 w 3536520"/>
                  <a:gd name="connsiteY181" fmla="*/ 0 h 594812"/>
                  <a:gd name="connsiteX182" fmla="*/ 536126 w 3536520"/>
                  <a:gd name="connsiteY182" fmla="*/ 0 h 594812"/>
                  <a:gd name="connsiteX183" fmla="*/ 536126 w 3536520"/>
                  <a:gd name="connsiteY183" fmla="*/ 87498 h 594812"/>
                  <a:gd name="connsiteX184" fmla="*/ 526581 w 3536520"/>
                  <a:gd name="connsiteY184" fmla="*/ 97044 h 594812"/>
                  <a:gd name="connsiteX185" fmla="*/ 517035 w 3536520"/>
                  <a:gd name="connsiteY185" fmla="*/ 87498 h 594812"/>
                  <a:gd name="connsiteX186" fmla="*/ 517035 w 3536520"/>
                  <a:gd name="connsiteY186" fmla="*/ 0 h 594812"/>
                  <a:gd name="connsiteX187" fmla="*/ 461355 w 3536520"/>
                  <a:gd name="connsiteY187" fmla="*/ 0 h 594812"/>
                  <a:gd name="connsiteX188" fmla="*/ 461355 w 3536520"/>
                  <a:gd name="connsiteY188" fmla="*/ 87498 h 594812"/>
                  <a:gd name="connsiteX189" fmla="*/ 451809 w 3536520"/>
                  <a:gd name="connsiteY189" fmla="*/ 97044 h 594812"/>
                  <a:gd name="connsiteX190" fmla="*/ 442264 w 3536520"/>
                  <a:gd name="connsiteY190" fmla="*/ 87498 h 594812"/>
                  <a:gd name="connsiteX191" fmla="*/ 442264 w 3536520"/>
                  <a:gd name="connsiteY191" fmla="*/ 0 h 594812"/>
                  <a:gd name="connsiteX192" fmla="*/ 389765 w 3536520"/>
                  <a:gd name="connsiteY192" fmla="*/ 0 h 594812"/>
                  <a:gd name="connsiteX193" fmla="*/ 389765 w 3536520"/>
                  <a:gd name="connsiteY193" fmla="*/ 87498 h 594812"/>
                  <a:gd name="connsiteX194" fmla="*/ 380220 w 3536520"/>
                  <a:gd name="connsiteY194" fmla="*/ 97044 h 594812"/>
                  <a:gd name="connsiteX195" fmla="*/ 370675 w 3536520"/>
                  <a:gd name="connsiteY195" fmla="*/ 87498 h 594812"/>
                  <a:gd name="connsiteX196" fmla="*/ 370675 w 3536520"/>
                  <a:gd name="connsiteY196" fmla="*/ 0 h 594812"/>
                  <a:gd name="connsiteX197" fmla="*/ 307039 w 3536520"/>
                  <a:gd name="connsiteY197" fmla="*/ 0 h 594812"/>
                  <a:gd name="connsiteX198" fmla="*/ 307039 w 3536520"/>
                  <a:gd name="connsiteY198" fmla="*/ 130452 h 594812"/>
                  <a:gd name="connsiteX199" fmla="*/ 286358 w 3536520"/>
                  <a:gd name="connsiteY199" fmla="*/ 151133 h 594812"/>
                  <a:gd name="connsiteX200" fmla="*/ 265677 w 3536520"/>
                  <a:gd name="connsiteY200" fmla="*/ 130452 h 594812"/>
                  <a:gd name="connsiteX201" fmla="*/ 265677 w 3536520"/>
                  <a:gd name="connsiteY201" fmla="*/ 0 h 594812"/>
                  <a:gd name="connsiteX202" fmla="*/ 206814 w 3536520"/>
                  <a:gd name="connsiteY202" fmla="*/ 0 h 594812"/>
                  <a:gd name="connsiteX203" fmla="*/ 206814 w 3536520"/>
                  <a:gd name="connsiteY203" fmla="*/ 87498 h 594812"/>
                  <a:gd name="connsiteX204" fmla="*/ 197269 w 3536520"/>
                  <a:gd name="connsiteY204" fmla="*/ 97044 h 594812"/>
                  <a:gd name="connsiteX205" fmla="*/ 187724 w 3536520"/>
                  <a:gd name="connsiteY205" fmla="*/ 87498 h 594812"/>
                  <a:gd name="connsiteX206" fmla="*/ 187724 w 3536520"/>
                  <a:gd name="connsiteY206" fmla="*/ 0 h 594812"/>
                  <a:gd name="connsiteX207" fmla="*/ 124089 w 3536520"/>
                  <a:gd name="connsiteY207" fmla="*/ 0 h 594812"/>
                  <a:gd name="connsiteX208" fmla="*/ 124089 w 3536520"/>
                  <a:gd name="connsiteY208" fmla="*/ 87498 h 594812"/>
                  <a:gd name="connsiteX209" fmla="*/ 114543 w 3536520"/>
                  <a:gd name="connsiteY209" fmla="*/ 97044 h 594812"/>
                  <a:gd name="connsiteX210" fmla="*/ 104998 w 3536520"/>
                  <a:gd name="connsiteY210" fmla="*/ 87498 h 594812"/>
                  <a:gd name="connsiteX211" fmla="*/ 104998 w 3536520"/>
                  <a:gd name="connsiteY211" fmla="*/ 0 h 594812"/>
                  <a:gd name="connsiteX212" fmla="*/ 42954 w 3536520"/>
                  <a:gd name="connsiteY212" fmla="*/ 0 h 594812"/>
                  <a:gd name="connsiteX213" fmla="*/ 42954 w 3536520"/>
                  <a:gd name="connsiteY213" fmla="*/ 87498 h 594812"/>
                  <a:gd name="connsiteX214" fmla="*/ 33409 w 3536520"/>
                  <a:gd name="connsiteY214" fmla="*/ 97044 h 594812"/>
                  <a:gd name="connsiteX215" fmla="*/ 23863 w 3536520"/>
                  <a:gd name="connsiteY215" fmla="*/ 87498 h 594812"/>
                  <a:gd name="connsiteX216" fmla="*/ 23863 w 3536520"/>
                  <a:gd name="connsiteY216" fmla="*/ 0 h 594812"/>
                  <a:gd name="connsiteX217" fmla="*/ 0 w 3536520"/>
                  <a:gd name="connsiteY217" fmla="*/ 0 h 594812"/>
                  <a:gd name="connsiteX218" fmla="*/ 0 w 3536520"/>
                  <a:gd name="connsiteY218" fmla="*/ 518626 h 594812"/>
                  <a:gd name="connsiteX219" fmla="*/ 3523794 w 3536520"/>
                  <a:gd name="connsiteY219" fmla="*/ 416810 h 5948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Lst>
                <a:rect l="l" t="t" r="r" b="b"/>
                <a:pathLst>
                  <a:path w="3536520" h="594812">
                    <a:moveTo>
                      <a:pt x="3523794" y="416810"/>
                    </a:moveTo>
                    <a:lnTo>
                      <a:pt x="3536521" y="0"/>
                    </a:lnTo>
                    <a:lnTo>
                      <a:pt x="3487204" y="0"/>
                    </a:lnTo>
                    <a:lnTo>
                      <a:pt x="3487204" y="87498"/>
                    </a:lnTo>
                    <a:cubicBezTo>
                      <a:pt x="3487204" y="92271"/>
                      <a:pt x="3482431" y="97044"/>
                      <a:pt x="3477659" y="97044"/>
                    </a:cubicBezTo>
                    <a:cubicBezTo>
                      <a:pt x="3472886" y="97044"/>
                      <a:pt x="3468114" y="92271"/>
                      <a:pt x="3468114" y="87498"/>
                    </a:cubicBezTo>
                    <a:lnTo>
                      <a:pt x="3468114" y="0"/>
                    </a:lnTo>
                    <a:lnTo>
                      <a:pt x="3412433" y="0"/>
                    </a:lnTo>
                    <a:lnTo>
                      <a:pt x="3412433" y="87498"/>
                    </a:lnTo>
                    <a:cubicBezTo>
                      <a:pt x="3412433" y="92271"/>
                      <a:pt x="3407660" y="97044"/>
                      <a:pt x="3402887" y="97044"/>
                    </a:cubicBezTo>
                    <a:cubicBezTo>
                      <a:pt x="3398115" y="97044"/>
                      <a:pt x="3393342" y="92271"/>
                      <a:pt x="3393342" y="87498"/>
                    </a:cubicBezTo>
                    <a:lnTo>
                      <a:pt x="3393342" y="0"/>
                    </a:lnTo>
                    <a:lnTo>
                      <a:pt x="3340843" y="0"/>
                    </a:lnTo>
                    <a:lnTo>
                      <a:pt x="3340843" y="87498"/>
                    </a:lnTo>
                    <a:cubicBezTo>
                      <a:pt x="3340843" y="92271"/>
                      <a:pt x="3336071" y="97044"/>
                      <a:pt x="3331298" y="97044"/>
                    </a:cubicBezTo>
                    <a:cubicBezTo>
                      <a:pt x="3326526" y="97044"/>
                      <a:pt x="3321753" y="92271"/>
                      <a:pt x="3321753" y="87498"/>
                    </a:cubicBezTo>
                    <a:lnTo>
                      <a:pt x="3321753" y="0"/>
                    </a:lnTo>
                    <a:lnTo>
                      <a:pt x="3275617" y="0"/>
                    </a:lnTo>
                    <a:lnTo>
                      <a:pt x="3275617" y="130452"/>
                    </a:lnTo>
                    <a:cubicBezTo>
                      <a:pt x="3275617" y="141588"/>
                      <a:pt x="3266072" y="151133"/>
                      <a:pt x="3254936" y="151133"/>
                    </a:cubicBezTo>
                    <a:cubicBezTo>
                      <a:pt x="3243800" y="151133"/>
                      <a:pt x="3234254" y="141588"/>
                      <a:pt x="3234254" y="130452"/>
                    </a:cubicBezTo>
                    <a:lnTo>
                      <a:pt x="3234254" y="0"/>
                    </a:lnTo>
                    <a:lnTo>
                      <a:pt x="3175392" y="0"/>
                    </a:lnTo>
                    <a:lnTo>
                      <a:pt x="3175392" y="87498"/>
                    </a:lnTo>
                    <a:cubicBezTo>
                      <a:pt x="3175392" y="92271"/>
                      <a:pt x="3170619" y="97044"/>
                      <a:pt x="3165847" y="97044"/>
                    </a:cubicBezTo>
                    <a:cubicBezTo>
                      <a:pt x="3161074" y="97044"/>
                      <a:pt x="3156301" y="92271"/>
                      <a:pt x="3156301" y="87498"/>
                    </a:cubicBezTo>
                    <a:lnTo>
                      <a:pt x="3156301" y="0"/>
                    </a:lnTo>
                    <a:lnTo>
                      <a:pt x="3092666" y="0"/>
                    </a:lnTo>
                    <a:lnTo>
                      <a:pt x="3092666" y="87498"/>
                    </a:lnTo>
                    <a:cubicBezTo>
                      <a:pt x="3092666" y="92271"/>
                      <a:pt x="3087894" y="97044"/>
                      <a:pt x="3083121" y="97044"/>
                    </a:cubicBezTo>
                    <a:cubicBezTo>
                      <a:pt x="3078349" y="97044"/>
                      <a:pt x="3073576" y="92271"/>
                      <a:pt x="3073576" y="87498"/>
                    </a:cubicBezTo>
                    <a:lnTo>
                      <a:pt x="3073576" y="0"/>
                    </a:lnTo>
                    <a:lnTo>
                      <a:pt x="3011531" y="0"/>
                    </a:lnTo>
                    <a:lnTo>
                      <a:pt x="3011531" y="87498"/>
                    </a:lnTo>
                    <a:cubicBezTo>
                      <a:pt x="3011531" y="92271"/>
                      <a:pt x="3006759" y="97044"/>
                      <a:pt x="3001987" y="97044"/>
                    </a:cubicBezTo>
                    <a:cubicBezTo>
                      <a:pt x="2997214" y="97044"/>
                      <a:pt x="2992441" y="92271"/>
                      <a:pt x="2992441" y="87498"/>
                    </a:cubicBezTo>
                    <a:lnTo>
                      <a:pt x="2992441" y="0"/>
                    </a:lnTo>
                    <a:lnTo>
                      <a:pt x="2936761" y="0"/>
                    </a:lnTo>
                    <a:lnTo>
                      <a:pt x="2936761" y="87498"/>
                    </a:lnTo>
                    <a:cubicBezTo>
                      <a:pt x="2936761" y="92271"/>
                      <a:pt x="2931988" y="97044"/>
                      <a:pt x="2927215" y="97044"/>
                    </a:cubicBezTo>
                    <a:cubicBezTo>
                      <a:pt x="2922443" y="97044"/>
                      <a:pt x="2917670" y="92271"/>
                      <a:pt x="2917670" y="87498"/>
                    </a:cubicBezTo>
                    <a:lnTo>
                      <a:pt x="2917670" y="0"/>
                    </a:lnTo>
                    <a:lnTo>
                      <a:pt x="2865171" y="0"/>
                    </a:lnTo>
                    <a:lnTo>
                      <a:pt x="2865171" y="87498"/>
                    </a:lnTo>
                    <a:cubicBezTo>
                      <a:pt x="2865171" y="92271"/>
                      <a:pt x="2860398" y="97044"/>
                      <a:pt x="2855626" y="97044"/>
                    </a:cubicBezTo>
                    <a:cubicBezTo>
                      <a:pt x="2850853" y="97044"/>
                      <a:pt x="2846080" y="92271"/>
                      <a:pt x="2846080" y="87498"/>
                    </a:cubicBezTo>
                    <a:lnTo>
                      <a:pt x="2846080" y="0"/>
                    </a:lnTo>
                    <a:lnTo>
                      <a:pt x="2782445" y="0"/>
                    </a:lnTo>
                    <a:lnTo>
                      <a:pt x="2782445" y="130452"/>
                    </a:lnTo>
                    <a:cubicBezTo>
                      <a:pt x="2782445" y="141588"/>
                      <a:pt x="2772900" y="151133"/>
                      <a:pt x="2761764" y="151133"/>
                    </a:cubicBezTo>
                    <a:cubicBezTo>
                      <a:pt x="2750628" y="151133"/>
                      <a:pt x="2741082" y="141588"/>
                      <a:pt x="2741082" y="130452"/>
                    </a:cubicBezTo>
                    <a:lnTo>
                      <a:pt x="2741082" y="0"/>
                    </a:lnTo>
                    <a:lnTo>
                      <a:pt x="2682220" y="0"/>
                    </a:lnTo>
                    <a:lnTo>
                      <a:pt x="2682220" y="87498"/>
                    </a:lnTo>
                    <a:cubicBezTo>
                      <a:pt x="2682220" y="92271"/>
                      <a:pt x="2677447" y="97044"/>
                      <a:pt x="2672675" y="97044"/>
                    </a:cubicBezTo>
                    <a:cubicBezTo>
                      <a:pt x="2667902" y="97044"/>
                      <a:pt x="2663129" y="92271"/>
                      <a:pt x="2663129" y="87498"/>
                    </a:cubicBezTo>
                    <a:lnTo>
                      <a:pt x="2663129" y="0"/>
                    </a:lnTo>
                    <a:lnTo>
                      <a:pt x="2599494" y="0"/>
                    </a:lnTo>
                    <a:lnTo>
                      <a:pt x="2599494" y="87498"/>
                    </a:lnTo>
                    <a:cubicBezTo>
                      <a:pt x="2599494" y="92271"/>
                      <a:pt x="2594722" y="97044"/>
                      <a:pt x="2589949" y="97044"/>
                    </a:cubicBezTo>
                    <a:cubicBezTo>
                      <a:pt x="2585176" y="97044"/>
                      <a:pt x="2580404" y="92271"/>
                      <a:pt x="2580404" y="87498"/>
                    </a:cubicBezTo>
                    <a:lnTo>
                      <a:pt x="2580404" y="0"/>
                    </a:lnTo>
                    <a:lnTo>
                      <a:pt x="2513587" y="0"/>
                    </a:lnTo>
                    <a:lnTo>
                      <a:pt x="2513587" y="87498"/>
                    </a:lnTo>
                    <a:cubicBezTo>
                      <a:pt x="2513587" y="92271"/>
                      <a:pt x="2508814" y="97044"/>
                      <a:pt x="2504042" y="97044"/>
                    </a:cubicBezTo>
                    <a:cubicBezTo>
                      <a:pt x="2499269" y="97044"/>
                      <a:pt x="2494496" y="92271"/>
                      <a:pt x="2494496" y="87498"/>
                    </a:cubicBezTo>
                    <a:lnTo>
                      <a:pt x="2494496" y="0"/>
                    </a:lnTo>
                    <a:lnTo>
                      <a:pt x="2438815" y="0"/>
                    </a:lnTo>
                    <a:lnTo>
                      <a:pt x="2438815" y="87498"/>
                    </a:lnTo>
                    <a:cubicBezTo>
                      <a:pt x="2438815" y="92271"/>
                      <a:pt x="2434043" y="97044"/>
                      <a:pt x="2429271" y="97044"/>
                    </a:cubicBezTo>
                    <a:cubicBezTo>
                      <a:pt x="2424498" y="97044"/>
                      <a:pt x="2419725" y="92271"/>
                      <a:pt x="2419725" y="87498"/>
                    </a:cubicBezTo>
                    <a:lnTo>
                      <a:pt x="2419725" y="0"/>
                    </a:lnTo>
                    <a:lnTo>
                      <a:pt x="2367226" y="0"/>
                    </a:lnTo>
                    <a:lnTo>
                      <a:pt x="2367226" y="87498"/>
                    </a:lnTo>
                    <a:cubicBezTo>
                      <a:pt x="2367226" y="92271"/>
                      <a:pt x="2362454" y="97044"/>
                      <a:pt x="2357681" y="97044"/>
                    </a:cubicBezTo>
                    <a:cubicBezTo>
                      <a:pt x="2352908" y="97044"/>
                      <a:pt x="2348136" y="92271"/>
                      <a:pt x="2348136" y="87498"/>
                    </a:cubicBezTo>
                    <a:lnTo>
                      <a:pt x="2348136" y="0"/>
                    </a:lnTo>
                    <a:lnTo>
                      <a:pt x="2284501" y="0"/>
                    </a:lnTo>
                    <a:lnTo>
                      <a:pt x="2284501" y="130452"/>
                    </a:lnTo>
                    <a:cubicBezTo>
                      <a:pt x="2284501" y="141588"/>
                      <a:pt x="2274955" y="151133"/>
                      <a:pt x="2263819" y="151133"/>
                    </a:cubicBezTo>
                    <a:cubicBezTo>
                      <a:pt x="2252683" y="151133"/>
                      <a:pt x="2243138" y="141588"/>
                      <a:pt x="2243138" y="130452"/>
                    </a:cubicBezTo>
                    <a:lnTo>
                      <a:pt x="2243138" y="0"/>
                    </a:lnTo>
                    <a:lnTo>
                      <a:pt x="2184275" y="0"/>
                    </a:lnTo>
                    <a:lnTo>
                      <a:pt x="2184275" y="87498"/>
                    </a:lnTo>
                    <a:cubicBezTo>
                      <a:pt x="2184275" y="92271"/>
                      <a:pt x="2179503" y="97044"/>
                      <a:pt x="2174730" y="97044"/>
                    </a:cubicBezTo>
                    <a:cubicBezTo>
                      <a:pt x="2169957" y="97044"/>
                      <a:pt x="2165185" y="92271"/>
                      <a:pt x="2165185" y="87498"/>
                    </a:cubicBezTo>
                    <a:lnTo>
                      <a:pt x="2165185" y="0"/>
                    </a:lnTo>
                    <a:lnTo>
                      <a:pt x="2101550" y="0"/>
                    </a:lnTo>
                    <a:lnTo>
                      <a:pt x="2101550" y="87498"/>
                    </a:lnTo>
                    <a:cubicBezTo>
                      <a:pt x="2101550" y="92271"/>
                      <a:pt x="2096777" y="97044"/>
                      <a:pt x="2092004" y="97044"/>
                    </a:cubicBezTo>
                    <a:cubicBezTo>
                      <a:pt x="2087232" y="97044"/>
                      <a:pt x="2082459" y="92271"/>
                      <a:pt x="2082459" y="87498"/>
                    </a:cubicBezTo>
                    <a:lnTo>
                      <a:pt x="2082459" y="0"/>
                    </a:lnTo>
                    <a:lnTo>
                      <a:pt x="2020415" y="0"/>
                    </a:lnTo>
                    <a:lnTo>
                      <a:pt x="2020415" y="87498"/>
                    </a:lnTo>
                    <a:cubicBezTo>
                      <a:pt x="2020415" y="92271"/>
                      <a:pt x="2015642" y="97044"/>
                      <a:pt x="2010869" y="97044"/>
                    </a:cubicBezTo>
                    <a:cubicBezTo>
                      <a:pt x="2006097" y="97044"/>
                      <a:pt x="2001324" y="92271"/>
                      <a:pt x="2001324" y="87498"/>
                    </a:cubicBezTo>
                    <a:lnTo>
                      <a:pt x="2001324" y="0"/>
                    </a:lnTo>
                    <a:lnTo>
                      <a:pt x="1945643" y="0"/>
                    </a:lnTo>
                    <a:lnTo>
                      <a:pt x="1945643" y="87498"/>
                    </a:lnTo>
                    <a:cubicBezTo>
                      <a:pt x="1945643" y="92271"/>
                      <a:pt x="1940871" y="97044"/>
                      <a:pt x="1936098" y="97044"/>
                    </a:cubicBezTo>
                    <a:cubicBezTo>
                      <a:pt x="1931326" y="97044"/>
                      <a:pt x="1926553" y="92271"/>
                      <a:pt x="1926553" y="87498"/>
                    </a:cubicBezTo>
                    <a:lnTo>
                      <a:pt x="1926553" y="0"/>
                    </a:lnTo>
                    <a:lnTo>
                      <a:pt x="1874054" y="0"/>
                    </a:lnTo>
                    <a:lnTo>
                      <a:pt x="1874054" y="87498"/>
                    </a:lnTo>
                    <a:cubicBezTo>
                      <a:pt x="1874054" y="92271"/>
                      <a:pt x="1869281" y="97044"/>
                      <a:pt x="1864509" y="97044"/>
                    </a:cubicBezTo>
                    <a:cubicBezTo>
                      <a:pt x="1859736" y="97044"/>
                      <a:pt x="1854964" y="92271"/>
                      <a:pt x="1854964" y="87498"/>
                    </a:cubicBezTo>
                    <a:lnTo>
                      <a:pt x="1854964" y="0"/>
                    </a:lnTo>
                    <a:lnTo>
                      <a:pt x="1791328" y="0"/>
                    </a:lnTo>
                    <a:lnTo>
                      <a:pt x="1791328" y="130452"/>
                    </a:lnTo>
                    <a:cubicBezTo>
                      <a:pt x="1791328" y="141588"/>
                      <a:pt x="1781783" y="151133"/>
                      <a:pt x="1770647" y="151133"/>
                    </a:cubicBezTo>
                    <a:cubicBezTo>
                      <a:pt x="1759511" y="151133"/>
                      <a:pt x="1749966" y="141588"/>
                      <a:pt x="1749966" y="130452"/>
                    </a:cubicBezTo>
                    <a:lnTo>
                      <a:pt x="1749966" y="0"/>
                    </a:lnTo>
                    <a:lnTo>
                      <a:pt x="1691103" y="0"/>
                    </a:lnTo>
                    <a:lnTo>
                      <a:pt x="1691103" y="87498"/>
                    </a:lnTo>
                    <a:cubicBezTo>
                      <a:pt x="1691103" y="92271"/>
                      <a:pt x="1686330" y="97044"/>
                      <a:pt x="1681558" y="97044"/>
                    </a:cubicBezTo>
                    <a:cubicBezTo>
                      <a:pt x="1676785" y="97044"/>
                      <a:pt x="1672013" y="92271"/>
                      <a:pt x="1672013" y="87498"/>
                    </a:cubicBezTo>
                    <a:lnTo>
                      <a:pt x="1672013" y="0"/>
                    </a:lnTo>
                    <a:lnTo>
                      <a:pt x="1608378" y="0"/>
                    </a:lnTo>
                    <a:lnTo>
                      <a:pt x="1608378" y="87498"/>
                    </a:lnTo>
                    <a:cubicBezTo>
                      <a:pt x="1608378" y="92271"/>
                      <a:pt x="1603605" y="97044"/>
                      <a:pt x="1598832" y="97044"/>
                    </a:cubicBezTo>
                    <a:cubicBezTo>
                      <a:pt x="1594060" y="97044"/>
                      <a:pt x="1589287" y="92271"/>
                      <a:pt x="1589287" y="87498"/>
                    </a:cubicBezTo>
                    <a:lnTo>
                      <a:pt x="1589287" y="0"/>
                    </a:lnTo>
                    <a:lnTo>
                      <a:pt x="1527243" y="0"/>
                    </a:lnTo>
                    <a:lnTo>
                      <a:pt x="1527243" y="87498"/>
                    </a:lnTo>
                    <a:cubicBezTo>
                      <a:pt x="1527243" y="92271"/>
                      <a:pt x="1522470" y="97044"/>
                      <a:pt x="1517697" y="97044"/>
                    </a:cubicBezTo>
                    <a:cubicBezTo>
                      <a:pt x="1512925" y="97044"/>
                      <a:pt x="1508152" y="92271"/>
                      <a:pt x="1508152" y="87498"/>
                    </a:cubicBezTo>
                    <a:lnTo>
                      <a:pt x="1508152" y="0"/>
                    </a:lnTo>
                    <a:lnTo>
                      <a:pt x="1452471" y="0"/>
                    </a:lnTo>
                    <a:lnTo>
                      <a:pt x="1452471" y="87498"/>
                    </a:lnTo>
                    <a:cubicBezTo>
                      <a:pt x="1452471" y="92271"/>
                      <a:pt x="1447699" y="97044"/>
                      <a:pt x="1442926" y="97044"/>
                    </a:cubicBezTo>
                    <a:cubicBezTo>
                      <a:pt x="1438153" y="97044"/>
                      <a:pt x="1433381" y="92271"/>
                      <a:pt x="1433381" y="87498"/>
                    </a:cubicBezTo>
                    <a:lnTo>
                      <a:pt x="1433381" y="0"/>
                    </a:lnTo>
                    <a:lnTo>
                      <a:pt x="1380882" y="0"/>
                    </a:lnTo>
                    <a:lnTo>
                      <a:pt x="1380882" y="87498"/>
                    </a:lnTo>
                    <a:cubicBezTo>
                      <a:pt x="1380882" y="92271"/>
                      <a:pt x="1376109" y="97044"/>
                      <a:pt x="1371337" y="97044"/>
                    </a:cubicBezTo>
                    <a:cubicBezTo>
                      <a:pt x="1366564" y="97044"/>
                      <a:pt x="1361791" y="92271"/>
                      <a:pt x="1361791" y="87498"/>
                    </a:cubicBezTo>
                    <a:lnTo>
                      <a:pt x="1361791" y="0"/>
                    </a:lnTo>
                    <a:lnTo>
                      <a:pt x="1298156" y="0"/>
                    </a:lnTo>
                    <a:lnTo>
                      <a:pt x="1298156" y="130452"/>
                    </a:lnTo>
                    <a:cubicBezTo>
                      <a:pt x="1298156" y="141588"/>
                      <a:pt x="1288611" y="151133"/>
                      <a:pt x="1277475" y="151133"/>
                    </a:cubicBezTo>
                    <a:cubicBezTo>
                      <a:pt x="1266339" y="151133"/>
                      <a:pt x="1256793" y="141588"/>
                      <a:pt x="1256793" y="130452"/>
                    </a:cubicBezTo>
                    <a:lnTo>
                      <a:pt x="1256793" y="0"/>
                    </a:lnTo>
                    <a:lnTo>
                      <a:pt x="1197931" y="0"/>
                    </a:lnTo>
                    <a:lnTo>
                      <a:pt x="1197931" y="87498"/>
                    </a:lnTo>
                    <a:cubicBezTo>
                      <a:pt x="1197931" y="92271"/>
                      <a:pt x="1193158" y="97044"/>
                      <a:pt x="1188386" y="97044"/>
                    </a:cubicBezTo>
                    <a:cubicBezTo>
                      <a:pt x="1183613" y="97044"/>
                      <a:pt x="1178841" y="92271"/>
                      <a:pt x="1178841" y="87498"/>
                    </a:cubicBezTo>
                    <a:lnTo>
                      <a:pt x="1178841" y="0"/>
                    </a:lnTo>
                    <a:lnTo>
                      <a:pt x="1115205" y="0"/>
                    </a:lnTo>
                    <a:lnTo>
                      <a:pt x="1115205" y="87498"/>
                    </a:lnTo>
                    <a:cubicBezTo>
                      <a:pt x="1115205" y="92271"/>
                      <a:pt x="1110433" y="97044"/>
                      <a:pt x="1105660" y="97044"/>
                    </a:cubicBezTo>
                    <a:cubicBezTo>
                      <a:pt x="1100888" y="97044"/>
                      <a:pt x="1096115" y="92271"/>
                      <a:pt x="1096115" y="87498"/>
                    </a:cubicBezTo>
                    <a:lnTo>
                      <a:pt x="1096115" y="0"/>
                    </a:lnTo>
                    <a:lnTo>
                      <a:pt x="1034071" y="0"/>
                    </a:lnTo>
                    <a:lnTo>
                      <a:pt x="1034071" y="87498"/>
                    </a:lnTo>
                    <a:cubicBezTo>
                      <a:pt x="1034071" y="92271"/>
                      <a:pt x="1029298" y="97044"/>
                      <a:pt x="1024525" y="97044"/>
                    </a:cubicBezTo>
                    <a:cubicBezTo>
                      <a:pt x="1019753" y="97044"/>
                      <a:pt x="1014980" y="92271"/>
                      <a:pt x="1014980" y="87498"/>
                    </a:cubicBezTo>
                    <a:lnTo>
                      <a:pt x="1014980" y="0"/>
                    </a:lnTo>
                    <a:lnTo>
                      <a:pt x="954527" y="0"/>
                    </a:lnTo>
                    <a:lnTo>
                      <a:pt x="954527" y="87498"/>
                    </a:lnTo>
                    <a:cubicBezTo>
                      <a:pt x="954527" y="92271"/>
                      <a:pt x="949754" y="97044"/>
                      <a:pt x="944981" y="97044"/>
                    </a:cubicBezTo>
                    <a:cubicBezTo>
                      <a:pt x="940209" y="97044"/>
                      <a:pt x="935436" y="92271"/>
                      <a:pt x="935436" y="87498"/>
                    </a:cubicBezTo>
                    <a:lnTo>
                      <a:pt x="935436" y="0"/>
                    </a:lnTo>
                    <a:lnTo>
                      <a:pt x="882937" y="0"/>
                    </a:lnTo>
                    <a:lnTo>
                      <a:pt x="882937" y="87498"/>
                    </a:lnTo>
                    <a:cubicBezTo>
                      <a:pt x="882937" y="92271"/>
                      <a:pt x="878164" y="97044"/>
                      <a:pt x="873392" y="97044"/>
                    </a:cubicBezTo>
                    <a:cubicBezTo>
                      <a:pt x="868619" y="97044"/>
                      <a:pt x="863847" y="92271"/>
                      <a:pt x="863847" y="87498"/>
                    </a:cubicBezTo>
                    <a:lnTo>
                      <a:pt x="863847" y="0"/>
                    </a:lnTo>
                    <a:lnTo>
                      <a:pt x="800212" y="0"/>
                    </a:lnTo>
                    <a:lnTo>
                      <a:pt x="800212" y="130452"/>
                    </a:lnTo>
                    <a:cubicBezTo>
                      <a:pt x="800212" y="141588"/>
                      <a:pt x="790666" y="151133"/>
                      <a:pt x="779530" y="151133"/>
                    </a:cubicBezTo>
                    <a:cubicBezTo>
                      <a:pt x="768394" y="151133"/>
                      <a:pt x="758849" y="141588"/>
                      <a:pt x="758849" y="130452"/>
                    </a:cubicBezTo>
                    <a:lnTo>
                      <a:pt x="758849" y="0"/>
                    </a:lnTo>
                    <a:lnTo>
                      <a:pt x="699986" y="0"/>
                    </a:lnTo>
                    <a:lnTo>
                      <a:pt x="699986" y="87498"/>
                    </a:lnTo>
                    <a:cubicBezTo>
                      <a:pt x="699986" y="92271"/>
                      <a:pt x="695214" y="97044"/>
                      <a:pt x="690441" y="97044"/>
                    </a:cubicBezTo>
                    <a:cubicBezTo>
                      <a:pt x="685668" y="97044"/>
                      <a:pt x="680896" y="92271"/>
                      <a:pt x="680896" y="87498"/>
                    </a:cubicBezTo>
                    <a:lnTo>
                      <a:pt x="680896" y="0"/>
                    </a:lnTo>
                    <a:lnTo>
                      <a:pt x="617261" y="0"/>
                    </a:lnTo>
                    <a:lnTo>
                      <a:pt x="617261" y="87498"/>
                    </a:lnTo>
                    <a:cubicBezTo>
                      <a:pt x="617261" y="92271"/>
                      <a:pt x="612488" y="97044"/>
                      <a:pt x="607715" y="97044"/>
                    </a:cubicBezTo>
                    <a:cubicBezTo>
                      <a:pt x="602943" y="97044"/>
                      <a:pt x="598170" y="92271"/>
                      <a:pt x="598170" y="87498"/>
                    </a:cubicBezTo>
                    <a:lnTo>
                      <a:pt x="598170" y="0"/>
                    </a:lnTo>
                    <a:lnTo>
                      <a:pt x="536126" y="0"/>
                    </a:lnTo>
                    <a:lnTo>
                      <a:pt x="536126" y="87498"/>
                    </a:lnTo>
                    <a:cubicBezTo>
                      <a:pt x="536126" y="92271"/>
                      <a:pt x="531353" y="97044"/>
                      <a:pt x="526581" y="97044"/>
                    </a:cubicBezTo>
                    <a:cubicBezTo>
                      <a:pt x="521808" y="97044"/>
                      <a:pt x="517035" y="92271"/>
                      <a:pt x="517035" y="87498"/>
                    </a:cubicBezTo>
                    <a:lnTo>
                      <a:pt x="517035" y="0"/>
                    </a:lnTo>
                    <a:lnTo>
                      <a:pt x="461355" y="0"/>
                    </a:lnTo>
                    <a:lnTo>
                      <a:pt x="461355" y="87498"/>
                    </a:lnTo>
                    <a:cubicBezTo>
                      <a:pt x="461355" y="92271"/>
                      <a:pt x="456582" y="97044"/>
                      <a:pt x="451809" y="97044"/>
                    </a:cubicBezTo>
                    <a:cubicBezTo>
                      <a:pt x="447037" y="97044"/>
                      <a:pt x="442264" y="92271"/>
                      <a:pt x="442264" y="87498"/>
                    </a:cubicBezTo>
                    <a:lnTo>
                      <a:pt x="442264" y="0"/>
                    </a:lnTo>
                    <a:lnTo>
                      <a:pt x="389765" y="0"/>
                    </a:lnTo>
                    <a:lnTo>
                      <a:pt x="389765" y="87498"/>
                    </a:lnTo>
                    <a:cubicBezTo>
                      <a:pt x="389765" y="92271"/>
                      <a:pt x="384992" y="97044"/>
                      <a:pt x="380220" y="97044"/>
                    </a:cubicBezTo>
                    <a:cubicBezTo>
                      <a:pt x="375447" y="97044"/>
                      <a:pt x="370675" y="92271"/>
                      <a:pt x="370675" y="87498"/>
                    </a:cubicBezTo>
                    <a:lnTo>
                      <a:pt x="370675" y="0"/>
                    </a:lnTo>
                    <a:lnTo>
                      <a:pt x="307039" y="0"/>
                    </a:lnTo>
                    <a:lnTo>
                      <a:pt x="307039" y="130452"/>
                    </a:lnTo>
                    <a:cubicBezTo>
                      <a:pt x="307039" y="141588"/>
                      <a:pt x="297494" y="151133"/>
                      <a:pt x="286358" y="151133"/>
                    </a:cubicBezTo>
                    <a:cubicBezTo>
                      <a:pt x="275222" y="151133"/>
                      <a:pt x="265677" y="141588"/>
                      <a:pt x="265677" y="130452"/>
                    </a:cubicBezTo>
                    <a:lnTo>
                      <a:pt x="265677" y="0"/>
                    </a:lnTo>
                    <a:lnTo>
                      <a:pt x="206814" y="0"/>
                    </a:lnTo>
                    <a:lnTo>
                      <a:pt x="206814" y="87498"/>
                    </a:lnTo>
                    <a:cubicBezTo>
                      <a:pt x="206814" y="92271"/>
                      <a:pt x="202041" y="97044"/>
                      <a:pt x="197269" y="97044"/>
                    </a:cubicBezTo>
                    <a:cubicBezTo>
                      <a:pt x="192496" y="97044"/>
                      <a:pt x="187724" y="92271"/>
                      <a:pt x="187724" y="87498"/>
                    </a:cubicBezTo>
                    <a:lnTo>
                      <a:pt x="187724" y="0"/>
                    </a:lnTo>
                    <a:lnTo>
                      <a:pt x="124089" y="0"/>
                    </a:lnTo>
                    <a:lnTo>
                      <a:pt x="124089" y="87498"/>
                    </a:lnTo>
                    <a:cubicBezTo>
                      <a:pt x="124089" y="92271"/>
                      <a:pt x="119316" y="97044"/>
                      <a:pt x="114543" y="97044"/>
                    </a:cubicBezTo>
                    <a:cubicBezTo>
                      <a:pt x="109770" y="97044"/>
                      <a:pt x="104998" y="92271"/>
                      <a:pt x="104998" y="87498"/>
                    </a:cubicBezTo>
                    <a:lnTo>
                      <a:pt x="104998" y="0"/>
                    </a:lnTo>
                    <a:lnTo>
                      <a:pt x="42954" y="0"/>
                    </a:lnTo>
                    <a:lnTo>
                      <a:pt x="42954" y="87498"/>
                    </a:lnTo>
                    <a:cubicBezTo>
                      <a:pt x="42954" y="92271"/>
                      <a:pt x="38181" y="97044"/>
                      <a:pt x="33409" y="97044"/>
                    </a:cubicBezTo>
                    <a:cubicBezTo>
                      <a:pt x="28636" y="97044"/>
                      <a:pt x="23863" y="92271"/>
                      <a:pt x="23863" y="87498"/>
                    </a:cubicBezTo>
                    <a:lnTo>
                      <a:pt x="23863" y="0"/>
                    </a:lnTo>
                    <a:lnTo>
                      <a:pt x="0" y="0"/>
                    </a:lnTo>
                    <a:lnTo>
                      <a:pt x="0" y="518626"/>
                    </a:lnTo>
                    <a:cubicBezTo>
                      <a:pt x="1164523" y="623624"/>
                      <a:pt x="2375180" y="645896"/>
                      <a:pt x="3523794" y="416810"/>
                    </a:cubicBezTo>
                    <a:close/>
                  </a:path>
                </a:pathLst>
              </a:custGeom>
              <a:solidFill>
                <a:srgbClr val="0092D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4" name="Freeform: Shape 1023">
                <a:extLst>
                  <a:ext uri="{FF2B5EF4-FFF2-40B4-BE49-F238E27FC236}">
                    <a16:creationId xmlns:a16="http://schemas.microsoft.com/office/drawing/2014/main" xmlns="" id="{B55CE002-705E-E118-C96A-5F48BE9B4B82}"/>
                  </a:ext>
                </a:extLst>
              </p:cNvPr>
              <p:cNvSpPr/>
              <p:nvPr/>
            </p:nvSpPr>
            <p:spPr>
              <a:xfrm>
                <a:off x="9886210"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3" y="143179"/>
                      <a:pt x="42953" y="132043"/>
                    </a:cubicBezTo>
                    <a:lnTo>
                      <a:pt x="42953"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5" name="Freeform: Shape 1024">
                <a:extLst>
                  <a:ext uri="{FF2B5EF4-FFF2-40B4-BE49-F238E27FC236}">
                    <a16:creationId xmlns:a16="http://schemas.microsoft.com/office/drawing/2014/main" xmlns="" id="{2C5810E2-A165-A3D9-14E4-8469471D443A}"/>
                  </a:ext>
                </a:extLst>
              </p:cNvPr>
              <p:cNvSpPr/>
              <p:nvPr/>
            </p:nvSpPr>
            <p:spPr>
              <a:xfrm>
                <a:off x="9391447"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1591" y="143179"/>
                      <a:pt x="11136"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6" name="Freeform: Shape 1025">
                <a:extLst>
                  <a:ext uri="{FF2B5EF4-FFF2-40B4-BE49-F238E27FC236}">
                    <a16:creationId xmlns:a16="http://schemas.microsoft.com/office/drawing/2014/main" xmlns="" id="{D0191047-5EB1-FF94-A266-AC73D17B6B73}"/>
                  </a:ext>
                </a:extLst>
              </p:cNvPr>
              <p:cNvSpPr/>
              <p:nvPr/>
            </p:nvSpPr>
            <p:spPr>
              <a:xfrm>
                <a:off x="8896684"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7" name="Freeform: Shape 1026">
                <a:extLst>
                  <a:ext uri="{FF2B5EF4-FFF2-40B4-BE49-F238E27FC236}">
                    <a16:creationId xmlns:a16="http://schemas.microsoft.com/office/drawing/2014/main" xmlns="" id="{40363999-271B-6AE1-CB66-BD16239BDC60}"/>
                  </a:ext>
                </a:extLst>
              </p:cNvPr>
              <p:cNvSpPr/>
              <p:nvPr/>
            </p:nvSpPr>
            <p:spPr>
              <a:xfrm>
                <a:off x="8401921" y="4268719"/>
                <a:ext cx="42953" cy="152724"/>
              </a:xfrm>
              <a:custGeom>
                <a:avLst/>
                <a:gdLst>
                  <a:gd name="connsiteX0" fmla="*/ 22273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3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3" y="152724"/>
                    </a:moveTo>
                    <a:cubicBezTo>
                      <a:pt x="33409" y="152724"/>
                      <a:pt x="42954" y="143179"/>
                      <a:pt x="42954" y="132043"/>
                    </a:cubicBezTo>
                    <a:lnTo>
                      <a:pt x="42954" y="0"/>
                    </a:lnTo>
                    <a:lnTo>
                      <a:pt x="0" y="0"/>
                    </a:lnTo>
                    <a:lnTo>
                      <a:pt x="0" y="130452"/>
                    </a:lnTo>
                    <a:cubicBezTo>
                      <a:pt x="0" y="143179"/>
                      <a:pt x="9545" y="152724"/>
                      <a:pt x="22273"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8" name="Freeform: Shape 1027">
                <a:extLst>
                  <a:ext uri="{FF2B5EF4-FFF2-40B4-BE49-F238E27FC236}">
                    <a16:creationId xmlns:a16="http://schemas.microsoft.com/office/drawing/2014/main" xmlns="" id="{59E4447C-0331-D889-433F-380858572639}"/>
                  </a:ext>
                </a:extLst>
              </p:cNvPr>
              <p:cNvSpPr/>
              <p:nvPr/>
            </p:nvSpPr>
            <p:spPr>
              <a:xfrm>
                <a:off x="7907158" y="4268719"/>
                <a:ext cx="42953" cy="152724"/>
              </a:xfrm>
              <a:custGeom>
                <a:avLst/>
                <a:gdLst>
                  <a:gd name="connsiteX0" fmla="*/ 22272 w 42953"/>
                  <a:gd name="connsiteY0" fmla="*/ 152724 h 152724"/>
                  <a:gd name="connsiteX1" fmla="*/ 42953 w 42953"/>
                  <a:gd name="connsiteY1" fmla="*/ 132043 h 152724"/>
                  <a:gd name="connsiteX2" fmla="*/ 42953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3" y="143179"/>
                      <a:pt x="42953" y="132043"/>
                    </a:cubicBezTo>
                    <a:lnTo>
                      <a:pt x="42953"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9" name="Freeform: Shape 1028">
                <a:extLst>
                  <a:ext uri="{FF2B5EF4-FFF2-40B4-BE49-F238E27FC236}">
                    <a16:creationId xmlns:a16="http://schemas.microsoft.com/office/drawing/2014/main" xmlns="" id="{3D918F98-EB9B-AFDD-C9A0-D7C9512A071A}"/>
                  </a:ext>
                </a:extLst>
              </p:cNvPr>
              <p:cNvSpPr/>
              <p:nvPr/>
            </p:nvSpPr>
            <p:spPr>
              <a:xfrm>
                <a:off x="7412395"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8"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0" name="Freeform: Shape 1029">
                <a:extLst>
                  <a:ext uri="{FF2B5EF4-FFF2-40B4-BE49-F238E27FC236}">
                    <a16:creationId xmlns:a16="http://schemas.microsoft.com/office/drawing/2014/main" xmlns="" id="{67D006A8-2F26-C0EE-E2F6-7C8C9AD6EF9F}"/>
                  </a:ext>
                </a:extLst>
              </p:cNvPr>
              <p:cNvSpPr/>
              <p:nvPr/>
            </p:nvSpPr>
            <p:spPr>
              <a:xfrm>
                <a:off x="6917632" y="4268719"/>
                <a:ext cx="42953" cy="152724"/>
              </a:xfrm>
              <a:custGeom>
                <a:avLst/>
                <a:gdLst>
                  <a:gd name="connsiteX0" fmla="*/ 22272 w 42953"/>
                  <a:gd name="connsiteY0" fmla="*/ 152724 h 152724"/>
                  <a:gd name="connsiteX1" fmla="*/ 42954 w 42953"/>
                  <a:gd name="connsiteY1" fmla="*/ 132043 h 152724"/>
                  <a:gd name="connsiteX2" fmla="*/ 42954 w 42953"/>
                  <a:gd name="connsiteY2" fmla="*/ 0 h 152724"/>
                  <a:gd name="connsiteX3" fmla="*/ 0 w 42953"/>
                  <a:gd name="connsiteY3" fmla="*/ 0 h 152724"/>
                  <a:gd name="connsiteX4" fmla="*/ 0 w 42953"/>
                  <a:gd name="connsiteY4" fmla="*/ 130452 h 152724"/>
                  <a:gd name="connsiteX5" fmla="*/ 22272 w 42953"/>
                  <a:gd name="connsiteY5" fmla="*/ 152724 h 152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53" h="152724">
                    <a:moveTo>
                      <a:pt x="22272" y="152724"/>
                    </a:moveTo>
                    <a:cubicBezTo>
                      <a:pt x="33409" y="152724"/>
                      <a:pt x="42954" y="143179"/>
                      <a:pt x="42954" y="132043"/>
                    </a:cubicBezTo>
                    <a:lnTo>
                      <a:pt x="42954" y="0"/>
                    </a:lnTo>
                    <a:lnTo>
                      <a:pt x="0" y="0"/>
                    </a:lnTo>
                    <a:lnTo>
                      <a:pt x="0" y="130452"/>
                    </a:lnTo>
                    <a:cubicBezTo>
                      <a:pt x="0" y="143179"/>
                      <a:pt x="9545" y="152724"/>
                      <a:pt x="22272" y="15272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1" name="Freeform: Shape 1030">
                <a:extLst>
                  <a:ext uri="{FF2B5EF4-FFF2-40B4-BE49-F238E27FC236}">
                    <a16:creationId xmlns:a16="http://schemas.microsoft.com/office/drawing/2014/main" xmlns="" id="{072F17A8-61A3-7C5B-064D-8EDEB070DAD0}"/>
                  </a:ext>
                </a:extLst>
              </p:cNvPr>
              <p:cNvSpPr/>
              <p:nvPr/>
            </p:nvSpPr>
            <p:spPr>
              <a:xfrm>
                <a:off x="9809848"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2" name="Freeform: Shape 1031">
                <a:extLst>
                  <a:ext uri="{FF2B5EF4-FFF2-40B4-BE49-F238E27FC236}">
                    <a16:creationId xmlns:a16="http://schemas.microsoft.com/office/drawing/2014/main" xmlns="" id="{81A3E841-2685-5D4C-C7D9-6894FF97EA8E}"/>
                  </a:ext>
                </a:extLst>
              </p:cNvPr>
              <p:cNvSpPr/>
              <p:nvPr/>
            </p:nvSpPr>
            <p:spPr>
              <a:xfrm>
                <a:off x="9315085"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3" name="Freeform: Shape 1032">
                <a:extLst>
                  <a:ext uri="{FF2B5EF4-FFF2-40B4-BE49-F238E27FC236}">
                    <a16:creationId xmlns:a16="http://schemas.microsoft.com/office/drawing/2014/main" xmlns="" id="{D807EF41-2599-D3EC-67F1-6B9ABBD450AA}"/>
                  </a:ext>
                </a:extLst>
              </p:cNvPr>
              <p:cNvSpPr/>
              <p:nvPr/>
            </p:nvSpPr>
            <p:spPr>
              <a:xfrm>
                <a:off x="88203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4" name="Freeform: Shape 1033">
                <a:extLst>
                  <a:ext uri="{FF2B5EF4-FFF2-40B4-BE49-F238E27FC236}">
                    <a16:creationId xmlns:a16="http://schemas.microsoft.com/office/drawing/2014/main" xmlns="" id="{54B5C98B-6114-98F3-8298-3ADEB1361D50}"/>
                  </a:ext>
                </a:extLst>
              </p:cNvPr>
              <p:cNvSpPr/>
              <p:nvPr/>
            </p:nvSpPr>
            <p:spPr>
              <a:xfrm>
                <a:off x="83255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5" name="Freeform: Shape 1034">
                <a:extLst>
                  <a:ext uri="{FF2B5EF4-FFF2-40B4-BE49-F238E27FC236}">
                    <a16:creationId xmlns:a16="http://schemas.microsoft.com/office/drawing/2014/main" xmlns="" id="{706056D8-6253-1463-CDB2-101ABAACADA7}"/>
                  </a:ext>
                </a:extLst>
              </p:cNvPr>
              <p:cNvSpPr/>
              <p:nvPr/>
            </p:nvSpPr>
            <p:spPr>
              <a:xfrm>
                <a:off x="78307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6" name="Freeform: Shape 1035">
                <a:extLst>
                  <a:ext uri="{FF2B5EF4-FFF2-40B4-BE49-F238E27FC236}">
                    <a16:creationId xmlns:a16="http://schemas.microsoft.com/office/drawing/2014/main" xmlns="" id="{55988B1A-8A4F-33FF-4283-F8075A79D764}"/>
                  </a:ext>
                </a:extLst>
              </p:cNvPr>
              <p:cNvSpPr/>
              <p:nvPr/>
            </p:nvSpPr>
            <p:spPr>
              <a:xfrm>
                <a:off x="733603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7" name="Freeform: Shape 1036">
                <a:extLst>
                  <a:ext uri="{FF2B5EF4-FFF2-40B4-BE49-F238E27FC236}">
                    <a16:creationId xmlns:a16="http://schemas.microsoft.com/office/drawing/2014/main" xmlns="" id="{1AEC16C2-CD13-B310-E4A9-E410DD94AB9F}"/>
                  </a:ext>
                </a:extLst>
              </p:cNvPr>
              <p:cNvSpPr/>
              <p:nvPr/>
            </p:nvSpPr>
            <p:spPr>
              <a:xfrm>
                <a:off x="684127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8" name="Freeform: Shape 1037">
                <a:extLst>
                  <a:ext uri="{FF2B5EF4-FFF2-40B4-BE49-F238E27FC236}">
                    <a16:creationId xmlns:a16="http://schemas.microsoft.com/office/drawing/2014/main" xmlns="" id="{B8BDAA56-735D-FF46-8BC0-7E5A45014D23}"/>
                  </a:ext>
                </a:extLst>
              </p:cNvPr>
              <p:cNvSpPr/>
              <p:nvPr/>
            </p:nvSpPr>
            <p:spPr>
              <a:xfrm>
                <a:off x="9727122"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39" name="Freeform: Shape 1038">
                <a:extLst>
                  <a:ext uri="{FF2B5EF4-FFF2-40B4-BE49-F238E27FC236}">
                    <a16:creationId xmlns:a16="http://schemas.microsoft.com/office/drawing/2014/main" xmlns="" id="{207F9744-C40F-006D-6262-11FC85AACB31}"/>
                  </a:ext>
                </a:extLst>
              </p:cNvPr>
              <p:cNvSpPr/>
              <p:nvPr/>
            </p:nvSpPr>
            <p:spPr>
              <a:xfrm>
                <a:off x="923235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0" name="Freeform: Shape 1039">
                <a:extLst>
                  <a:ext uri="{FF2B5EF4-FFF2-40B4-BE49-F238E27FC236}">
                    <a16:creationId xmlns:a16="http://schemas.microsoft.com/office/drawing/2014/main" xmlns="" id="{7BD0CCAA-F874-7F39-66D0-776A34D2D75C}"/>
                  </a:ext>
                </a:extLst>
              </p:cNvPr>
              <p:cNvSpPr/>
              <p:nvPr/>
            </p:nvSpPr>
            <p:spPr>
              <a:xfrm>
                <a:off x="873759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1" name="Freeform: Shape 1040">
                <a:extLst>
                  <a:ext uri="{FF2B5EF4-FFF2-40B4-BE49-F238E27FC236}">
                    <a16:creationId xmlns:a16="http://schemas.microsoft.com/office/drawing/2014/main" xmlns="" id="{8106B8C9-28F1-F180-522D-8473D36DD937}"/>
                  </a:ext>
                </a:extLst>
              </p:cNvPr>
              <p:cNvSpPr/>
              <p:nvPr/>
            </p:nvSpPr>
            <p:spPr>
              <a:xfrm>
                <a:off x="82428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2" name="Freeform: Shape 1041">
                <a:extLst>
                  <a:ext uri="{FF2B5EF4-FFF2-40B4-BE49-F238E27FC236}">
                    <a16:creationId xmlns:a16="http://schemas.microsoft.com/office/drawing/2014/main" xmlns="" id="{B175E58B-6252-9451-B40F-CA6D279B3A8C}"/>
                  </a:ext>
                </a:extLst>
              </p:cNvPr>
              <p:cNvSpPr/>
              <p:nvPr/>
            </p:nvSpPr>
            <p:spPr>
              <a:xfrm>
                <a:off x="77480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1"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3" name="Freeform: Shape 1042">
                <a:extLst>
                  <a:ext uri="{FF2B5EF4-FFF2-40B4-BE49-F238E27FC236}">
                    <a16:creationId xmlns:a16="http://schemas.microsoft.com/office/drawing/2014/main" xmlns="" id="{C87C6E06-8B7C-8BDA-5EE2-E5B8745101D6}"/>
                  </a:ext>
                </a:extLst>
              </p:cNvPr>
              <p:cNvSpPr/>
              <p:nvPr/>
            </p:nvSpPr>
            <p:spPr>
              <a:xfrm>
                <a:off x="72533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4" name="Freeform: Shape 1043">
                <a:extLst>
                  <a:ext uri="{FF2B5EF4-FFF2-40B4-BE49-F238E27FC236}">
                    <a16:creationId xmlns:a16="http://schemas.microsoft.com/office/drawing/2014/main" xmlns="" id="{F446DD9A-2D5F-1010-292F-CF0589B95F42}"/>
                  </a:ext>
                </a:extLst>
              </p:cNvPr>
              <p:cNvSpPr/>
              <p:nvPr/>
            </p:nvSpPr>
            <p:spPr>
              <a:xfrm>
                <a:off x="675854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5" name="Freeform: Shape 1044">
                <a:extLst>
                  <a:ext uri="{FF2B5EF4-FFF2-40B4-BE49-F238E27FC236}">
                    <a16:creationId xmlns:a16="http://schemas.microsoft.com/office/drawing/2014/main" xmlns="" id="{D10C0810-187F-7629-E2BA-268AE27B383B}"/>
                  </a:ext>
                </a:extLst>
              </p:cNvPr>
              <p:cNvSpPr/>
              <p:nvPr/>
            </p:nvSpPr>
            <p:spPr>
              <a:xfrm>
                <a:off x="9645988" y="4268719"/>
                <a:ext cx="17499" cy="97043"/>
              </a:xfrm>
              <a:custGeom>
                <a:avLst/>
                <a:gdLst>
                  <a:gd name="connsiteX0" fmla="*/ 7954 w 17499"/>
                  <a:gd name="connsiteY0" fmla="*/ 97044 h 97043"/>
                  <a:gd name="connsiteX1" fmla="*/ 17500 w 17499"/>
                  <a:gd name="connsiteY1" fmla="*/ 87498 h 97043"/>
                  <a:gd name="connsiteX2" fmla="*/ 17500 w 17499"/>
                  <a:gd name="connsiteY2" fmla="*/ 0 h 97043"/>
                  <a:gd name="connsiteX3" fmla="*/ 0 w 17499"/>
                  <a:gd name="connsiteY3" fmla="*/ 0 h 97043"/>
                  <a:gd name="connsiteX4" fmla="*/ 0 w 17499"/>
                  <a:gd name="connsiteY4" fmla="*/ 87498 h 97043"/>
                  <a:gd name="connsiteX5" fmla="*/ 7954 w 17499"/>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499" h="97043">
                    <a:moveTo>
                      <a:pt x="7954" y="97044"/>
                    </a:moveTo>
                    <a:cubicBezTo>
                      <a:pt x="12727" y="97044"/>
                      <a:pt x="17500" y="92271"/>
                      <a:pt x="17500" y="87498"/>
                    </a:cubicBezTo>
                    <a:lnTo>
                      <a:pt x="17500" y="0"/>
                    </a:lnTo>
                    <a:lnTo>
                      <a:pt x="0" y="0"/>
                    </a:lnTo>
                    <a:lnTo>
                      <a:pt x="0" y="87498"/>
                    </a:lnTo>
                    <a:cubicBezTo>
                      <a:pt x="0" y="92271"/>
                      <a:pt x="3182" y="97044"/>
                      <a:pt x="7954"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6" name="Freeform: Shape 1045">
                <a:extLst>
                  <a:ext uri="{FF2B5EF4-FFF2-40B4-BE49-F238E27FC236}">
                    <a16:creationId xmlns:a16="http://schemas.microsoft.com/office/drawing/2014/main" xmlns="" id="{47FF5637-F614-D2FE-6F1A-C5FEB256B46F}"/>
                  </a:ext>
                </a:extLst>
              </p:cNvPr>
              <p:cNvSpPr/>
              <p:nvPr/>
            </p:nvSpPr>
            <p:spPr>
              <a:xfrm>
                <a:off x="914963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1591"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7" name="Freeform: Shape 1046">
                <a:extLst>
                  <a:ext uri="{FF2B5EF4-FFF2-40B4-BE49-F238E27FC236}">
                    <a16:creationId xmlns:a16="http://schemas.microsoft.com/office/drawing/2014/main" xmlns="" id="{D11A762C-FDE5-9E56-B91E-F77107E5F264}"/>
                  </a:ext>
                </a:extLst>
              </p:cNvPr>
              <p:cNvSpPr/>
              <p:nvPr/>
            </p:nvSpPr>
            <p:spPr>
              <a:xfrm>
                <a:off x="865487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8" name="Freeform: Shape 1047">
                <a:extLst>
                  <a:ext uri="{FF2B5EF4-FFF2-40B4-BE49-F238E27FC236}">
                    <a16:creationId xmlns:a16="http://schemas.microsoft.com/office/drawing/2014/main" xmlns="" id="{181F74CF-443F-6024-4298-C7687C315A60}"/>
                  </a:ext>
                </a:extLst>
              </p:cNvPr>
              <p:cNvSpPr/>
              <p:nvPr/>
            </p:nvSpPr>
            <p:spPr>
              <a:xfrm>
                <a:off x="8160108"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1591"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49" name="Freeform: Shape 1048">
                <a:extLst>
                  <a:ext uri="{FF2B5EF4-FFF2-40B4-BE49-F238E27FC236}">
                    <a16:creationId xmlns:a16="http://schemas.microsoft.com/office/drawing/2014/main" xmlns="" id="{AD64681B-EA1E-6169-3E98-DFA41AD4A8BF}"/>
                  </a:ext>
                </a:extLst>
              </p:cNvPr>
              <p:cNvSpPr/>
              <p:nvPr/>
            </p:nvSpPr>
            <p:spPr>
              <a:xfrm>
                <a:off x="7665345"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0" name="Freeform: Shape 1049">
                <a:extLst>
                  <a:ext uri="{FF2B5EF4-FFF2-40B4-BE49-F238E27FC236}">
                    <a16:creationId xmlns:a16="http://schemas.microsoft.com/office/drawing/2014/main" xmlns="" id="{28AA18DF-F4A8-FCB7-2421-76A7E77807C4}"/>
                  </a:ext>
                </a:extLst>
              </p:cNvPr>
              <p:cNvSpPr/>
              <p:nvPr/>
            </p:nvSpPr>
            <p:spPr>
              <a:xfrm>
                <a:off x="7170582"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1" name="Freeform: Shape 1050">
                <a:extLst>
                  <a:ext uri="{FF2B5EF4-FFF2-40B4-BE49-F238E27FC236}">
                    <a16:creationId xmlns:a16="http://schemas.microsoft.com/office/drawing/2014/main" xmlns="" id="{66B927B5-9E5A-7FF9-D5EB-35E24D1EAB12}"/>
                  </a:ext>
                </a:extLst>
              </p:cNvPr>
              <p:cNvSpPr/>
              <p:nvPr/>
            </p:nvSpPr>
            <p:spPr>
              <a:xfrm>
                <a:off x="6675819"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2" name="Freeform: Shape 1051">
                <a:extLst>
                  <a:ext uri="{FF2B5EF4-FFF2-40B4-BE49-F238E27FC236}">
                    <a16:creationId xmlns:a16="http://schemas.microsoft.com/office/drawing/2014/main" xmlns="" id="{10EDFD85-7B56-DA8C-FDCF-B18B18886975}"/>
                  </a:ext>
                </a:extLst>
              </p:cNvPr>
              <p:cNvSpPr/>
              <p:nvPr/>
            </p:nvSpPr>
            <p:spPr>
              <a:xfrm>
                <a:off x="956962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3" name="Freeform: Shape 1052">
                <a:extLst>
                  <a:ext uri="{FF2B5EF4-FFF2-40B4-BE49-F238E27FC236}">
                    <a16:creationId xmlns:a16="http://schemas.microsoft.com/office/drawing/2014/main" xmlns="" id="{83830C89-F5BF-619D-D005-90526C6BFB50}"/>
                  </a:ext>
                </a:extLst>
              </p:cNvPr>
              <p:cNvSpPr/>
              <p:nvPr/>
            </p:nvSpPr>
            <p:spPr>
              <a:xfrm>
                <a:off x="907486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4" name="Freeform: Shape 1053">
                <a:extLst>
                  <a:ext uri="{FF2B5EF4-FFF2-40B4-BE49-F238E27FC236}">
                    <a16:creationId xmlns:a16="http://schemas.microsoft.com/office/drawing/2014/main" xmlns="" id="{A2F93DE2-E82F-F55F-5BD5-1E9E3E7D4CAB}"/>
                  </a:ext>
                </a:extLst>
              </p:cNvPr>
              <p:cNvSpPr/>
              <p:nvPr/>
            </p:nvSpPr>
            <p:spPr>
              <a:xfrm>
                <a:off x="858009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5" name="Freeform: Shape 1054">
                <a:extLst>
                  <a:ext uri="{FF2B5EF4-FFF2-40B4-BE49-F238E27FC236}">
                    <a16:creationId xmlns:a16="http://schemas.microsoft.com/office/drawing/2014/main" xmlns="" id="{8358FE39-E692-F3C1-5C64-E54ABE604ED6}"/>
                  </a:ext>
                </a:extLst>
              </p:cNvPr>
              <p:cNvSpPr/>
              <p:nvPr/>
            </p:nvSpPr>
            <p:spPr>
              <a:xfrm>
                <a:off x="8085336"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6" name="Freeform: Shape 1055">
                <a:extLst>
                  <a:ext uri="{FF2B5EF4-FFF2-40B4-BE49-F238E27FC236}">
                    <a16:creationId xmlns:a16="http://schemas.microsoft.com/office/drawing/2014/main" xmlns="" id="{CBF3F17B-7B51-B2E2-597E-0C4011F7DC7E}"/>
                  </a:ext>
                </a:extLst>
              </p:cNvPr>
              <p:cNvSpPr/>
              <p:nvPr/>
            </p:nvSpPr>
            <p:spPr>
              <a:xfrm>
                <a:off x="7590573"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7" name="Freeform: Shape 1056">
                <a:extLst>
                  <a:ext uri="{FF2B5EF4-FFF2-40B4-BE49-F238E27FC236}">
                    <a16:creationId xmlns:a16="http://schemas.microsoft.com/office/drawing/2014/main" xmlns="" id="{733BAE95-AF88-CA41-A757-D664CE415D1E}"/>
                  </a:ext>
                </a:extLst>
              </p:cNvPr>
              <p:cNvSpPr/>
              <p:nvPr/>
            </p:nvSpPr>
            <p:spPr>
              <a:xfrm>
                <a:off x="7095810"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8" name="Freeform: Shape 1057">
                <a:extLst>
                  <a:ext uri="{FF2B5EF4-FFF2-40B4-BE49-F238E27FC236}">
                    <a16:creationId xmlns:a16="http://schemas.microsoft.com/office/drawing/2014/main" xmlns="" id="{B7B88681-09E1-0633-F843-9A2D6A255E8B}"/>
                  </a:ext>
                </a:extLst>
              </p:cNvPr>
              <p:cNvSpPr/>
              <p:nvPr/>
            </p:nvSpPr>
            <p:spPr>
              <a:xfrm>
                <a:off x="9498036"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59" name="Freeform: Shape 1058">
                <a:extLst>
                  <a:ext uri="{FF2B5EF4-FFF2-40B4-BE49-F238E27FC236}">
                    <a16:creationId xmlns:a16="http://schemas.microsoft.com/office/drawing/2014/main" xmlns="" id="{C3BB1A61-5728-8970-B351-45FFCB858291}"/>
                  </a:ext>
                </a:extLst>
              </p:cNvPr>
              <p:cNvSpPr/>
              <p:nvPr/>
            </p:nvSpPr>
            <p:spPr>
              <a:xfrm>
                <a:off x="10123251"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0" name="Freeform: Shape 1059">
                <a:extLst>
                  <a:ext uri="{FF2B5EF4-FFF2-40B4-BE49-F238E27FC236}">
                    <a16:creationId xmlns:a16="http://schemas.microsoft.com/office/drawing/2014/main" xmlns="" id="{A3DF2188-DA6F-4B15-FF47-883686800E66}"/>
                  </a:ext>
                </a:extLst>
              </p:cNvPr>
              <p:cNvSpPr/>
              <p:nvPr/>
            </p:nvSpPr>
            <p:spPr>
              <a:xfrm>
                <a:off x="10048479"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1" name="Freeform: Shape 1060">
                <a:extLst>
                  <a:ext uri="{FF2B5EF4-FFF2-40B4-BE49-F238E27FC236}">
                    <a16:creationId xmlns:a16="http://schemas.microsoft.com/office/drawing/2014/main" xmlns="" id="{81DB1479-5CF2-B7DA-C2E7-484899EA85AB}"/>
                  </a:ext>
                </a:extLst>
              </p:cNvPr>
              <p:cNvSpPr/>
              <p:nvPr/>
            </p:nvSpPr>
            <p:spPr>
              <a:xfrm>
                <a:off x="997689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318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2" name="Freeform: Shape 1061">
                <a:extLst>
                  <a:ext uri="{FF2B5EF4-FFF2-40B4-BE49-F238E27FC236}">
                    <a16:creationId xmlns:a16="http://schemas.microsoft.com/office/drawing/2014/main" xmlns="" id="{80418072-3AC8-0828-1DC8-2809699BEFE0}"/>
                  </a:ext>
                </a:extLst>
              </p:cNvPr>
              <p:cNvSpPr/>
              <p:nvPr/>
            </p:nvSpPr>
            <p:spPr>
              <a:xfrm>
                <a:off x="9003273"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3" name="Freeform: Shape 1062">
                <a:extLst>
                  <a:ext uri="{FF2B5EF4-FFF2-40B4-BE49-F238E27FC236}">
                    <a16:creationId xmlns:a16="http://schemas.microsoft.com/office/drawing/2014/main" xmlns="" id="{55D11CC8-C9DD-B261-CE57-20730B861FD7}"/>
                  </a:ext>
                </a:extLst>
              </p:cNvPr>
              <p:cNvSpPr/>
              <p:nvPr/>
            </p:nvSpPr>
            <p:spPr>
              <a:xfrm>
                <a:off x="8508510"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2"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4" name="Freeform: Shape 1063">
                <a:extLst>
                  <a:ext uri="{FF2B5EF4-FFF2-40B4-BE49-F238E27FC236}">
                    <a16:creationId xmlns:a16="http://schemas.microsoft.com/office/drawing/2014/main" xmlns="" id="{07AE3562-E29D-2133-D1A9-AC9EC2C6CA93}"/>
                  </a:ext>
                </a:extLst>
              </p:cNvPr>
              <p:cNvSpPr/>
              <p:nvPr/>
            </p:nvSpPr>
            <p:spPr>
              <a:xfrm>
                <a:off x="8013747" y="4268719"/>
                <a:ext cx="19090" cy="97043"/>
              </a:xfrm>
              <a:custGeom>
                <a:avLst/>
                <a:gdLst>
                  <a:gd name="connsiteX0" fmla="*/ 9545 w 19090"/>
                  <a:gd name="connsiteY0" fmla="*/ 97044 h 97043"/>
                  <a:gd name="connsiteX1" fmla="*/ 19091 w 19090"/>
                  <a:gd name="connsiteY1" fmla="*/ 87498 h 97043"/>
                  <a:gd name="connsiteX2" fmla="*/ 19091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1" y="92271"/>
                      <a:pt x="19091" y="87498"/>
                    </a:cubicBezTo>
                    <a:lnTo>
                      <a:pt x="19091"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5" name="Freeform: Shape 1064">
                <a:extLst>
                  <a:ext uri="{FF2B5EF4-FFF2-40B4-BE49-F238E27FC236}">
                    <a16:creationId xmlns:a16="http://schemas.microsoft.com/office/drawing/2014/main" xmlns="" id="{FF2F27E6-F00F-2361-626A-88879D3F9365}"/>
                  </a:ext>
                </a:extLst>
              </p:cNvPr>
              <p:cNvSpPr/>
              <p:nvPr/>
            </p:nvSpPr>
            <p:spPr>
              <a:xfrm>
                <a:off x="7518984"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66" name="Freeform: Shape 1065">
                <a:extLst>
                  <a:ext uri="{FF2B5EF4-FFF2-40B4-BE49-F238E27FC236}">
                    <a16:creationId xmlns:a16="http://schemas.microsoft.com/office/drawing/2014/main" xmlns="" id="{98807EA8-1917-D047-972F-6B50445635A2}"/>
                  </a:ext>
                </a:extLst>
              </p:cNvPr>
              <p:cNvSpPr/>
              <p:nvPr/>
            </p:nvSpPr>
            <p:spPr>
              <a:xfrm>
                <a:off x="7024221" y="4268719"/>
                <a:ext cx="19090" cy="97043"/>
              </a:xfrm>
              <a:custGeom>
                <a:avLst/>
                <a:gdLst>
                  <a:gd name="connsiteX0" fmla="*/ 9545 w 19090"/>
                  <a:gd name="connsiteY0" fmla="*/ 97044 h 97043"/>
                  <a:gd name="connsiteX1" fmla="*/ 19090 w 19090"/>
                  <a:gd name="connsiteY1" fmla="*/ 87498 h 97043"/>
                  <a:gd name="connsiteX2" fmla="*/ 19090 w 19090"/>
                  <a:gd name="connsiteY2" fmla="*/ 0 h 97043"/>
                  <a:gd name="connsiteX3" fmla="*/ 0 w 19090"/>
                  <a:gd name="connsiteY3" fmla="*/ 0 h 97043"/>
                  <a:gd name="connsiteX4" fmla="*/ 0 w 19090"/>
                  <a:gd name="connsiteY4" fmla="*/ 87498 h 97043"/>
                  <a:gd name="connsiteX5" fmla="*/ 9545 w 19090"/>
                  <a:gd name="connsiteY5" fmla="*/ 97044 h 97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9090" h="97043">
                    <a:moveTo>
                      <a:pt x="9545" y="97044"/>
                    </a:moveTo>
                    <a:cubicBezTo>
                      <a:pt x="14318" y="97044"/>
                      <a:pt x="19090" y="92271"/>
                      <a:pt x="19090" y="87498"/>
                    </a:cubicBezTo>
                    <a:lnTo>
                      <a:pt x="19090" y="0"/>
                    </a:lnTo>
                    <a:lnTo>
                      <a:pt x="0" y="0"/>
                    </a:lnTo>
                    <a:lnTo>
                      <a:pt x="0" y="87498"/>
                    </a:lnTo>
                    <a:cubicBezTo>
                      <a:pt x="0" y="92271"/>
                      <a:pt x="4773" y="97044"/>
                      <a:pt x="9545" y="97044"/>
                    </a:cubicBezTo>
                    <a:close/>
                  </a:path>
                </a:pathLst>
              </a:custGeom>
              <a:solidFill>
                <a:srgbClr val="166A9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15" name="Graphic 378">
              <a:extLst>
                <a:ext uri="{FF2B5EF4-FFF2-40B4-BE49-F238E27FC236}">
                  <a16:creationId xmlns:a16="http://schemas.microsoft.com/office/drawing/2014/main" xmlns="" id="{BEEFED3E-7C9D-AC9D-929B-677241002FF3}"/>
                </a:ext>
              </a:extLst>
            </p:cNvPr>
            <p:cNvGrpSpPr/>
            <p:nvPr/>
          </p:nvGrpSpPr>
          <p:grpSpPr>
            <a:xfrm>
              <a:off x="7937353" y="4574108"/>
              <a:ext cx="959331" cy="321483"/>
              <a:chOff x="7937353" y="4574108"/>
              <a:chExt cx="959331" cy="321483"/>
            </a:xfrm>
          </p:grpSpPr>
          <p:sp>
            <p:nvSpPr>
              <p:cNvPr id="1016" name="Freeform: Shape 1015">
                <a:extLst>
                  <a:ext uri="{FF2B5EF4-FFF2-40B4-BE49-F238E27FC236}">
                    <a16:creationId xmlns:a16="http://schemas.microsoft.com/office/drawing/2014/main" xmlns="" id="{A9B86BA9-F2BF-66D6-49AF-05BBECFEAC81}"/>
                  </a:ext>
                </a:extLst>
              </p:cNvPr>
              <p:cNvSpPr/>
              <p:nvPr/>
            </p:nvSpPr>
            <p:spPr>
              <a:xfrm>
                <a:off x="7937353" y="4752283"/>
                <a:ext cx="257754" cy="128987"/>
              </a:xfrm>
              <a:custGeom>
                <a:avLst/>
                <a:gdLst>
                  <a:gd name="connsiteX0" fmla="*/ 257754 w 257754"/>
                  <a:gd name="connsiteY0" fmla="*/ 66880 h 128987"/>
                  <a:gd name="connsiteX1" fmla="*/ 127303 w 257754"/>
                  <a:gd name="connsiteY1" fmla="*/ 128924 h 128987"/>
                  <a:gd name="connsiteX2" fmla="*/ 32 w 257754"/>
                  <a:gd name="connsiteY2" fmla="*/ 62107 h 128987"/>
                  <a:gd name="connsiteX3" fmla="*/ 130484 w 257754"/>
                  <a:gd name="connsiteY3" fmla="*/ 63 h 128987"/>
                  <a:gd name="connsiteX4" fmla="*/ 257754 w 257754"/>
                  <a:gd name="connsiteY4" fmla="*/ 66880 h 1289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87">
                    <a:moveTo>
                      <a:pt x="257754" y="66880"/>
                    </a:moveTo>
                    <a:cubicBezTo>
                      <a:pt x="257754" y="101879"/>
                      <a:pt x="198892" y="130515"/>
                      <a:pt x="127303" y="128924"/>
                    </a:cubicBezTo>
                    <a:cubicBezTo>
                      <a:pt x="55713" y="127333"/>
                      <a:pt x="-1559" y="97107"/>
                      <a:pt x="32" y="62107"/>
                    </a:cubicBezTo>
                    <a:cubicBezTo>
                      <a:pt x="32" y="27108"/>
                      <a:pt x="58895" y="-1528"/>
                      <a:pt x="130484" y="63"/>
                    </a:cubicBezTo>
                    <a:cubicBezTo>
                      <a:pt x="202074" y="1654"/>
                      <a:pt x="257754" y="31881"/>
                      <a:pt x="257754" y="66880"/>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7" name="Freeform: Shape 1016">
                <a:extLst>
                  <a:ext uri="{FF2B5EF4-FFF2-40B4-BE49-F238E27FC236}">
                    <a16:creationId xmlns:a16="http://schemas.microsoft.com/office/drawing/2014/main" xmlns="" id="{D29C0E4D-F28E-926C-6EA7-72019ABEFEE0}"/>
                  </a:ext>
                </a:extLst>
              </p:cNvPr>
              <p:cNvSpPr/>
              <p:nvPr/>
            </p:nvSpPr>
            <p:spPr>
              <a:xfrm>
                <a:off x="8638930" y="4766664"/>
                <a:ext cx="257754" cy="128927"/>
              </a:xfrm>
              <a:custGeom>
                <a:avLst/>
                <a:gdLst>
                  <a:gd name="connsiteX0" fmla="*/ 32 w 257754"/>
                  <a:gd name="connsiteY0" fmla="*/ 62045 h 128927"/>
                  <a:gd name="connsiteX1" fmla="*/ 127303 w 257754"/>
                  <a:gd name="connsiteY1" fmla="*/ 128861 h 128927"/>
                  <a:gd name="connsiteX2" fmla="*/ 257754 w 257754"/>
                  <a:gd name="connsiteY2" fmla="*/ 66817 h 128927"/>
                  <a:gd name="connsiteX3" fmla="*/ 130484 w 257754"/>
                  <a:gd name="connsiteY3" fmla="*/ 0 h 128927"/>
                  <a:gd name="connsiteX4" fmla="*/ 32 w 257754"/>
                  <a:gd name="connsiteY4" fmla="*/ 62045 h 1289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7754" h="128927">
                    <a:moveTo>
                      <a:pt x="32" y="62045"/>
                    </a:moveTo>
                    <a:cubicBezTo>
                      <a:pt x="-1559" y="97044"/>
                      <a:pt x="55713" y="127270"/>
                      <a:pt x="127303" y="128861"/>
                    </a:cubicBezTo>
                    <a:cubicBezTo>
                      <a:pt x="198892" y="130452"/>
                      <a:pt x="256163" y="103407"/>
                      <a:pt x="257754" y="66817"/>
                    </a:cubicBezTo>
                    <a:cubicBezTo>
                      <a:pt x="257754" y="31818"/>
                      <a:pt x="202074" y="1591"/>
                      <a:pt x="130484" y="0"/>
                    </a:cubicBezTo>
                    <a:cubicBezTo>
                      <a:pt x="58895" y="0"/>
                      <a:pt x="32" y="27045"/>
                      <a:pt x="32" y="620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8" name="Freeform: Shape 1017">
                <a:extLst>
                  <a:ext uri="{FF2B5EF4-FFF2-40B4-BE49-F238E27FC236}">
                    <a16:creationId xmlns:a16="http://schemas.microsoft.com/office/drawing/2014/main" xmlns="" id="{EC8F57A3-D10D-6BDF-554D-182493A775F5}"/>
                  </a:ext>
                </a:extLst>
              </p:cNvPr>
              <p:cNvSpPr/>
              <p:nvPr/>
            </p:nvSpPr>
            <p:spPr>
              <a:xfrm>
                <a:off x="8292150" y="4626667"/>
                <a:ext cx="259313" cy="149617"/>
              </a:xfrm>
              <a:custGeom>
                <a:avLst/>
                <a:gdLst>
                  <a:gd name="connsiteX0" fmla="*/ 127270 w 259313"/>
                  <a:gd name="connsiteY0" fmla="*/ 149542 h 149617"/>
                  <a:gd name="connsiteX1" fmla="*/ 15909 w 259313"/>
                  <a:gd name="connsiteY1" fmla="*/ 82726 h 149617"/>
                  <a:gd name="connsiteX2" fmla="*/ 0 w 259313"/>
                  <a:gd name="connsiteY2" fmla="*/ 17500 h 149617"/>
                  <a:gd name="connsiteX3" fmla="*/ 19091 w 259313"/>
                  <a:gd name="connsiteY3" fmla="*/ 0 h 149617"/>
                  <a:gd name="connsiteX4" fmla="*/ 36590 w 259313"/>
                  <a:gd name="connsiteY4" fmla="*/ 19091 h 149617"/>
                  <a:gd name="connsiteX5" fmla="*/ 47726 w 259313"/>
                  <a:gd name="connsiteY5" fmla="*/ 66817 h 149617"/>
                  <a:gd name="connsiteX6" fmla="*/ 127270 w 259313"/>
                  <a:gd name="connsiteY6" fmla="*/ 116134 h 149617"/>
                  <a:gd name="connsiteX7" fmla="*/ 209996 w 259313"/>
                  <a:gd name="connsiteY7" fmla="*/ 69999 h 149617"/>
                  <a:gd name="connsiteX8" fmla="*/ 222723 w 259313"/>
                  <a:gd name="connsiteY8" fmla="*/ 23863 h 149617"/>
                  <a:gd name="connsiteX9" fmla="*/ 241814 w 259313"/>
                  <a:gd name="connsiteY9" fmla="*/ 6363 h 149617"/>
                  <a:gd name="connsiteX10" fmla="*/ 259313 w 259313"/>
                  <a:gd name="connsiteY10" fmla="*/ 25454 h 149617"/>
                  <a:gd name="connsiteX11" fmla="*/ 240223 w 259313"/>
                  <a:gd name="connsiteY11" fmla="*/ 89089 h 149617"/>
                  <a:gd name="connsiteX12" fmla="*/ 127270 w 259313"/>
                  <a:gd name="connsiteY12" fmla="*/ 149542 h 1496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9313" h="149617">
                    <a:moveTo>
                      <a:pt x="127270" y="149542"/>
                    </a:moveTo>
                    <a:cubicBezTo>
                      <a:pt x="81135" y="147951"/>
                      <a:pt x="38181" y="122498"/>
                      <a:pt x="15909" y="82726"/>
                    </a:cubicBezTo>
                    <a:cubicBezTo>
                      <a:pt x="4773" y="62044"/>
                      <a:pt x="0" y="39772"/>
                      <a:pt x="0" y="17500"/>
                    </a:cubicBezTo>
                    <a:cubicBezTo>
                      <a:pt x="0" y="7954"/>
                      <a:pt x="7954" y="0"/>
                      <a:pt x="19091" y="0"/>
                    </a:cubicBezTo>
                    <a:cubicBezTo>
                      <a:pt x="28636" y="0"/>
                      <a:pt x="36590" y="7954"/>
                      <a:pt x="36590" y="19091"/>
                    </a:cubicBezTo>
                    <a:cubicBezTo>
                      <a:pt x="36590" y="35000"/>
                      <a:pt x="39772" y="52499"/>
                      <a:pt x="47726" y="66817"/>
                    </a:cubicBezTo>
                    <a:cubicBezTo>
                      <a:pt x="63635" y="95453"/>
                      <a:pt x="93862" y="114543"/>
                      <a:pt x="127270" y="116134"/>
                    </a:cubicBezTo>
                    <a:cubicBezTo>
                      <a:pt x="160679" y="116134"/>
                      <a:pt x="192496" y="98635"/>
                      <a:pt x="209996" y="69999"/>
                    </a:cubicBezTo>
                    <a:cubicBezTo>
                      <a:pt x="217950" y="55681"/>
                      <a:pt x="222723" y="39772"/>
                      <a:pt x="222723" y="23863"/>
                    </a:cubicBezTo>
                    <a:cubicBezTo>
                      <a:pt x="222723" y="14318"/>
                      <a:pt x="230677" y="6363"/>
                      <a:pt x="241814" y="6363"/>
                    </a:cubicBezTo>
                    <a:cubicBezTo>
                      <a:pt x="251359" y="6363"/>
                      <a:pt x="259313" y="14318"/>
                      <a:pt x="259313" y="25454"/>
                    </a:cubicBezTo>
                    <a:cubicBezTo>
                      <a:pt x="259313" y="47726"/>
                      <a:pt x="252949" y="69999"/>
                      <a:pt x="240223" y="89089"/>
                    </a:cubicBezTo>
                    <a:cubicBezTo>
                      <a:pt x="216359" y="127270"/>
                      <a:pt x="173406" y="151133"/>
                      <a:pt x="127270" y="149542"/>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19" name="Freeform: Shape 1018">
                <a:extLst>
                  <a:ext uri="{FF2B5EF4-FFF2-40B4-BE49-F238E27FC236}">
                    <a16:creationId xmlns:a16="http://schemas.microsoft.com/office/drawing/2014/main" xmlns="" id="{72E0AF08-2699-0C84-7FA6-A011BED60F7F}"/>
                  </a:ext>
                </a:extLst>
              </p:cNvPr>
              <p:cNvSpPr/>
              <p:nvPr/>
            </p:nvSpPr>
            <p:spPr>
              <a:xfrm>
                <a:off x="8059822" y="4574108"/>
                <a:ext cx="140114" cy="140117"/>
              </a:xfrm>
              <a:custGeom>
                <a:avLst/>
                <a:gdLst>
                  <a:gd name="connsiteX0" fmla="*/ 140058 w 140114"/>
                  <a:gd name="connsiteY0" fmla="*/ 71650 h 140117"/>
                  <a:gd name="connsiteX1" fmla="*/ 68468 w 140114"/>
                  <a:gd name="connsiteY1" fmla="*/ 140057 h 140117"/>
                  <a:gd name="connsiteX2" fmla="*/ 60 w 140114"/>
                  <a:gd name="connsiteY2" fmla="*/ 68468 h 140117"/>
                  <a:gd name="connsiteX3" fmla="*/ 71649 w 140114"/>
                  <a:gd name="connsiteY3" fmla="*/ 60 h 140117"/>
                  <a:gd name="connsiteX4" fmla="*/ 140058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8" y="71650"/>
                    </a:moveTo>
                    <a:cubicBezTo>
                      <a:pt x="138467" y="111421"/>
                      <a:pt x="106649" y="141648"/>
                      <a:pt x="68468" y="140057"/>
                    </a:cubicBezTo>
                    <a:cubicBezTo>
                      <a:pt x="28696" y="138466"/>
                      <a:pt x="-1531" y="106649"/>
                      <a:pt x="60" y="68468"/>
                    </a:cubicBezTo>
                    <a:cubicBezTo>
                      <a:pt x="1651" y="28696"/>
                      <a:pt x="33469" y="-1531"/>
                      <a:pt x="71649" y="60"/>
                    </a:cubicBezTo>
                    <a:cubicBezTo>
                      <a:pt x="109831" y="60"/>
                      <a:pt x="141648" y="33468"/>
                      <a:pt x="140058"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20" name="Freeform: Shape 1019">
                <a:extLst>
                  <a:ext uri="{FF2B5EF4-FFF2-40B4-BE49-F238E27FC236}">
                    <a16:creationId xmlns:a16="http://schemas.microsoft.com/office/drawing/2014/main" xmlns="" id="{97AB92D0-4014-0DEE-10DA-725589A2492A}"/>
                  </a:ext>
                </a:extLst>
              </p:cNvPr>
              <p:cNvSpPr/>
              <p:nvPr/>
            </p:nvSpPr>
            <p:spPr>
              <a:xfrm>
                <a:off x="8645266" y="4588426"/>
                <a:ext cx="140114" cy="140117"/>
              </a:xfrm>
              <a:custGeom>
                <a:avLst/>
                <a:gdLst>
                  <a:gd name="connsiteX0" fmla="*/ 140057 w 140114"/>
                  <a:gd name="connsiteY0" fmla="*/ 71650 h 140117"/>
                  <a:gd name="connsiteX1" fmla="*/ 68468 w 140114"/>
                  <a:gd name="connsiteY1" fmla="*/ 140057 h 140117"/>
                  <a:gd name="connsiteX2" fmla="*/ 60 w 140114"/>
                  <a:gd name="connsiteY2" fmla="*/ 68468 h 140117"/>
                  <a:gd name="connsiteX3" fmla="*/ 71650 w 140114"/>
                  <a:gd name="connsiteY3" fmla="*/ 60 h 140117"/>
                  <a:gd name="connsiteX4" fmla="*/ 140057 w 140114"/>
                  <a:gd name="connsiteY4" fmla="*/ 71650 h 1401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0114" h="140117">
                    <a:moveTo>
                      <a:pt x="140057" y="71650"/>
                    </a:moveTo>
                    <a:cubicBezTo>
                      <a:pt x="138466" y="111421"/>
                      <a:pt x="106649" y="141648"/>
                      <a:pt x="68468" y="140057"/>
                    </a:cubicBezTo>
                    <a:cubicBezTo>
                      <a:pt x="28696" y="138466"/>
                      <a:pt x="-1531" y="106649"/>
                      <a:pt x="60" y="68468"/>
                    </a:cubicBezTo>
                    <a:cubicBezTo>
                      <a:pt x="1651" y="28696"/>
                      <a:pt x="33469" y="-1531"/>
                      <a:pt x="71650" y="60"/>
                    </a:cubicBezTo>
                    <a:cubicBezTo>
                      <a:pt x="109830" y="60"/>
                      <a:pt x="141648" y="31878"/>
                      <a:pt x="140057" y="7165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067" name="Graphic 378">
            <a:extLst>
              <a:ext uri="{FF2B5EF4-FFF2-40B4-BE49-F238E27FC236}">
                <a16:creationId xmlns:a16="http://schemas.microsoft.com/office/drawing/2014/main" xmlns="" id="{A313EB3E-FD67-F438-B379-A34CE4FBFFB0}"/>
              </a:ext>
            </a:extLst>
          </p:cNvPr>
          <p:cNvGrpSpPr/>
          <p:nvPr/>
        </p:nvGrpSpPr>
        <p:grpSpPr>
          <a:xfrm rot="225889">
            <a:off x="9099134" y="5305717"/>
            <a:ext cx="1478477" cy="2446991"/>
            <a:chOff x="3576789" y="-826861"/>
            <a:chExt cx="2080868" cy="2230410"/>
          </a:xfrm>
        </p:grpSpPr>
        <p:grpSp>
          <p:nvGrpSpPr>
            <p:cNvPr id="1068" name="Graphic 378">
              <a:extLst>
                <a:ext uri="{FF2B5EF4-FFF2-40B4-BE49-F238E27FC236}">
                  <a16:creationId xmlns:a16="http://schemas.microsoft.com/office/drawing/2014/main" xmlns="" id="{44F87FED-5BA0-50BB-3D2B-396B12E8B590}"/>
                </a:ext>
              </a:extLst>
            </p:cNvPr>
            <p:cNvGrpSpPr/>
            <p:nvPr/>
          </p:nvGrpSpPr>
          <p:grpSpPr>
            <a:xfrm>
              <a:off x="3576789" y="-826861"/>
              <a:ext cx="2080868" cy="2230410"/>
              <a:chOff x="3576789" y="-826861"/>
              <a:chExt cx="2080868" cy="2230410"/>
            </a:xfrm>
          </p:grpSpPr>
          <p:sp>
            <p:nvSpPr>
              <p:cNvPr id="1085" name="Freeform: Shape 1084">
                <a:extLst>
                  <a:ext uri="{FF2B5EF4-FFF2-40B4-BE49-F238E27FC236}">
                    <a16:creationId xmlns:a16="http://schemas.microsoft.com/office/drawing/2014/main" xmlns="" id="{98201280-E7EF-14E4-875F-2D2CEDDCBA52}"/>
                  </a:ext>
                </a:extLst>
              </p:cNvPr>
              <p:cNvSpPr/>
              <p:nvPr/>
            </p:nvSpPr>
            <p:spPr>
              <a:xfrm>
                <a:off x="3719968" y="313798"/>
                <a:ext cx="1937689" cy="1089751"/>
              </a:xfrm>
              <a:custGeom>
                <a:avLst/>
                <a:gdLst>
                  <a:gd name="connsiteX0" fmla="*/ 1428608 w 1937689"/>
                  <a:gd name="connsiteY0" fmla="*/ 326130 h 1089751"/>
                  <a:gd name="connsiteX1" fmla="*/ 983163 w 1937689"/>
                  <a:gd name="connsiteY1" fmla="*/ 310221 h 1089751"/>
                  <a:gd name="connsiteX2" fmla="*/ 190905 w 1937689"/>
                  <a:gd name="connsiteY2" fmla="*/ 104998 h 1089751"/>
                  <a:gd name="connsiteX3" fmla="*/ 190905 w 1937689"/>
                  <a:gd name="connsiteY3" fmla="*/ 112952 h 1089751"/>
                  <a:gd name="connsiteX4" fmla="*/ 130452 w 1937689"/>
                  <a:gd name="connsiteY4" fmla="*/ 173406 h 1089751"/>
                  <a:gd name="connsiteX5" fmla="*/ 69999 w 1937689"/>
                  <a:gd name="connsiteY5" fmla="*/ 112952 h 1089751"/>
                  <a:gd name="connsiteX6" fmla="*/ 100225 w 1937689"/>
                  <a:gd name="connsiteY6" fmla="*/ 60453 h 1089751"/>
                  <a:gd name="connsiteX7" fmla="*/ 0 w 1937689"/>
                  <a:gd name="connsiteY7" fmla="*/ 0 h 1089751"/>
                  <a:gd name="connsiteX8" fmla="*/ 213178 w 1937689"/>
                  <a:gd name="connsiteY8" fmla="*/ 1089751 h 1089751"/>
                  <a:gd name="connsiteX9" fmla="*/ 1937689 w 1937689"/>
                  <a:gd name="connsiteY9" fmla="*/ 808166 h 1089751"/>
                  <a:gd name="connsiteX10" fmla="*/ 1843827 w 1937689"/>
                  <a:gd name="connsiteY10" fmla="*/ 221132 h 1089751"/>
                  <a:gd name="connsiteX11" fmla="*/ 1748375 w 1937689"/>
                  <a:gd name="connsiteY11" fmla="*/ 260904 h 1089751"/>
                  <a:gd name="connsiteX12" fmla="*/ 1428608 w 1937689"/>
                  <a:gd name="connsiteY12" fmla="*/ 326130 h 1089751"/>
                  <a:gd name="connsiteX13" fmla="*/ 262495 w 1937689"/>
                  <a:gd name="connsiteY13" fmla="*/ 890891 h 1089751"/>
                  <a:gd name="connsiteX14" fmla="*/ 202041 w 1937689"/>
                  <a:gd name="connsiteY14" fmla="*/ 830438 h 1089751"/>
                  <a:gd name="connsiteX15" fmla="*/ 262495 w 1937689"/>
                  <a:gd name="connsiteY15" fmla="*/ 769985 h 1089751"/>
                  <a:gd name="connsiteX16" fmla="*/ 322948 w 1937689"/>
                  <a:gd name="connsiteY16" fmla="*/ 830438 h 1089751"/>
                  <a:gd name="connsiteX17" fmla="*/ 262495 w 1937689"/>
                  <a:gd name="connsiteY17" fmla="*/ 890891 h 10897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937689" h="1089751">
                    <a:moveTo>
                      <a:pt x="1428608" y="326130"/>
                    </a:moveTo>
                    <a:cubicBezTo>
                      <a:pt x="1285429" y="326130"/>
                      <a:pt x="1126342" y="342039"/>
                      <a:pt x="983163" y="310221"/>
                    </a:cubicBezTo>
                    <a:cubicBezTo>
                      <a:pt x="725440" y="267267"/>
                      <a:pt x="435901" y="214768"/>
                      <a:pt x="190905" y="104998"/>
                    </a:cubicBezTo>
                    <a:cubicBezTo>
                      <a:pt x="190905" y="106589"/>
                      <a:pt x="190905" y="109771"/>
                      <a:pt x="190905" y="112952"/>
                    </a:cubicBezTo>
                    <a:cubicBezTo>
                      <a:pt x="190905" y="146361"/>
                      <a:pt x="163860" y="173406"/>
                      <a:pt x="130452" y="173406"/>
                    </a:cubicBezTo>
                    <a:cubicBezTo>
                      <a:pt x="97044" y="173406"/>
                      <a:pt x="69999" y="146361"/>
                      <a:pt x="69999" y="112952"/>
                    </a:cubicBezTo>
                    <a:cubicBezTo>
                      <a:pt x="69999" y="90680"/>
                      <a:pt x="82726" y="71589"/>
                      <a:pt x="100225" y="60453"/>
                    </a:cubicBezTo>
                    <a:cubicBezTo>
                      <a:pt x="65226" y="41363"/>
                      <a:pt x="31818" y="22272"/>
                      <a:pt x="0" y="0"/>
                    </a:cubicBezTo>
                    <a:cubicBezTo>
                      <a:pt x="79544" y="477263"/>
                      <a:pt x="171815" y="989526"/>
                      <a:pt x="213178" y="1089751"/>
                    </a:cubicBezTo>
                    <a:cubicBezTo>
                      <a:pt x="213178" y="1089751"/>
                      <a:pt x="1314065" y="972026"/>
                      <a:pt x="1937689" y="808166"/>
                    </a:cubicBezTo>
                    <a:cubicBezTo>
                      <a:pt x="1937689" y="808166"/>
                      <a:pt x="1897917" y="550444"/>
                      <a:pt x="1843827" y="221132"/>
                    </a:cubicBezTo>
                    <a:cubicBezTo>
                      <a:pt x="1812010" y="233859"/>
                      <a:pt x="1780192" y="248177"/>
                      <a:pt x="1748375" y="260904"/>
                    </a:cubicBezTo>
                    <a:cubicBezTo>
                      <a:pt x="1651331" y="294312"/>
                      <a:pt x="1539970" y="310221"/>
                      <a:pt x="1428608" y="326130"/>
                    </a:cubicBezTo>
                    <a:close/>
                    <a:moveTo>
                      <a:pt x="262495" y="890891"/>
                    </a:moveTo>
                    <a:cubicBezTo>
                      <a:pt x="229086" y="890891"/>
                      <a:pt x="202041" y="863847"/>
                      <a:pt x="202041" y="830438"/>
                    </a:cubicBezTo>
                    <a:cubicBezTo>
                      <a:pt x="202041" y="797030"/>
                      <a:pt x="229086" y="769985"/>
                      <a:pt x="262495" y="769985"/>
                    </a:cubicBezTo>
                    <a:cubicBezTo>
                      <a:pt x="295903" y="769985"/>
                      <a:pt x="322948" y="797030"/>
                      <a:pt x="322948" y="830438"/>
                    </a:cubicBezTo>
                    <a:cubicBezTo>
                      <a:pt x="324539" y="863847"/>
                      <a:pt x="295903" y="890891"/>
                      <a:pt x="262495" y="890891"/>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6" name="Freeform: Shape 1085">
                <a:extLst>
                  <a:ext uri="{FF2B5EF4-FFF2-40B4-BE49-F238E27FC236}">
                    <a16:creationId xmlns:a16="http://schemas.microsoft.com/office/drawing/2014/main" xmlns="" id="{7F75C20A-6B1A-E65C-B638-23C2F7420430}"/>
                  </a:ext>
                </a:extLst>
              </p:cNvPr>
              <p:cNvSpPr/>
              <p:nvPr/>
            </p:nvSpPr>
            <p:spPr>
              <a:xfrm>
                <a:off x="3576789" y="-826861"/>
                <a:ext cx="1985415" cy="1470766"/>
              </a:xfrm>
              <a:custGeom>
                <a:avLst/>
                <a:gdLst>
                  <a:gd name="connsiteX0" fmla="*/ 0 w 1985415"/>
                  <a:gd name="connsiteY0" fmla="*/ 264086 h 1470766"/>
                  <a:gd name="connsiteX1" fmla="*/ 141588 w 1985415"/>
                  <a:gd name="connsiteY1" fmla="*/ 1142250 h 1470766"/>
                  <a:gd name="connsiteX2" fmla="*/ 241813 w 1985415"/>
                  <a:gd name="connsiteY2" fmla="*/ 1202704 h 1470766"/>
                  <a:gd name="connsiteX3" fmla="*/ 273631 w 1985415"/>
                  <a:gd name="connsiteY3" fmla="*/ 1193158 h 1470766"/>
                  <a:gd name="connsiteX4" fmla="*/ 334084 w 1985415"/>
                  <a:gd name="connsiteY4" fmla="*/ 1247248 h 1470766"/>
                  <a:gd name="connsiteX5" fmla="*/ 1126342 w 1985415"/>
                  <a:gd name="connsiteY5" fmla="*/ 1450881 h 1470766"/>
                  <a:gd name="connsiteX6" fmla="*/ 1571787 w 1985415"/>
                  <a:gd name="connsiteY6" fmla="*/ 1466789 h 1470766"/>
                  <a:gd name="connsiteX7" fmla="*/ 1889963 w 1985415"/>
                  <a:gd name="connsiteY7" fmla="*/ 1403154 h 1470766"/>
                  <a:gd name="connsiteX8" fmla="*/ 1985416 w 1985415"/>
                  <a:gd name="connsiteY8" fmla="*/ 1363382 h 1470766"/>
                  <a:gd name="connsiteX9" fmla="*/ 1740420 w 1985415"/>
                  <a:gd name="connsiteY9" fmla="*/ 0 h 1470766"/>
                  <a:gd name="connsiteX10" fmla="*/ 0 w 1985415"/>
                  <a:gd name="connsiteY10" fmla="*/ 264086 h 1470766"/>
                  <a:gd name="connsiteX11" fmla="*/ 151133 w 1985415"/>
                  <a:gd name="connsiteY11" fmla="*/ 485218 h 1470766"/>
                  <a:gd name="connsiteX12" fmla="*/ 90680 w 1985415"/>
                  <a:gd name="connsiteY12" fmla="*/ 424764 h 1470766"/>
                  <a:gd name="connsiteX13" fmla="*/ 151133 w 1985415"/>
                  <a:gd name="connsiteY13" fmla="*/ 364311 h 1470766"/>
                  <a:gd name="connsiteX14" fmla="*/ 211587 w 1985415"/>
                  <a:gd name="connsiteY14" fmla="*/ 424764 h 1470766"/>
                  <a:gd name="connsiteX15" fmla="*/ 151133 w 1985415"/>
                  <a:gd name="connsiteY15" fmla="*/ 485218 h 147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85415" h="1470766">
                    <a:moveTo>
                      <a:pt x="0" y="264086"/>
                    </a:moveTo>
                    <a:cubicBezTo>
                      <a:pt x="0" y="264086"/>
                      <a:pt x="65226" y="687259"/>
                      <a:pt x="141588" y="1142250"/>
                    </a:cubicBezTo>
                    <a:cubicBezTo>
                      <a:pt x="173406" y="1164523"/>
                      <a:pt x="206814" y="1183613"/>
                      <a:pt x="241813" y="1202704"/>
                    </a:cubicBezTo>
                    <a:cubicBezTo>
                      <a:pt x="251359" y="1197931"/>
                      <a:pt x="260904" y="1193158"/>
                      <a:pt x="273631" y="1193158"/>
                    </a:cubicBezTo>
                    <a:cubicBezTo>
                      <a:pt x="305449" y="1193158"/>
                      <a:pt x="330903" y="1217021"/>
                      <a:pt x="334084" y="1247248"/>
                    </a:cubicBezTo>
                    <a:cubicBezTo>
                      <a:pt x="577489" y="1355428"/>
                      <a:pt x="867028" y="1407927"/>
                      <a:pt x="1126342" y="1450881"/>
                    </a:cubicBezTo>
                    <a:cubicBezTo>
                      <a:pt x="1269521" y="1482698"/>
                      <a:pt x="1428608" y="1466789"/>
                      <a:pt x="1571787" y="1466789"/>
                    </a:cubicBezTo>
                    <a:cubicBezTo>
                      <a:pt x="1683149" y="1450881"/>
                      <a:pt x="1794510" y="1434972"/>
                      <a:pt x="1889963" y="1403154"/>
                    </a:cubicBezTo>
                    <a:cubicBezTo>
                      <a:pt x="1921780" y="1390427"/>
                      <a:pt x="1953598" y="1376109"/>
                      <a:pt x="1985416" y="1363382"/>
                    </a:cubicBezTo>
                    <a:cubicBezTo>
                      <a:pt x="1897917" y="817711"/>
                      <a:pt x="1773829" y="79544"/>
                      <a:pt x="1740420" y="0"/>
                    </a:cubicBezTo>
                    <a:cubicBezTo>
                      <a:pt x="1738829" y="1591"/>
                      <a:pt x="338857" y="149543"/>
                      <a:pt x="0" y="264086"/>
                    </a:cubicBezTo>
                    <a:close/>
                    <a:moveTo>
                      <a:pt x="151133" y="485218"/>
                    </a:moveTo>
                    <a:cubicBezTo>
                      <a:pt x="117725" y="485218"/>
                      <a:pt x="90680" y="458173"/>
                      <a:pt x="90680" y="424764"/>
                    </a:cubicBezTo>
                    <a:cubicBezTo>
                      <a:pt x="90680" y="391356"/>
                      <a:pt x="117725" y="364311"/>
                      <a:pt x="151133" y="364311"/>
                    </a:cubicBezTo>
                    <a:cubicBezTo>
                      <a:pt x="184542" y="364311"/>
                      <a:pt x="211587" y="391356"/>
                      <a:pt x="211587" y="424764"/>
                    </a:cubicBezTo>
                    <a:cubicBezTo>
                      <a:pt x="211587" y="458173"/>
                      <a:pt x="184542" y="485218"/>
                      <a:pt x="151133" y="485218"/>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69" name="Freeform: Shape 1068">
              <a:extLst>
                <a:ext uri="{FF2B5EF4-FFF2-40B4-BE49-F238E27FC236}">
                  <a16:creationId xmlns:a16="http://schemas.microsoft.com/office/drawing/2014/main" xmlns="" id="{359EB992-2C21-03A2-DB99-C495ED13E75A}"/>
                </a:ext>
              </a:extLst>
            </p:cNvPr>
            <p:cNvSpPr/>
            <p:nvPr/>
          </p:nvSpPr>
          <p:spPr>
            <a:xfrm>
              <a:off x="3866329" y="-481640"/>
              <a:ext cx="1458834" cy="233858"/>
            </a:xfrm>
            <a:custGeom>
              <a:avLst/>
              <a:gdLst>
                <a:gd name="connsiteX0" fmla="*/ 7954 w 1458834"/>
                <a:gd name="connsiteY0" fmla="*/ 233859 h 233858"/>
                <a:gd name="connsiteX1" fmla="*/ 0 w 1458834"/>
                <a:gd name="connsiteY1" fmla="*/ 227496 h 233858"/>
                <a:gd name="connsiteX2" fmla="*/ 6364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0" name="Freeform: Shape 1069">
              <a:extLst>
                <a:ext uri="{FF2B5EF4-FFF2-40B4-BE49-F238E27FC236}">
                  <a16:creationId xmlns:a16="http://schemas.microsoft.com/office/drawing/2014/main" xmlns="" id="{F4F4E4B9-4BA4-E6A8-1C1F-A5DDC5C5F804}"/>
                </a:ext>
              </a:extLst>
            </p:cNvPr>
            <p:cNvSpPr/>
            <p:nvPr/>
          </p:nvSpPr>
          <p:spPr>
            <a:xfrm>
              <a:off x="3887010" y="-268463"/>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1" name="Freeform: Shape 1070">
              <a:extLst>
                <a:ext uri="{FF2B5EF4-FFF2-40B4-BE49-F238E27FC236}">
                  <a16:creationId xmlns:a16="http://schemas.microsoft.com/office/drawing/2014/main" xmlns="" id="{175016FA-3291-8234-44A8-267FACA2A50E}"/>
                </a:ext>
              </a:extLst>
            </p:cNvPr>
            <p:cNvSpPr/>
            <p:nvPr/>
          </p:nvSpPr>
          <p:spPr>
            <a:xfrm>
              <a:off x="3941100" y="-47331"/>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3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2" name="Freeform: Shape 1071">
              <a:extLst>
                <a:ext uri="{FF2B5EF4-FFF2-40B4-BE49-F238E27FC236}">
                  <a16:creationId xmlns:a16="http://schemas.microsoft.com/office/drawing/2014/main" xmlns="" id="{506BB055-2EE4-2A51-7CA8-793FB90CD08C}"/>
                </a:ext>
              </a:extLst>
            </p:cNvPr>
            <p:cNvSpPr/>
            <p:nvPr/>
          </p:nvSpPr>
          <p:spPr>
            <a:xfrm>
              <a:off x="3960191" y="145165"/>
              <a:ext cx="1458834" cy="233858"/>
            </a:xfrm>
            <a:custGeom>
              <a:avLst/>
              <a:gdLst>
                <a:gd name="connsiteX0" fmla="*/ 7954 w 1458834"/>
                <a:gd name="connsiteY0" fmla="*/ 233859 h 233858"/>
                <a:gd name="connsiteX1" fmla="*/ 0 w 1458834"/>
                <a:gd name="connsiteY1" fmla="*/ 227495 h 233858"/>
                <a:gd name="connsiteX2" fmla="*/ 6364 w 1458834"/>
                <a:gd name="connsiteY2" fmla="*/ 217950 h 233858"/>
                <a:gd name="connsiteX3" fmla="*/ 1449290 w 1458834"/>
                <a:gd name="connsiteY3" fmla="*/ 0 h 233858"/>
                <a:gd name="connsiteX4" fmla="*/ 1458835 w 1458834"/>
                <a:gd name="connsiteY4" fmla="*/ 6363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4" y="217950"/>
                  </a:cubicBezTo>
                  <a:lnTo>
                    <a:pt x="1449290" y="0"/>
                  </a:lnTo>
                  <a:cubicBezTo>
                    <a:pt x="1454062" y="0"/>
                    <a:pt x="1457244" y="3182"/>
                    <a:pt x="1458835" y="6363"/>
                  </a:cubicBezTo>
                  <a:cubicBezTo>
                    <a:pt x="1458835" y="11136"/>
                    <a:pt x="1455653" y="14318"/>
                    <a:pt x="1452471" y="15909"/>
                  </a:cubicBezTo>
                  <a:lnTo>
                    <a:pt x="7954" y="233859"/>
                  </a:lnTo>
                  <a:cubicBezTo>
                    <a:pt x="7954" y="232268"/>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3" name="Freeform: Shape 1072">
              <a:extLst>
                <a:ext uri="{FF2B5EF4-FFF2-40B4-BE49-F238E27FC236}">
                  <a16:creationId xmlns:a16="http://schemas.microsoft.com/office/drawing/2014/main" xmlns="" id="{2A2B1D7F-A11A-EA68-9907-BA13D5EF8E15}"/>
                </a:ext>
              </a:extLst>
            </p:cNvPr>
            <p:cNvSpPr/>
            <p:nvPr/>
          </p:nvSpPr>
          <p:spPr>
            <a:xfrm>
              <a:off x="3980872" y="358342"/>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9545"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4" name="Freeform: Shape 1073">
              <a:extLst>
                <a:ext uri="{FF2B5EF4-FFF2-40B4-BE49-F238E27FC236}">
                  <a16:creationId xmlns:a16="http://schemas.microsoft.com/office/drawing/2014/main" xmlns="" id="{709A78AA-95F8-BF13-B271-1F81CFD2F008}"/>
                </a:ext>
              </a:extLst>
            </p:cNvPr>
            <p:cNvSpPr/>
            <p:nvPr/>
          </p:nvSpPr>
          <p:spPr>
            <a:xfrm>
              <a:off x="4036553" y="552429"/>
              <a:ext cx="1458834" cy="233858"/>
            </a:xfrm>
            <a:custGeom>
              <a:avLst/>
              <a:gdLst>
                <a:gd name="connsiteX0" fmla="*/ 7954 w 1458834"/>
                <a:gd name="connsiteY0" fmla="*/ 233859 h 233858"/>
                <a:gd name="connsiteX1" fmla="*/ 0 w 1458834"/>
                <a:gd name="connsiteY1" fmla="*/ 227495 h 233858"/>
                <a:gd name="connsiteX2" fmla="*/ 6363 w 1458834"/>
                <a:gd name="connsiteY2" fmla="*/ 217950 h 233858"/>
                <a:gd name="connsiteX3" fmla="*/ 1449290 w 1458834"/>
                <a:gd name="connsiteY3" fmla="*/ 0 h 233858"/>
                <a:gd name="connsiteX4" fmla="*/ 1458835 w 1458834"/>
                <a:gd name="connsiteY4" fmla="*/ 6364 h 233858"/>
                <a:gd name="connsiteX5" fmla="*/ 1452471 w 1458834"/>
                <a:gd name="connsiteY5" fmla="*/ 15909 h 233858"/>
                <a:gd name="connsiteX6" fmla="*/ 7954 w 1458834"/>
                <a:gd name="connsiteY6" fmla="*/ 233859 h 233858"/>
                <a:gd name="connsiteX7" fmla="*/ 7954 w 1458834"/>
                <a:gd name="connsiteY7" fmla="*/ 233859 h 233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8">
                  <a:moveTo>
                    <a:pt x="7954" y="233859"/>
                  </a:moveTo>
                  <a:cubicBezTo>
                    <a:pt x="3182" y="233859"/>
                    <a:pt x="0" y="230677"/>
                    <a:pt x="0" y="227495"/>
                  </a:cubicBezTo>
                  <a:cubicBezTo>
                    <a:pt x="0" y="222723"/>
                    <a:pt x="3182" y="219541"/>
                    <a:pt x="6363"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5" name="Freeform: Shape 1074">
              <a:extLst>
                <a:ext uri="{FF2B5EF4-FFF2-40B4-BE49-F238E27FC236}">
                  <a16:creationId xmlns:a16="http://schemas.microsoft.com/office/drawing/2014/main" xmlns="" id="{4E484ECA-8F46-900C-0E91-9F9C863C5053}"/>
                </a:ext>
              </a:extLst>
            </p:cNvPr>
            <p:cNvSpPr/>
            <p:nvPr/>
          </p:nvSpPr>
          <p:spPr>
            <a:xfrm>
              <a:off x="4055643" y="748107"/>
              <a:ext cx="1458834" cy="233859"/>
            </a:xfrm>
            <a:custGeom>
              <a:avLst/>
              <a:gdLst>
                <a:gd name="connsiteX0" fmla="*/ 7954 w 1458834"/>
                <a:gd name="connsiteY0" fmla="*/ 233859 h 233859"/>
                <a:gd name="connsiteX1" fmla="*/ 0 w 1458834"/>
                <a:gd name="connsiteY1" fmla="*/ 227496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6"/>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7954"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76" name="Freeform: Shape 1075">
              <a:extLst>
                <a:ext uri="{FF2B5EF4-FFF2-40B4-BE49-F238E27FC236}">
                  <a16:creationId xmlns:a16="http://schemas.microsoft.com/office/drawing/2014/main" xmlns="" id="{E34FD927-37C3-C66C-9926-C5FBB29112A4}"/>
                </a:ext>
              </a:extLst>
            </p:cNvPr>
            <p:cNvSpPr/>
            <p:nvPr/>
          </p:nvSpPr>
          <p:spPr>
            <a:xfrm>
              <a:off x="4109733" y="969239"/>
              <a:ext cx="1458834" cy="233859"/>
            </a:xfrm>
            <a:custGeom>
              <a:avLst/>
              <a:gdLst>
                <a:gd name="connsiteX0" fmla="*/ 7954 w 1458834"/>
                <a:gd name="connsiteY0" fmla="*/ 233859 h 233859"/>
                <a:gd name="connsiteX1" fmla="*/ 0 w 1458834"/>
                <a:gd name="connsiteY1" fmla="*/ 227495 h 233859"/>
                <a:gd name="connsiteX2" fmla="*/ 6364 w 1458834"/>
                <a:gd name="connsiteY2" fmla="*/ 217950 h 233859"/>
                <a:gd name="connsiteX3" fmla="*/ 1449290 w 1458834"/>
                <a:gd name="connsiteY3" fmla="*/ 0 h 233859"/>
                <a:gd name="connsiteX4" fmla="*/ 1458835 w 1458834"/>
                <a:gd name="connsiteY4" fmla="*/ 6364 h 233859"/>
                <a:gd name="connsiteX5" fmla="*/ 1452471 w 1458834"/>
                <a:gd name="connsiteY5" fmla="*/ 15909 h 233859"/>
                <a:gd name="connsiteX6" fmla="*/ 7954 w 1458834"/>
                <a:gd name="connsiteY6" fmla="*/ 233859 h 233859"/>
                <a:gd name="connsiteX7" fmla="*/ 7954 w 1458834"/>
                <a:gd name="connsiteY7" fmla="*/ 233859 h 233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8834" h="233859">
                  <a:moveTo>
                    <a:pt x="7954" y="233859"/>
                  </a:moveTo>
                  <a:cubicBezTo>
                    <a:pt x="3182" y="233859"/>
                    <a:pt x="0" y="230677"/>
                    <a:pt x="0" y="227495"/>
                  </a:cubicBezTo>
                  <a:cubicBezTo>
                    <a:pt x="0" y="222723"/>
                    <a:pt x="3182" y="219541"/>
                    <a:pt x="6364" y="217950"/>
                  </a:cubicBezTo>
                  <a:lnTo>
                    <a:pt x="1449290" y="0"/>
                  </a:lnTo>
                  <a:cubicBezTo>
                    <a:pt x="1454062" y="0"/>
                    <a:pt x="1457244" y="3182"/>
                    <a:pt x="1458835" y="6364"/>
                  </a:cubicBezTo>
                  <a:cubicBezTo>
                    <a:pt x="1458835" y="11136"/>
                    <a:pt x="1455653" y="14318"/>
                    <a:pt x="1452471" y="15909"/>
                  </a:cubicBezTo>
                  <a:lnTo>
                    <a:pt x="7954" y="233859"/>
                  </a:lnTo>
                  <a:cubicBezTo>
                    <a:pt x="9545" y="233859"/>
                    <a:pt x="7954" y="233859"/>
                    <a:pt x="7954" y="233859"/>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77" name="Graphic 378">
              <a:extLst>
                <a:ext uri="{FF2B5EF4-FFF2-40B4-BE49-F238E27FC236}">
                  <a16:creationId xmlns:a16="http://schemas.microsoft.com/office/drawing/2014/main" xmlns="" id="{C2033DF0-B710-FB23-C066-053B2D725851}"/>
                </a:ext>
              </a:extLst>
            </p:cNvPr>
            <p:cNvGrpSpPr/>
            <p:nvPr/>
          </p:nvGrpSpPr>
          <p:grpSpPr>
            <a:xfrm>
              <a:off x="4495764" y="674752"/>
              <a:ext cx="842679" cy="366549"/>
              <a:chOff x="4495764" y="674752"/>
              <a:chExt cx="842679" cy="366549"/>
            </a:xfrm>
          </p:grpSpPr>
          <p:grpSp>
            <p:nvGrpSpPr>
              <p:cNvPr id="1079" name="Graphic 378">
                <a:extLst>
                  <a:ext uri="{FF2B5EF4-FFF2-40B4-BE49-F238E27FC236}">
                    <a16:creationId xmlns:a16="http://schemas.microsoft.com/office/drawing/2014/main" xmlns="" id="{8F86932B-6B81-7658-8BC4-00737688A2F8}"/>
                  </a:ext>
                </a:extLst>
              </p:cNvPr>
              <p:cNvGrpSpPr/>
              <p:nvPr/>
            </p:nvGrpSpPr>
            <p:grpSpPr>
              <a:xfrm>
                <a:off x="4495764" y="674752"/>
                <a:ext cx="842679" cy="366549"/>
                <a:chOff x="4495764" y="674752"/>
                <a:chExt cx="842679" cy="366549"/>
              </a:xfrm>
            </p:grpSpPr>
            <p:sp>
              <p:nvSpPr>
                <p:cNvPr id="1081" name="Freeform: Shape 1080">
                  <a:extLst>
                    <a:ext uri="{FF2B5EF4-FFF2-40B4-BE49-F238E27FC236}">
                      <a16:creationId xmlns:a16="http://schemas.microsoft.com/office/drawing/2014/main" xmlns="" id="{9BFD6BAB-BF1F-0676-2581-C1AF4927C2B7}"/>
                    </a:ext>
                  </a:extLst>
                </p:cNvPr>
                <p:cNvSpPr/>
                <p:nvPr/>
              </p:nvSpPr>
              <p:spPr>
                <a:xfrm>
                  <a:off x="4495764" y="908313"/>
                  <a:ext cx="246100" cy="132988"/>
                </a:xfrm>
                <a:custGeom>
                  <a:avLst/>
                  <a:gdLst>
                    <a:gd name="connsiteX0" fmla="*/ 245548 w 246100"/>
                    <a:gd name="connsiteY0" fmla="*/ 41835 h 132988"/>
                    <a:gd name="connsiteX1" fmla="*/ 135777 w 246100"/>
                    <a:gd name="connsiteY1" fmla="*/ 127743 h 132988"/>
                    <a:gd name="connsiteX2" fmla="*/ 553 w 246100"/>
                    <a:gd name="connsiteY2" fmla="*/ 91153 h 132988"/>
                    <a:gd name="connsiteX3" fmla="*/ 110323 w 246100"/>
                    <a:gd name="connsiteY3" fmla="*/ 5245 h 132988"/>
                    <a:gd name="connsiteX4" fmla="*/ 245548 w 246100"/>
                    <a:gd name="connsiteY4" fmla="*/ 41835 h 1329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100" h="132988">
                      <a:moveTo>
                        <a:pt x="245548" y="41835"/>
                      </a:moveTo>
                      <a:cubicBezTo>
                        <a:pt x="251911" y="75244"/>
                        <a:pt x="202594" y="115016"/>
                        <a:pt x="135777" y="127743"/>
                      </a:cubicBezTo>
                      <a:cubicBezTo>
                        <a:pt x="68961" y="142061"/>
                        <a:pt x="8507" y="126152"/>
                        <a:pt x="553" y="91153"/>
                      </a:cubicBezTo>
                      <a:cubicBezTo>
                        <a:pt x="-5811" y="57744"/>
                        <a:pt x="43506" y="17972"/>
                        <a:pt x="110323" y="5245"/>
                      </a:cubicBezTo>
                      <a:cubicBezTo>
                        <a:pt x="177140" y="-9073"/>
                        <a:pt x="237594" y="6836"/>
                        <a:pt x="245548" y="4183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2" name="Freeform: Shape 1081">
                  <a:extLst>
                    <a:ext uri="{FF2B5EF4-FFF2-40B4-BE49-F238E27FC236}">
                      <a16:creationId xmlns:a16="http://schemas.microsoft.com/office/drawing/2014/main" xmlns="" id="{1D04459E-4B12-8B6D-AEA2-82ACA28894C5}"/>
                    </a:ext>
                  </a:extLst>
                </p:cNvPr>
                <p:cNvSpPr/>
                <p:nvPr/>
              </p:nvSpPr>
              <p:spPr>
                <a:xfrm>
                  <a:off x="5092054" y="804187"/>
                  <a:ext cx="246389" cy="131244"/>
                </a:xfrm>
                <a:custGeom>
                  <a:avLst/>
                  <a:gdLst>
                    <a:gd name="connsiteX0" fmla="*/ 842 w 246389"/>
                    <a:gd name="connsiteY0" fmla="*/ 90281 h 131244"/>
                    <a:gd name="connsiteX1" fmla="*/ 136066 w 246389"/>
                    <a:gd name="connsiteY1" fmla="*/ 126871 h 131244"/>
                    <a:gd name="connsiteX2" fmla="*/ 245837 w 246389"/>
                    <a:gd name="connsiteY2" fmla="*/ 40963 h 131244"/>
                    <a:gd name="connsiteX3" fmla="*/ 110612 w 246389"/>
                    <a:gd name="connsiteY3" fmla="*/ 4373 h 131244"/>
                    <a:gd name="connsiteX4" fmla="*/ 842 w 246389"/>
                    <a:gd name="connsiteY4" fmla="*/ 90281 h 131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6389" h="131244">
                      <a:moveTo>
                        <a:pt x="842" y="90281"/>
                      </a:moveTo>
                      <a:cubicBezTo>
                        <a:pt x="7205" y="123689"/>
                        <a:pt x="67659" y="139598"/>
                        <a:pt x="136066" y="126871"/>
                      </a:cubicBezTo>
                      <a:cubicBezTo>
                        <a:pt x="202883" y="112553"/>
                        <a:pt x="252200" y="74372"/>
                        <a:pt x="245837" y="40963"/>
                      </a:cubicBezTo>
                      <a:cubicBezTo>
                        <a:pt x="239474" y="7555"/>
                        <a:pt x="179020" y="-8354"/>
                        <a:pt x="110612" y="4373"/>
                      </a:cubicBezTo>
                      <a:cubicBezTo>
                        <a:pt x="42205" y="18691"/>
                        <a:pt x="-7113" y="56872"/>
                        <a:pt x="842" y="90281"/>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3" name="Freeform: Shape 1082">
                  <a:extLst>
                    <a:ext uri="{FF2B5EF4-FFF2-40B4-BE49-F238E27FC236}">
                      <a16:creationId xmlns:a16="http://schemas.microsoft.com/office/drawing/2014/main" xmlns="" id="{32F10292-73DE-0135-0C38-E1B6C0A7D89C}"/>
                    </a:ext>
                  </a:extLst>
                </p:cNvPr>
                <p:cNvSpPr/>
                <p:nvPr/>
              </p:nvSpPr>
              <p:spPr>
                <a:xfrm>
                  <a:off x="4539294" y="767023"/>
                  <a:ext cx="197488" cy="133808"/>
                </a:xfrm>
                <a:custGeom>
                  <a:avLst/>
                  <a:gdLst>
                    <a:gd name="connsiteX0" fmla="*/ 19067 w 197488"/>
                    <a:gd name="connsiteY0" fmla="*/ 133809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10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9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9"/>
                      </a:moveTo>
                      <a:cubicBezTo>
                        <a:pt x="11112" y="133809"/>
                        <a:pt x="3158" y="127445"/>
                        <a:pt x="1567" y="119491"/>
                      </a:cubicBezTo>
                      <a:cubicBezTo>
                        <a:pt x="-7978" y="65401"/>
                        <a:pt x="27021" y="12902"/>
                        <a:pt x="81111" y="1766"/>
                      </a:cubicBezTo>
                      <a:cubicBezTo>
                        <a:pt x="108156" y="-3007"/>
                        <a:pt x="133610" y="1766"/>
                        <a:pt x="155882" y="17674"/>
                      </a:cubicBezTo>
                      <a:cubicBezTo>
                        <a:pt x="178154" y="33583"/>
                        <a:pt x="192472" y="55856"/>
                        <a:pt x="197245" y="81310"/>
                      </a:cubicBezTo>
                      <a:cubicBezTo>
                        <a:pt x="198836" y="90855"/>
                        <a:pt x="192472" y="100400"/>
                        <a:pt x="182927" y="101991"/>
                      </a:cubicBezTo>
                      <a:cubicBezTo>
                        <a:pt x="173382" y="103582"/>
                        <a:pt x="163837" y="97218"/>
                        <a:pt x="162246" y="87673"/>
                      </a:cubicBezTo>
                      <a:cubicBezTo>
                        <a:pt x="159064" y="70173"/>
                        <a:pt x="149519" y="55856"/>
                        <a:pt x="135201" y="46310"/>
                      </a:cubicBezTo>
                      <a:cubicBezTo>
                        <a:pt x="120883" y="36765"/>
                        <a:pt x="103383" y="33583"/>
                        <a:pt x="87474" y="36765"/>
                      </a:cubicBezTo>
                      <a:cubicBezTo>
                        <a:pt x="52475" y="43128"/>
                        <a:pt x="30203" y="76537"/>
                        <a:pt x="36566" y="111536"/>
                      </a:cubicBezTo>
                      <a:cubicBezTo>
                        <a:pt x="38157" y="121081"/>
                        <a:pt x="31794" y="130627"/>
                        <a:pt x="22248" y="132218"/>
                      </a:cubicBezTo>
                      <a:cubicBezTo>
                        <a:pt x="22248" y="133809"/>
                        <a:pt x="20658" y="133809"/>
                        <a:pt x="19067" y="13380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4" name="Freeform: Shape 1083">
                  <a:extLst>
                    <a:ext uri="{FF2B5EF4-FFF2-40B4-BE49-F238E27FC236}">
                      <a16:creationId xmlns:a16="http://schemas.microsoft.com/office/drawing/2014/main" xmlns="" id="{B4AA35F3-2BD4-7F54-E9A8-1334598A87E5}"/>
                    </a:ext>
                  </a:extLst>
                </p:cNvPr>
                <p:cNvSpPr/>
                <p:nvPr/>
              </p:nvSpPr>
              <p:spPr>
                <a:xfrm>
                  <a:off x="5054738" y="674752"/>
                  <a:ext cx="197488" cy="133808"/>
                </a:xfrm>
                <a:custGeom>
                  <a:avLst/>
                  <a:gdLst>
                    <a:gd name="connsiteX0" fmla="*/ 19067 w 197488"/>
                    <a:gd name="connsiteY0" fmla="*/ 133808 h 133808"/>
                    <a:gd name="connsiteX1" fmla="*/ 1567 w 197488"/>
                    <a:gd name="connsiteY1" fmla="*/ 119491 h 133808"/>
                    <a:gd name="connsiteX2" fmla="*/ 81111 w 197488"/>
                    <a:gd name="connsiteY2" fmla="*/ 1766 h 133808"/>
                    <a:gd name="connsiteX3" fmla="*/ 155882 w 197488"/>
                    <a:gd name="connsiteY3" fmla="*/ 17674 h 133808"/>
                    <a:gd name="connsiteX4" fmla="*/ 197245 w 197488"/>
                    <a:gd name="connsiteY4" fmla="*/ 81309 h 133808"/>
                    <a:gd name="connsiteX5" fmla="*/ 182927 w 197488"/>
                    <a:gd name="connsiteY5" fmla="*/ 101991 h 133808"/>
                    <a:gd name="connsiteX6" fmla="*/ 162246 w 197488"/>
                    <a:gd name="connsiteY6" fmla="*/ 87673 h 133808"/>
                    <a:gd name="connsiteX7" fmla="*/ 135201 w 197488"/>
                    <a:gd name="connsiteY7" fmla="*/ 46310 h 133808"/>
                    <a:gd name="connsiteX8" fmla="*/ 87474 w 197488"/>
                    <a:gd name="connsiteY8" fmla="*/ 36765 h 133808"/>
                    <a:gd name="connsiteX9" fmla="*/ 36566 w 197488"/>
                    <a:gd name="connsiteY9" fmla="*/ 111536 h 133808"/>
                    <a:gd name="connsiteX10" fmla="*/ 22248 w 197488"/>
                    <a:gd name="connsiteY10" fmla="*/ 132218 h 133808"/>
                    <a:gd name="connsiteX11" fmla="*/ 19067 w 197488"/>
                    <a:gd name="connsiteY11" fmla="*/ 133808 h 1338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97488" h="133808">
                      <a:moveTo>
                        <a:pt x="19067" y="133808"/>
                      </a:moveTo>
                      <a:cubicBezTo>
                        <a:pt x="11112" y="133808"/>
                        <a:pt x="3158" y="127445"/>
                        <a:pt x="1567" y="119491"/>
                      </a:cubicBezTo>
                      <a:cubicBezTo>
                        <a:pt x="-7978" y="65401"/>
                        <a:pt x="27021" y="12902"/>
                        <a:pt x="81111" y="1766"/>
                      </a:cubicBezTo>
                      <a:cubicBezTo>
                        <a:pt x="108156" y="-3007"/>
                        <a:pt x="133610" y="1766"/>
                        <a:pt x="155882" y="17674"/>
                      </a:cubicBezTo>
                      <a:cubicBezTo>
                        <a:pt x="178154" y="33583"/>
                        <a:pt x="192472" y="55855"/>
                        <a:pt x="197245" y="81309"/>
                      </a:cubicBezTo>
                      <a:cubicBezTo>
                        <a:pt x="198836" y="90855"/>
                        <a:pt x="192472" y="100400"/>
                        <a:pt x="182927" y="101991"/>
                      </a:cubicBezTo>
                      <a:cubicBezTo>
                        <a:pt x="173382" y="103582"/>
                        <a:pt x="163836" y="97218"/>
                        <a:pt x="162246" y="87673"/>
                      </a:cubicBezTo>
                      <a:cubicBezTo>
                        <a:pt x="159064" y="70173"/>
                        <a:pt x="149519" y="55855"/>
                        <a:pt x="135201" y="46310"/>
                      </a:cubicBezTo>
                      <a:cubicBezTo>
                        <a:pt x="120883" y="36765"/>
                        <a:pt x="103383" y="33583"/>
                        <a:pt x="87474" y="36765"/>
                      </a:cubicBezTo>
                      <a:cubicBezTo>
                        <a:pt x="52475" y="43129"/>
                        <a:pt x="30203" y="76537"/>
                        <a:pt x="36566" y="111536"/>
                      </a:cubicBezTo>
                      <a:cubicBezTo>
                        <a:pt x="38157" y="121081"/>
                        <a:pt x="31794" y="130627"/>
                        <a:pt x="22248" y="132218"/>
                      </a:cubicBezTo>
                      <a:cubicBezTo>
                        <a:pt x="22248" y="133808"/>
                        <a:pt x="20657" y="133808"/>
                        <a:pt x="19067" y="133808"/>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80" name="Freeform: Shape 1079">
                <a:extLst>
                  <a:ext uri="{FF2B5EF4-FFF2-40B4-BE49-F238E27FC236}">
                    <a16:creationId xmlns:a16="http://schemas.microsoft.com/office/drawing/2014/main" xmlns="" id="{AA54D95A-2382-8AA2-1528-088240A0A2BC}"/>
                  </a:ext>
                </a:extLst>
              </p:cNvPr>
              <p:cNvSpPr/>
              <p:nvPr/>
            </p:nvSpPr>
            <p:spPr>
              <a:xfrm>
                <a:off x="4779249" y="795590"/>
                <a:ext cx="259556" cy="169181"/>
              </a:xfrm>
              <a:custGeom>
                <a:avLst/>
                <a:gdLst>
                  <a:gd name="connsiteX0" fmla="*/ 151377 w 259556"/>
                  <a:gd name="connsiteY0" fmla="*/ 167286 h 169181"/>
                  <a:gd name="connsiteX1" fmla="*/ 28879 w 259556"/>
                  <a:gd name="connsiteY1" fmla="*/ 122741 h 169181"/>
                  <a:gd name="connsiteX2" fmla="*/ 244 w 259556"/>
                  <a:gd name="connsiteY2" fmla="*/ 60697 h 169181"/>
                  <a:gd name="connsiteX3" fmla="*/ 14562 w 259556"/>
                  <a:gd name="connsiteY3" fmla="*/ 40016 h 169181"/>
                  <a:gd name="connsiteX4" fmla="*/ 237284 w 259556"/>
                  <a:gd name="connsiteY4" fmla="*/ 244 h 169181"/>
                  <a:gd name="connsiteX5" fmla="*/ 257966 w 259556"/>
                  <a:gd name="connsiteY5" fmla="*/ 14562 h 169181"/>
                  <a:gd name="connsiteX6" fmla="*/ 253193 w 259556"/>
                  <a:gd name="connsiteY6" fmla="*/ 81378 h 169181"/>
                  <a:gd name="connsiteX7" fmla="*/ 151377 w 259556"/>
                  <a:gd name="connsiteY7" fmla="*/ 167286 h 169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59556" h="169181">
                    <a:moveTo>
                      <a:pt x="151377" y="167286"/>
                    </a:moveTo>
                    <a:cubicBezTo>
                      <a:pt x="105242" y="175240"/>
                      <a:pt x="59106" y="157741"/>
                      <a:pt x="28879" y="122741"/>
                    </a:cubicBezTo>
                    <a:cubicBezTo>
                      <a:pt x="14562" y="105242"/>
                      <a:pt x="3425" y="82969"/>
                      <a:pt x="244" y="60697"/>
                    </a:cubicBezTo>
                    <a:cubicBezTo>
                      <a:pt x="-1347" y="51152"/>
                      <a:pt x="5016" y="41607"/>
                      <a:pt x="14562" y="40016"/>
                    </a:cubicBezTo>
                    <a:cubicBezTo>
                      <a:pt x="24107" y="38425"/>
                      <a:pt x="226148" y="1835"/>
                      <a:pt x="237284" y="244"/>
                    </a:cubicBezTo>
                    <a:cubicBezTo>
                      <a:pt x="246830" y="-1347"/>
                      <a:pt x="256375" y="5016"/>
                      <a:pt x="257966" y="14562"/>
                    </a:cubicBezTo>
                    <a:cubicBezTo>
                      <a:pt x="261148" y="36834"/>
                      <a:pt x="259557" y="59106"/>
                      <a:pt x="253193" y="81378"/>
                    </a:cubicBezTo>
                    <a:cubicBezTo>
                      <a:pt x="237284" y="125923"/>
                      <a:pt x="197512" y="159331"/>
                      <a:pt x="151377" y="167286"/>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078" name="Freeform: Shape 1077">
              <a:extLst>
                <a:ext uri="{FF2B5EF4-FFF2-40B4-BE49-F238E27FC236}">
                  <a16:creationId xmlns:a16="http://schemas.microsoft.com/office/drawing/2014/main" xmlns="" id="{C4A991FD-9A1A-5327-B0E4-AE52330239E3}"/>
                </a:ext>
              </a:extLst>
            </p:cNvPr>
            <p:cNvSpPr/>
            <p:nvPr/>
          </p:nvSpPr>
          <p:spPr>
            <a:xfrm>
              <a:off x="3931309" y="-578929"/>
              <a:ext cx="340938" cy="1836118"/>
            </a:xfrm>
            <a:custGeom>
              <a:avLst/>
              <a:gdLst>
                <a:gd name="connsiteX0" fmla="*/ 324784 w 340938"/>
                <a:gd name="connsiteY0" fmla="*/ 1836118 h 1836118"/>
                <a:gd name="connsiteX1" fmla="*/ 308876 w 340938"/>
                <a:gd name="connsiteY1" fmla="*/ 1821800 h 1836118"/>
                <a:gd name="connsiteX2" fmla="*/ 245 w 340938"/>
                <a:gd name="connsiteY2" fmla="*/ 19336 h 1836118"/>
                <a:gd name="connsiteX3" fmla="*/ 12972 w 340938"/>
                <a:gd name="connsiteY3" fmla="*/ 245 h 1836118"/>
                <a:gd name="connsiteX4" fmla="*/ 32063 w 340938"/>
                <a:gd name="connsiteY4" fmla="*/ 12972 h 1836118"/>
                <a:gd name="connsiteX5" fmla="*/ 340693 w 340938"/>
                <a:gd name="connsiteY5" fmla="*/ 1817028 h 1836118"/>
                <a:gd name="connsiteX6" fmla="*/ 327966 w 340938"/>
                <a:gd name="connsiteY6" fmla="*/ 1836118 h 1836118"/>
                <a:gd name="connsiteX7" fmla="*/ 324784 w 340938"/>
                <a:gd name="connsiteY7" fmla="*/ 1836118 h 183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938" h="1836118">
                  <a:moveTo>
                    <a:pt x="324784" y="1836118"/>
                  </a:moveTo>
                  <a:cubicBezTo>
                    <a:pt x="316830" y="1836118"/>
                    <a:pt x="310467" y="1829755"/>
                    <a:pt x="308876" y="1821800"/>
                  </a:cubicBezTo>
                  <a:lnTo>
                    <a:pt x="245" y="19336"/>
                  </a:lnTo>
                  <a:cubicBezTo>
                    <a:pt x="-1345" y="9791"/>
                    <a:pt x="5018" y="1836"/>
                    <a:pt x="12972" y="245"/>
                  </a:cubicBezTo>
                  <a:cubicBezTo>
                    <a:pt x="22518" y="-1345"/>
                    <a:pt x="30472" y="5018"/>
                    <a:pt x="32063" y="12972"/>
                  </a:cubicBezTo>
                  <a:lnTo>
                    <a:pt x="340693" y="1817028"/>
                  </a:lnTo>
                  <a:cubicBezTo>
                    <a:pt x="342284" y="1826573"/>
                    <a:pt x="335921" y="1834528"/>
                    <a:pt x="327966" y="1836118"/>
                  </a:cubicBezTo>
                  <a:cubicBezTo>
                    <a:pt x="326375" y="1836118"/>
                    <a:pt x="324784" y="1836118"/>
                    <a:pt x="324784" y="183611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87" name="Graphic 378">
            <a:extLst>
              <a:ext uri="{FF2B5EF4-FFF2-40B4-BE49-F238E27FC236}">
                <a16:creationId xmlns:a16="http://schemas.microsoft.com/office/drawing/2014/main" xmlns="" id="{A93BC53C-44C6-C860-F9B0-C15A506777E3}"/>
              </a:ext>
            </a:extLst>
          </p:cNvPr>
          <p:cNvGrpSpPr/>
          <p:nvPr/>
        </p:nvGrpSpPr>
        <p:grpSpPr>
          <a:xfrm rot="13307919">
            <a:off x="8772816" y="6603826"/>
            <a:ext cx="1319937" cy="2696768"/>
            <a:chOff x="5930698" y="1511139"/>
            <a:chExt cx="1857733" cy="2468051"/>
          </a:xfrm>
        </p:grpSpPr>
        <p:sp>
          <p:nvSpPr>
            <p:cNvPr id="1088" name="Freeform: Shape 1087">
              <a:extLst>
                <a:ext uri="{FF2B5EF4-FFF2-40B4-BE49-F238E27FC236}">
                  <a16:creationId xmlns:a16="http://schemas.microsoft.com/office/drawing/2014/main" xmlns="" id="{073F7D5E-3F69-6D69-6F0B-0CBDE888A789}"/>
                </a:ext>
              </a:extLst>
            </p:cNvPr>
            <p:cNvSpPr/>
            <p:nvPr/>
          </p:nvSpPr>
          <p:spPr>
            <a:xfrm>
              <a:off x="6449707" y="2163953"/>
              <a:ext cx="1059731" cy="1815237"/>
            </a:xfrm>
            <a:custGeom>
              <a:avLst/>
              <a:gdLst>
                <a:gd name="connsiteX0" fmla="*/ 1059732 w 1059731"/>
                <a:gd name="connsiteY0" fmla="*/ 39807 h 1815237"/>
                <a:gd name="connsiteX1" fmla="*/ 636558 w 1059731"/>
                <a:gd name="connsiteY1" fmla="*/ 1608413 h 1815237"/>
                <a:gd name="connsiteX2" fmla="*/ 410654 w 1059731"/>
                <a:gd name="connsiteY2" fmla="*/ 1815227 h 1815237"/>
                <a:gd name="connsiteX3" fmla="*/ 262702 w 1059731"/>
                <a:gd name="connsiteY3" fmla="*/ 1641821 h 1815237"/>
                <a:gd name="connsiteX4" fmla="*/ 3389 w 1059731"/>
                <a:gd name="connsiteY4" fmla="*/ 362756 h 1815237"/>
                <a:gd name="connsiteX5" fmla="*/ 205430 w 1059731"/>
                <a:gd name="connsiteY5" fmla="*/ 235485 h 1815237"/>
                <a:gd name="connsiteX6" fmla="*/ 733602 w 1059731"/>
                <a:gd name="connsiteY6" fmla="*/ 214804 h 1815237"/>
                <a:gd name="connsiteX7" fmla="*/ 798828 w 1059731"/>
                <a:gd name="connsiteY7" fmla="*/ 35 h 1815237"/>
                <a:gd name="connsiteX8" fmla="*/ 1059732 w 1059731"/>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9731" h="1815237">
                  <a:moveTo>
                    <a:pt x="1059732" y="39807"/>
                  </a:moveTo>
                  <a:lnTo>
                    <a:pt x="636558" y="1608413"/>
                  </a:lnTo>
                  <a:cubicBezTo>
                    <a:pt x="636558" y="1608413"/>
                    <a:pt x="574514" y="1805682"/>
                    <a:pt x="410654" y="1815227"/>
                  </a:cubicBezTo>
                  <a:cubicBezTo>
                    <a:pt x="299292" y="1816818"/>
                    <a:pt x="262702" y="1641821"/>
                    <a:pt x="262702" y="1641821"/>
                  </a:cubicBezTo>
                  <a:lnTo>
                    <a:pt x="3389" y="362756"/>
                  </a:lnTo>
                  <a:cubicBezTo>
                    <a:pt x="3389" y="362756"/>
                    <a:pt x="-42747" y="249803"/>
                    <a:pt x="205430" y="235485"/>
                  </a:cubicBezTo>
                  <a:cubicBezTo>
                    <a:pt x="453607" y="221168"/>
                    <a:pt x="733602" y="214804"/>
                    <a:pt x="733602" y="214804"/>
                  </a:cubicBezTo>
                  <a:lnTo>
                    <a:pt x="798828" y="35"/>
                  </a:lnTo>
                  <a:cubicBezTo>
                    <a:pt x="798828" y="-1555"/>
                    <a:pt x="908598" y="50944"/>
                    <a:pt x="1059732" y="39807"/>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89" name="Freeform: Shape 1088">
              <a:extLst>
                <a:ext uri="{FF2B5EF4-FFF2-40B4-BE49-F238E27FC236}">
                  <a16:creationId xmlns:a16="http://schemas.microsoft.com/office/drawing/2014/main" xmlns="" id="{6DEFE358-4BDB-5BBE-1D13-AA6A26FC1D36}"/>
                </a:ext>
              </a:extLst>
            </p:cNvPr>
            <p:cNvSpPr/>
            <p:nvPr/>
          </p:nvSpPr>
          <p:spPr>
            <a:xfrm>
              <a:off x="6419480" y="2163953"/>
              <a:ext cx="1035868" cy="1815237"/>
            </a:xfrm>
            <a:custGeom>
              <a:avLst/>
              <a:gdLst>
                <a:gd name="connsiteX0" fmla="*/ 1035869 w 1035868"/>
                <a:gd name="connsiteY0" fmla="*/ 39807 h 1815237"/>
                <a:gd name="connsiteX1" fmla="*/ 612695 w 1035868"/>
                <a:gd name="connsiteY1" fmla="*/ 1608413 h 1815237"/>
                <a:gd name="connsiteX2" fmla="*/ 410654 w 1035868"/>
                <a:gd name="connsiteY2" fmla="*/ 1815227 h 1815237"/>
                <a:gd name="connsiteX3" fmla="*/ 262702 w 1035868"/>
                <a:gd name="connsiteY3" fmla="*/ 1641821 h 1815237"/>
                <a:gd name="connsiteX4" fmla="*/ 3389 w 1035868"/>
                <a:gd name="connsiteY4" fmla="*/ 362756 h 1815237"/>
                <a:gd name="connsiteX5" fmla="*/ 205431 w 1035868"/>
                <a:gd name="connsiteY5" fmla="*/ 235485 h 1815237"/>
                <a:gd name="connsiteX6" fmla="*/ 733602 w 1035868"/>
                <a:gd name="connsiteY6" fmla="*/ 214804 h 1815237"/>
                <a:gd name="connsiteX7" fmla="*/ 798828 w 1035868"/>
                <a:gd name="connsiteY7" fmla="*/ 35 h 1815237"/>
                <a:gd name="connsiteX8" fmla="*/ 1035869 w 1035868"/>
                <a:gd name="connsiteY8" fmla="*/ 39807 h 1815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5868" h="1815237">
                  <a:moveTo>
                    <a:pt x="1035869" y="39807"/>
                  </a:moveTo>
                  <a:lnTo>
                    <a:pt x="612695" y="1608413"/>
                  </a:lnTo>
                  <a:cubicBezTo>
                    <a:pt x="612695" y="1608413"/>
                    <a:pt x="574514" y="1805682"/>
                    <a:pt x="410654" y="1815227"/>
                  </a:cubicBezTo>
                  <a:cubicBezTo>
                    <a:pt x="299292" y="1816818"/>
                    <a:pt x="262702" y="1641821"/>
                    <a:pt x="262702" y="1641821"/>
                  </a:cubicBezTo>
                  <a:lnTo>
                    <a:pt x="3389" y="362756"/>
                  </a:lnTo>
                  <a:cubicBezTo>
                    <a:pt x="3389" y="362756"/>
                    <a:pt x="-42746" y="249803"/>
                    <a:pt x="205431" y="235485"/>
                  </a:cubicBezTo>
                  <a:cubicBezTo>
                    <a:pt x="453607" y="221168"/>
                    <a:pt x="733602" y="214804"/>
                    <a:pt x="733602" y="214804"/>
                  </a:cubicBezTo>
                  <a:lnTo>
                    <a:pt x="798828" y="35"/>
                  </a:lnTo>
                  <a:cubicBezTo>
                    <a:pt x="798828" y="-1555"/>
                    <a:pt x="908599" y="50944"/>
                    <a:pt x="1035869" y="39807"/>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0" name="Freeform: Shape 1089">
              <a:extLst>
                <a:ext uri="{FF2B5EF4-FFF2-40B4-BE49-F238E27FC236}">
                  <a16:creationId xmlns:a16="http://schemas.microsoft.com/office/drawing/2014/main" xmlns="" id="{6604354B-5460-D84F-A679-F06AC627516E}"/>
                </a:ext>
              </a:extLst>
            </p:cNvPr>
            <p:cNvSpPr/>
            <p:nvPr/>
          </p:nvSpPr>
          <p:spPr>
            <a:xfrm>
              <a:off x="6219237" y="2162398"/>
              <a:ext cx="1035868" cy="1816792"/>
            </a:xfrm>
            <a:custGeom>
              <a:avLst/>
              <a:gdLst>
                <a:gd name="connsiteX0" fmla="*/ 830438 w 1035868"/>
                <a:gd name="connsiteY0" fmla="*/ 235450 h 1816792"/>
                <a:gd name="connsiteX1" fmla="*/ 302267 w 1035868"/>
                <a:gd name="connsiteY1" fmla="*/ 214768 h 1816792"/>
                <a:gd name="connsiteX2" fmla="*/ 237041 w 1035868"/>
                <a:gd name="connsiteY2" fmla="*/ 0 h 1816792"/>
                <a:gd name="connsiteX3" fmla="*/ 0 w 1035868"/>
                <a:gd name="connsiteY3" fmla="*/ 41363 h 1816792"/>
                <a:gd name="connsiteX4" fmla="*/ 423173 w 1035868"/>
                <a:gd name="connsiteY4" fmla="*/ 1609968 h 1816792"/>
                <a:gd name="connsiteX5" fmla="*/ 625215 w 1035868"/>
                <a:gd name="connsiteY5" fmla="*/ 1816782 h 1816792"/>
                <a:gd name="connsiteX6" fmla="*/ 773166 w 1035868"/>
                <a:gd name="connsiteY6" fmla="*/ 1643376 h 1816792"/>
                <a:gd name="connsiteX7" fmla="*/ 1032480 w 1035868"/>
                <a:gd name="connsiteY7" fmla="*/ 364311 h 1816792"/>
                <a:gd name="connsiteX8" fmla="*/ 830438 w 1035868"/>
                <a:gd name="connsiteY8" fmla="*/ 235450 h 1816792"/>
                <a:gd name="connsiteX9" fmla="*/ 680896 w 1035868"/>
                <a:gd name="connsiteY9" fmla="*/ 439082 h 1816792"/>
                <a:gd name="connsiteX10" fmla="*/ 609306 w 1035868"/>
                <a:gd name="connsiteY10" fmla="*/ 367493 h 1816792"/>
                <a:gd name="connsiteX11" fmla="*/ 680896 w 1035868"/>
                <a:gd name="connsiteY11" fmla="*/ 295903 h 1816792"/>
                <a:gd name="connsiteX12" fmla="*/ 752485 w 1035868"/>
                <a:gd name="connsiteY12" fmla="*/ 367493 h 1816792"/>
                <a:gd name="connsiteX13" fmla="*/ 680896 w 1035868"/>
                <a:gd name="connsiteY13" fmla="*/ 439082 h 18167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035868" h="1816792">
                  <a:moveTo>
                    <a:pt x="830438" y="235450"/>
                  </a:moveTo>
                  <a:cubicBezTo>
                    <a:pt x="582261" y="221132"/>
                    <a:pt x="302267" y="214768"/>
                    <a:pt x="302267" y="214768"/>
                  </a:cubicBezTo>
                  <a:lnTo>
                    <a:pt x="237041" y="0"/>
                  </a:lnTo>
                  <a:cubicBezTo>
                    <a:pt x="237041" y="0"/>
                    <a:pt x="127270" y="54090"/>
                    <a:pt x="0" y="41363"/>
                  </a:cubicBezTo>
                  <a:lnTo>
                    <a:pt x="423173" y="1609968"/>
                  </a:lnTo>
                  <a:cubicBezTo>
                    <a:pt x="423173" y="1609968"/>
                    <a:pt x="461355" y="1807237"/>
                    <a:pt x="625215" y="1816782"/>
                  </a:cubicBezTo>
                  <a:cubicBezTo>
                    <a:pt x="736576" y="1818373"/>
                    <a:pt x="773166" y="1643376"/>
                    <a:pt x="773166" y="1643376"/>
                  </a:cubicBezTo>
                  <a:lnTo>
                    <a:pt x="1032480" y="364311"/>
                  </a:lnTo>
                  <a:cubicBezTo>
                    <a:pt x="1032480" y="362720"/>
                    <a:pt x="1078615" y="249768"/>
                    <a:pt x="830438" y="235450"/>
                  </a:cubicBezTo>
                  <a:close/>
                  <a:moveTo>
                    <a:pt x="680896" y="439082"/>
                  </a:moveTo>
                  <a:cubicBezTo>
                    <a:pt x="641124" y="439082"/>
                    <a:pt x="609306" y="407265"/>
                    <a:pt x="609306" y="367493"/>
                  </a:cubicBezTo>
                  <a:cubicBezTo>
                    <a:pt x="609306" y="327721"/>
                    <a:pt x="641124" y="295903"/>
                    <a:pt x="680896" y="295903"/>
                  </a:cubicBezTo>
                  <a:cubicBezTo>
                    <a:pt x="720667" y="295903"/>
                    <a:pt x="752485" y="327721"/>
                    <a:pt x="752485" y="367493"/>
                  </a:cubicBezTo>
                  <a:cubicBezTo>
                    <a:pt x="752485" y="407265"/>
                    <a:pt x="720667" y="439082"/>
                    <a:pt x="680896" y="439082"/>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091" name="Graphic 378">
              <a:extLst>
                <a:ext uri="{FF2B5EF4-FFF2-40B4-BE49-F238E27FC236}">
                  <a16:creationId xmlns:a16="http://schemas.microsoft.com/office/drawing/2014/main" xmlns="" id="{572C7B84-3126-B5DC-FC21-6275A1BE4709}"/>
                </a:ext>
              </a:extLst>
            </p:cNvPr>
            <p:cNvGrpSpPr/>
            <p:nvPr/>
          </p:nvGrpSpPr>
          <p:grpSpPr>
            <a:xfrm>
              <a:off x="6220828" y="2162398"/>
              <a:ext cx="978944" cy="1815202"/>
              <a:chOff x="6220828" y="2162398"/>
              <a:chExt cx="978944" cy="1815202"/>
            </a:xfrm>
          </p:grpSpPr>
          <p:sp>
            <p:nvSpPr>
              <p:cNvPr id="1104" name="Freeform: Shape 1103">
                <a:extLst>
                  <a:ext uri="{FF2B5EF4-FFF2-40B4-BE49-F238E27FC236}">
                    <a16:creationId xmlns:a16="http://schemas.microsoft.com/office/drawing/2014/main" xmlns="" id="{18D60EEA-8183-4D93-E7B4-A6AC75598391}"/>
                  </a:ext>
                </a:extLst>
              </p:cNvPr>
              <p:cNvSpPr/>
              <p:nvPr/>
            </p:nvSpPr>
            <p:spPr>
              <a:xfrm>
                <a:off x="6220828" y="2162398"/>
                <a:ext cx="978944" cy="1380881"/>
              </a:xfrm>
              <a:custGeom>
                <a:avLst/>
                <a:gdLst>
                  <a:gd name="connsiteX0" fmla="*/ 784303 w 978944"/>
                  <a:gd name="connsiteY0" fmla="*/ 233859 h 1380881"/>
                  <a:gd name="connsiteX1" fmla="*/ 284767 w 978944"/>
                  <a:gd name="connsiteY1" fmla="*/ 214768 h 1380881"/>
                  <a:gd name="connsiteX2" fmla="*/ 224314 w 978944"/>
                  <a:gd name="connsiteY2" fmla="*/ 0 h 1380881"/>
                  <a:gd name="connsiteX3" fmla="*/ 0 w 978944"/>
                  <a:gd name="connsiteY3" fmla="*/ 42954 h 1380881"/>
                  <a:gd name="connsiteX4" fmla="*/ 219541 w 978944"/>
                  <a:gd name="connsiteY4" fmla="*/ 913164 h 1380881"/>
                  <a:gd name="connsiteX5" fmla="*/ 777939 w 978944"/>
                  <a:gd name="connsiteY5" fmla="*/ 1380882 h 1380881"/>
                  <a:gd name="connsiteX6" fmla="*/ 976799 w 978944"/>
                  <a:gd name="connsiteY6" fmla="*/ 362720 h 1380881"/>
                  <a:gd name="connsiteX7" fmla="*/ 784303 w 978944"/>
                  <a:gd name="connsiteY7" fmla="*/ 233859 h 1380881"/>
                  <a:gd name="connsiteX8" fmla="*/ 634760 w 978944"/>
                  <a:gd name="connsiteY8" fmla="*/ 439082 h 1380881"/>
                  <a:gd name="connsiteX9" fmla="*/ 563171 w 978944"/>
                  <a:gd name="connsiteY9" fmla="*/ 367493 h 1380881"/>
                  <a:gd name="connsiteX10" fmla="*/ 634760 w 978944"/>
                  <a:gd name="connsiteY10" fmla="*/ 295903 h 1380881"/>
                  <a:gd name="connsiteX11" fmla="*/ 706350 w 978944"/>
                  <a:gd name="connsiteY11" fmla="*/ 367493 h 1380881"/>
                  <a:gd name="connsiteX12" fmla="*/ 634760 w 978944"/>
                  <a:gd name="connsiteY12" fmla="*/ 439082 h 1380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8944" h="1380881">
                    <a:moveTo>
                      <a:pt x="784303" y="233859"/>
                    </a:moveTo>
                    <a:cubicBezTo>
                      <a:pt x="548853" y="221132"/>
                      <a:pt x="284767" y="214768"/>
                      <a:pt x="284767" y="214768"/>
                    </a:cubicBezTo>
                    <a:lnTo>
                      <a:pt x="224314" y="0"/>
                    </a:lnTo>
                    <a:cubicBezTo>
                      <a:pt x="224314" y="0"/>
                      <a:pt x="120907" y="54090"/>
                      <a:pt x="0" y="42954"/>
                    </a:cubicBezTo>
                    <a:lnTo>
                      <a:pt x="219541" y="913164"/>
                    </a:lnTo>
                    <a:cubicBezTo>
                      <a:pt x="373856" y="1104069"/>
                      <a:pt x="563171" y="1264748"/>
                      <a:pt x="777939" y="1380882"/>
                    </a:cubicBezTo>
                    <a:lnTo>
                      <a:pt x="976799" y="362720"/>
                    </a:lnTo>
                    <a:cubicBezTo>
                      <a:pt x="975208" y="359538"/>
                      <a:pt x="1018162" y="246586"/>
                      <a:pt x="784303" y="233859"/>
                    </a:cubicBezTo>
                    <a:close/>
                    <a:moveTo>
                      <a:pt x="634760" y="439082"/>
                    </a:moveTo>
                    <a:cubicBezTo>
                      <a:pt x="594988" y="439082"/>
                      <a:pt x="563171" y="407265"/>
                      <a:pt x="563171" y="367493"/>
                    </a:cubicBezTo>
                    <a:cubicBezTo>
                      <a:pt x="563171" y="327721"/>
                      <a:pt x="594988" y="295903"/>
                      <a:pt x="634760" y="295903"/>
                    </a:cubicBezTo>
                    <a:cubicBezTo>
                      <a:pt x="674532" y="295903"/>
                      <a:pt x="706350" y="327721"/>
                      <a:pt x="706350" y="367493"/>
                    </a:cubicBezTo>
                    <a:cubicBezTo>
                      <a:pt x="706350" y="407265"/>
                      <a:pt x="674532" y="439082"/>
                      <a:pt x="634760" y="439082"/>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5" name="Freeform: Shape 1104">
                <a:extLst>
                  <a:ext uri="{FF2B5EF4-FFF2-40B4-BE49-F238E27FC236}">
                    <a16:creationId xmlns:a16="http://schemas.microsoft.com/office/drawing/2014/main" xmlns="" id="{0F951CF7-3533-40D2-9D7A-5B430EAB8537}"/>
                  </a:ext>
                </a:extLst>
              </p:cNvPr>
              <p:cNvSpPr/>
              <p:nvPr/>
            </p:nvSpPr>
            <p:spPr>
              <a:xfrm>
                <a:off x="6438778" y="3073970"/>
                <a:ext cx="558398" cy="903629"/>
              </a:xfrm>
              <a:custGeom>
                <a:avLst/>
                <a:gdLst>
                  <a:gd name="connsiteX0" fmla="*/ 0 w 558398"/>
                  <a:gd name="connsiteY0" fmla="*/ 0 h 903629"/>
                  <a:gd name="connsiteX1" fmla="*/ 176588 w 558398"/>
                  <a:gd name="connsiteY1" fmla="*/ 696805 h 903629"/>
                  <a:gd name="connsiteX2" fmla="*/ 367493 w 558398"/>
                  <a:gd name="connsiteY2" fmla="*/ 903619 h 903629"/>
                  <a:gd name="connsiteX3" fmla="*/ 507490 w 558398"/>
                  <a:gd name="connsiteY3" fmla="*/ 728622 h 903629"/>
                  <a:gd name="connsiteX4" fmla="*/ 558398 w 558398"/>
                  <a:gd name="connsiteY4" fmla="*/ 467718 h 903629"/>
                  <a:gd name="connsiteX5" fmla="*/ 0 w 558398"/>
                  <a:gd name="connsiteY5" fmla="*/ 0 h 903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398" h="903629">
                    <a:moveTo>
                      <a:pt x="0" y="0"/>
                    </a:moveTo>
                    <a:lnTo>
                      <a:pt x="176588" y="696805"/>
                    </a:lnTo>
                    <a:cubicBezTo>
                      <a:pt x="176588" y="696805"/>
                      <a:pt x="211587" y="894073"/>
                      <a:pt x="367493" y="903619"/>
                    </a:cubicBezTo>
                    <a:cubicBezTo>
                      <a:pt x="472491" y="905209"/>
                      <a:pt x="507490" y="728622"/>
                      <a:pt x="507490" y="728622"/>
                    </a:cubicBezTo>
                    <a:lnTo>
                      <a:pt x="558398" y="467718"/>
                    </a:lnTo>
                    <a:cubicBezTo>
                      <a:pt x="343630" y="351584"/>
                      <a:pt x="154315" y="190905"/>
                      <a:pt x="0" y="0"/>
                    </a:cubicBezTo>
                    <a:close/>
                  </a:path>
                </a:pathLst>
              </a:custGeom>
              <a:solidFill>
                <a:srgbClr val="E8EAE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2" name="Graphic 378">
              <a:extLst>
                <a:ext uri="{FF2B5EF4-FFF2-40B4-BE49-F238E27FC236}">
                  <a16:creationId xmlns:a16="http://schemas.microsoft.com/office/drawing/2014/main" xmlns="" id="{A6CF3692-09C6-1D7C-C589-6B55E07B6575}"/>
                </a:ext>
              </a:extLst>
            </p:cNvPr>
            <p:cNvGrpSpPr/>
            <p:nvPr/>
          </p:nvGrpSpPr>
          <p:grpSpPr>
            <a:xfrm>
              <a:off x="6768090" y="2827384"/>
              <a:ext cx="221224" cy="657032"/>
              <a:chOff x="6768090" y="2827384"/>
              <a:chExt cx="221224" cy="657032"/>
            </a:xfrm>
          </p:grpSpPr>
          <p:sp>
            <p:nvSpPr>
              <p:cNvPr id="1099" name="Freeform: Shape 1098">
                <a:extLst>
                  <a:ext uri="{FF2B5EF4-FFF2-40B4-BE49-F238E27FC236}">
                    <a16:creationId xmlns:a16="http://schemas.microsoft.com/office/drawing/2014/main" xmlns="" id="{90638BF6-22F2-705A-A92D-DDFD07090BD9}"/>
                  </a:ext>
                </a:extLst>
              </p:cNvPr>
              <p:cNvSpPr/>
              <p:nvPr/>
            </p:nvSpPr>
            <p:spPr>
              <a:xfrm>
                <a:off x="6888996" y="3307783"/>
                <a:ext cx="89089" cy="176633"/>
              </a:xfrm>
              <a:custGeom>
                <a:avLst/>
                <a:gdLst>
                  <a:gd name="connsiteX0" fmla="*/ 46136 w 89089"/>
                  <a:gd name="connsiteY0" fmla="*/ 46 h 176633"/>
                  <a:gd name="connsiteX1" fmla="*/ 89089 w 89089"/>
                  <a:gd name="connsiteY1" fmla="*/ 89135 h 176633"/>
                  <a:gd name="connsiteX2" fmla="*/ 42954 w 89089"/>
                  <a:gd name="connsiteY2" fmla="*/ 176634 h 176633"/>
                  <a:gd name="connsiteX3" fmla="*/ 0 w 89089"/>
                  <a:gd name="connsiteY3" fmla="*/ 87544 h 176633"/>
                  <a:gd name="connsiteX4" fmla="*/ 46136 w 89089"/>
                  <a:gd name="connsiteY4" fmla="*/ 46 h 1766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9" h="176633">
                    <a:moveTo>
                      <a:pt x="46136" y="46"/>
                    </a:moveTo>
                    <a:cubicBezTo>
                      <a:pt x="69999" y="46"/>
                      <a:pt x="89089" y="39818"/>
                      <a:pt x="89089" y="89135"/>
                    </a:cubicBezTo>
                    <a:cubicBezTo>
                      <a:pt x="87498" y="138452"/>
                      <a:pt x="66817" y="176634"/>
                      <a:pt x="42954" y="176634"/>
                    </a:cubicBezTo>
                    <a:cubicBezTo>
                      <a:pt x="19090" y="176634"/>
                      <a:pt x="0" y="136862"/>
                      <a:pt x="0" y="87544"/>
                    </a:cubicBezTo>
                    <a:cubicBezTo>
                      <a:pt x="1591" y="38227"/>
                      <a:pt x="22272" y="-1545"/>
                      <a:pt x="46136" y="46"/>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0" name="Freeform: Shape 1099">
                <a:extLst>
                  <a:ext uri="{FF2B5EF4-FFF2-40B4-BE49-F238E27FC236}">
                    <a16:creationId xmlns:a16="http://schemas.microsoft.com/office/drawing/2014/main" xmlns="" id="{0B3292E2-4EE4-36D5-2B5F-37030CC87C78}"/>
                  </a:ext>
                </a:extLst>
              </p:cNvPr>
              <p:cNvSpPr/>
              <p:nvPr/>
            </p:nvSpPr>
            <p:spPr>
              <a:xfrm>
                <a:off x="6900040" y="2827384"/>
                <a:ext cx="89274" cy="176587"/>
              </a:xfrm>
              <a:custGeom>
                <a:avLst/>
                <a:gdLst>
                  <a:gd name="connsiteX0" fmla="*/ 43046 w 89274"/>
                  <a:gd name="connsiteY0" fmla="*/ 176588 h 176587"/>
                  <a:gd name="connsiteX1" fmla="*/ 89182 w 89274"/>
                  <a:gd name="connsiteY1" fmla="*/ 89089 h 176587"/>
                  <a:gd name="connsiteX2" fmla="*/ 46228 w 89274"/>
                  <a:gd name="connsiteY2" fmla="*/ 0 h 176587"/>
                  <a:gd name="connsiteX3" fmla="*/ 93 w 89274"/>
                  <a:gd name="connsiteY3" fmla="*/ 87498 h 176587"/>
                  <a:gd name="connsiteX4" fmla="*/ 43046 w 89274"/>
                  <a:gd name="connsiteY4" fmla="*/ 176588 h 1765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74" h="176587">
                    <a:moveTo>
                      <a:pt x="43046" y="176588"/>
                    </a:moveTo>
                    <a:cubicBezTo>
                      <a:pt x="66910" y="176588"/>
                      <a:pt x="87591" y="138407"/>
                      <a:pt x="89182" y="89089"/>
                    </a:cubicBezTo>
                    <a:cubicBezTo>
                      <a:pt x="90773" y="39772"/>
                      <a:pt x="71682" y="0"/>
                      <a:pt x="46228" y="0"/>
                    </a:cubicBezTo>
                    <a:cubicBezTo>
                      <a:pt x="22365" y="0"/>
                      <a:pt x="1684" y="38181"/>
                      <a:pt x="93" y="87498"/>
                    </a:cubicBezTo>
                    <a:cubicBezTo>
                      <a:pt x="-1498" y="135225"/>
                      <a:pt x="17592" y="174997"/>
                      <a:pt x="43046" y="17658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1" name="Freeform: Shape 1100">
                <a:extLst>
                  <a:ext uri="{FF2B5EF4-FFF2-40B4-BE49-F238E27FC236}">
                    <a16:creationId xmlns:a16="http://schemas.microsoft.com/office/drawing/2014/main" xmlns="" id="{2473CB78-4937-3730-F872-890758B58F81}"/>
                  </a:ext>
                </a:extLst>
              </p:cNvPr>
              <p:cNvSpPr/>
              <p:nvPr/>
            </p:nvSpPr>
            <p:spPr>
              <a:xfrm>
                <a:off x="6803089" y="3061243"/>
                <a:ext cx="103407" cy="179768"/>
              </a:xfrm>
              <a:custGeom>
                <a:avLst/>
                <a:gdLst>
                  <a:gd name="connsiteX0" fmla="*/ 103407 w 103407"/>
                  <a:gd name="connsiteY0" fmla="*/ 92271 h 179768"/>
                  <a:gd name="connsiteX1" fmla="*/ 57271 w 103407"/>
                  <a:gd name="connsiteY1" fmla="*/ 168633 h 179768"/>
                  <a:gd name="connsiteX2" fmla="*/ 12727 w 103407"/>
                  <a:gd name="connsiteY2" fmla="*/ 179769 h 179768"/>
                  <a:gd name="connsiteX3" fmla="*/ 0 w 103407"/>
                  <a:gd name="connsiteY3" fmla="*/ 167042 h 179768"/>
                  <a:gd name="connsiteX4" fmla="*/ 12727 w 103407"/>
                  <a:gd name="connsiteY4" fmla="*/ 154315 h 179768"/>
                  <a:gd name="connsiteX5" fmla="*/ 44545 w 103407"/>
                  <a:gd name="connsiteY5" fmla="*/ 146360 h 179768"/>
                  <a:gd name="connsiteX6" fmla="*/ 77953 w 103407"/>
                  <a:gd name="connsiteY6" fmla="*/ 92271 h 179768"/>
                  <a:gd name="connsiteX7" fmla="*/ 46135 w 103407"/>
                  <a:gd name="connsiteY7" fmla="*/ 34999 h 179768"/>
                  <a:gd name="connsiteX8" fmla="*/ 14318 w 103407"/>
                  <a:gd name="connsiteY8" fmla="*/ 25454 h 179768"/>
                  <a:gd name="connsiteX9" fmla="*/ 1591 w 103407"/>
                  <a:gd name="connsiteY9" fmla="*/ 12727 h 179768"/>
                  <a:gd name="connsiteX10" fmla="*/ 14318 w 103407"/>
                  <a:gd name="connsiteY10" fmla="*/ 0 h 179768"/>
                  <a:gd name="connsiteX11" fmla="*/ 57271 w 103407"/>
                  <a:gd name="connsiteY11" fmla="*/ 12727 h 179768"/>
                  <a:gd name="connsiteX12" fmla="*/ 103407 w 103407"/>
                  <a:gd name="connsiteY12" fmla="*/ 92271 h 1797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3407" h="179768">
                    <a:moveTo>
                      <a:pt x="103407" y="92271"/>
                    </a:moveTo>
                    <a:cubicBezTo>
                      <a:pt x="103407" y="124088"/>
                      <a:pt x="84317" y="152724"/>
                      <a:pt x="57271" y="168633"/>
                    </a:cubicBezTo>
                    <a:cubicBezTo>
                      <a:pt x="42954" y="176588"/>
                      <a:pt x="28636" y="179769"/>
                      <a:pt x="12727" y="179769"/>
                    </a:cubicBezTo>
                    <a:cubicBezTo>
                      <a:pt x="6363" y="179769"/>
                      <a:pt x="0" y="173406"/>
                      <a:pt x="0" y="167042"/>
                    </a:cubicBezTo>
                    <a:cubicBezTo>
                      <a:pt x="0" y="160679"/>
                      <a:pt x="6363" y="154315"/>
                      <a:pt x="12727" y="154315"/>
                    </a:cubicBezTo>
                    <a:cubicBezTo>
                      <a:pt x="23863" y="154315"/>
                      <a:pt x="34999" y="151133"/>
                      <a:pt x="44545" y="146360"/>
                    </a:cubicBezTo>
                    <a:cubicBezTo>
                      <a:pt x="65226" y="135225"/>
                      <a:pt x="77953" y="114543"/>
                      <a:pt x="77953" y="92271"/>
                    </a:cubicBezTo>
                    <a:cubicBezTo>
                      <a:pt x="77953" y="68408"/>
                      <a:pt x="66817" y="47726"/>
                      <a:pt x="46135" y="34999"/>
                    </a:cubicBezTo>
                    <a:cubicBezTo>
                      <a:pt x="36590" y="28636"/>
                      <a:pt x="25454" y="25454"/>
                      <a:pt x="14318" y="25454"/>
                    </a:cubicBezTo>
                    <a:cubicBezTo>
                      <a:pt x="7954" y="25454"/>
                      <a:pt x="1591" y="19090"/>
                      <a:pt x="1591" y="12727"/>
                    </a:cubicBezTo>
                    <a:cubicBezTo>
                      <a:pt x="1591" y="6363"/>
                      <a:pt x="7954" y="0"/>
                      <a:pt x="14318" y="0"/>
                    </a:cubicBezTo>
                    <a:cubicBezTo>
                      <a:pt x="30227" y="0"/>
                      <a:pt x="44545" y="4772"/>
                      <a:pt x="57271" y="12727"/>
                    </a:cubicBezTo>
                    <a:cubicBezTo>
                      <a:pt x="87498" y="30227"/>
                      <a:pt x="103407" y="60453"/>
                      <a:pt x="103407" y="92271"/>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2" name="Freeform: Shape 1101">
                <a:extLst>
                  <a:ext uri="{FF2B5EF4-FFF2-40B4-BE49-F238E27FC236}">
                    <a16:creationId xmlns:a16="http://schemas.microsoft.com/office/drawing/2014/main" xmlns="" id="{6330E0D0-1E1F-2DA4-61F8-DA83C8310704}"/>
                  </a:ext>
                </a:extLst>
              </p:cNvPr>
              <p:cNvSpPr/>
              <p:nvPr/>
            </p:nvSpPr>
            <p:spPr>
              <a:xfrm>
                <a:off x="6768090" y="3303057"/>
                <a:ext cx="97043" cy="97043"/>
              </a:xfrm>
              <a:custGeom>
                <a:avLst/>
                <a:gdLst>
                  <a:gd name="connsiteX0" fmla="*/ 49317 w 97043"/>
                  <a:gd name="connsiteY0" fmla="*/ 0 h 97043"/>
                  <a:gd name="connsiteX1" fmla="*/ 97043 w 97043"/>
                  <a:gd name="connsiteY1" fmla="*/ 49317 h 97043"/>
                  <a:gd name="connsiteX2" fmla="*/ 47726 w 97043"/>
                  <a:gd name="connsiteY2" fmla="*/ 97044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3"/>
                      <a:pt x="97043" y="49317"/>
                    </a:cubicBezTo>
                    <a:cubicBezTo>
                      <a:pt x="97043" y="76362"/>
                      <a:pt x="74771" y="97044"/>
                      <a:pt x="47726" y="97044"/>
                    </a:cubicBezTo>
                    <a:cubicBezTo>
                      <a:pt x="20681" y="97044"/>
                      <a:pt x="0" y="74771"/>
                      <a:pt x="0" y="47726"/>
                    </a:cubicBezTo>
                    <a:cubicBezTo>
                      <a:pt x="0" y="20682"/>
                      <a:pt x="22272"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03" name="Freeform: Shape 1102">
                <a:extLst>
                  <a:ext uri="{FF2B5EF4-FFF2-40B4-BE49-F238E27FC236}">
                    <a16:creationId xmlns:a16="http://schemas.microsoft.com/office/drawing/2014/main" xmlns="" id="{8547FB78-26AC-D5E4-2A36-7461BC660622}"/>
                  </a:ext>
                </a:extLst>
              </p:cNvPr>
              <p:cNvSpPr/>
              <p:nvPr/>
            </p:nvSpPr>
            <p:spPr>
              <a:xfrm>
                <a:off x="6776044" y="2902156"/>
                <a:ext cx="97043" cy="97043"/>
              </a:xfrm>
              <a:custGeom>
                <a:avLst/>
                <a:gdLst>
                  <a:gd name="connsiteX0" fmla="*/ 49317 w 97043"/>
                  <a:gd name="connsiteY0" fmla="*/ 0 h 97043"/>
                  <a:gd name="connsiteX1" fmla="*/ 97043 w 97043"/>
                  <a:gd name="connsiteY1" fmla="*/ 49317 h 97043"/>
                  <a:gd name="connsiteX2" fmla="*/ 47726 w 97043"/>
                  <a:gd name="connsiteY2" fmla="*/ 97043 h 97043"/>
                  <a:gd name="connsiteX3" fmla="*/ 0 w 97043"/>
                  <a:gd name="connsiteY3" fmla="*/ 47726 h 97043"/>
                  <a:gd name="connsiteX4" fmla="*/ 49317 w 97043"/>
                  <a:gd name="connsiteY4" fmla="*/ 0 h 97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7043" h="97043">
                    <a:moveTo>
                      <a:pt x="49317" y="0"/>
                    </a:moveTo>
                    <a:cubicBezTo>
                      <a:pt x="76362" y="0"/>
                      <a:pt x="97043" y="22272"/>
                      <a:pt x="97043" y="49317"/>
                    </a:cubicBezTo>
                    <a:cubicBezTo>
                      <a:pt x="97043" y="76362"/>
                      <a:pt x="74771" y="97043"/>
                      <a:pt x="47726" y="97043"/>
                    </a:cubicBezTo>
                    <a:cubicBezTo>
                      <a:pt x="20681" y="97043"/>
                      <a:pt x="0" y="74771"/>
                      <a:pt x="0" y="47726"/>
                    </a:cubicBezTo>
                    <a:cubicBezTo>
                      <a:pt x="1591" y="20681"/>
                      <a:pt x="23863" y="0"/>
                      <a:pt x="49317" y="0"/>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3" name="Graphic 378">
              <a:extLst>
                <a:ext uri="{FF2B5EF4-FFF2-40B4-BE49-F238E27FC236}">
                  <a16:creationId xmlns:a16="http://schemas.microsoft.com/office/drawing/2014/main" xmlns="" id="{6ED7F8C2-A4A8-9E3D-B91D-509732BE8359}"/>
                </a:ext>
              </a:extLst>
            </p:cNvPr>
            <p:cNvGrpSpPr/>
            <p:nvPr/>
          </p:nvGrpSpPr>
          <p:grpSpPr>
            <a:xfrm>
              <a:off x="5976834" y="1525457"/>
              <a:ext cx="1811598" cy="699574"/>
              <a:chOff x="5976834" y="1525457"/>
              <a:chExt cx="1811598" cy="699574"/>
            </a:xfrm>
            <a:solidFill>
              <a:srgbClr val="FF716D"/>
            </a:solidFill>
          </p:grpSpPr>
          <p:sp>
            <p:nvSpPr>
              <p:cNvPr id="1097" name="Freeform: Shape 1096">
                <a:extLst>
                  <a:ext uri="{FF2B5EF4-FFF2-40B4-BE49-F238E27FC236}">
                    <a16:creationId xmlns:a16="http://schemas.microsoft.com/office/drawing/2014/main" xmlns="" id="{9D3905FC-3FE5-5D29-DFF9-8B802667D851}"/>
                  </a:ext>
                </a:extLst>
              </p:cNvPr>
              <p:cNvSpPr/>
              <p:nvPr/>
            </p:nvSpPr>
            <p:spPr>
              <a:xfrm>
                <a:off x="5976834" y="1525457"/>
                <a:ext cx="699426" cy="699574"/>
              </a:xfrm>
              <a:custGeom>
                <a:avLst/>
                <a:gdLst>
                  <a:gd name="connsiteX0" fmla="*/ 369673 w 699426"/>
                  <a:gd name="connsiteY0" fmla="*/ 590 h 699574"/>
                  <a:gd name="connsiteX1" fmla="*/ 590 w 699426"/>
                  <a:gd name="connsiteY1" fmla="*/ 329901 h 699574"/>
                  <a:gd name="connsiteX2" fmla="*/ 329902 w 699426"/>
                  <a:gd name="connsiteY2" fmla="*/ 698985 h 699574"/>
                  <a:gd name="connsiteX3" fmla="*/ 698985 w 699426"/>
                  <a:gd name="connsiteY3" fmla="*/ 369673 h 699574"/>
                  <a:gd name="connsiteX4" fmla="*/ 369673 w 699426"/>
                  <a:gd name="connsiteY4" fmla="*/ 590 h 699574"/>
                  <a:gd name="connsiteX5" fmla="*/ 578078 w 699426"/>
                  <a:gd name="connsiteY5" fmla="*/ 363310 h 699574"/>
                  <a:gd name="connsiteX6" fmla="*/ 336265 w 699426"/>
                  <a:gd name="connsiteY6" fmla="*/ 579669 h 699574"/>
                  <a:gd name="connsiteX7" fmla="*/ 119905 w 699426"/>
                  <a:gd name="connsiteY7" fmla="*/ 337856 h 699574"/>
                  <a:gd name="connsiteX8" fmla="*/ 361719 w 699426"/>
                  <a:gd name="connsiteY8" fmla="*/ 121496 h 699574"/>
                  <a:gd name="connsiteX9" fmla="*/ 578078 w 699426"/>
                  <a:gd name="connsiteY9" fmla="*/ 363310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426" h="699574">
                    <a:moveTo>
                      <a:pt x="369673" y="590"/>
                    </a:moveTo>
                    <a:cubicBezTo>
                      <a:pt x="177177" y="-10547"/>
                      <a:pt x="11726" y="137405"/>
                      <a:pt x="590" y="329901"/>
                    </a:cubicBezTo>
                    <a:cubicBezTo>
                      <a:pt x="-10546" y="522397"/>
                      <a:pt x="137405" y="687849"/>
                      <a:pt x="329902" y="698985"/>
                    </a:cubicBezTo>
                    <a:cubicBezTo>
                      <a:pt x="522398" y="710121"/>
                      <a:pt x="687849" y="562169"/>
                      <a:pt x="698985" y="369673"/>
                    </a:cubicBezTo>
                    <a:cubicBezTo>
                      <a:pt x="708530" y="177177"/>
                      <a:pt x="562170" y="11726"/>
                      <a:pt x="369673" y="590"/>
                    </a:cubicBezTo>
                    <a:close/>
                    <a:moveTo>
                      <a:pt x="578078" y="363310"/>
                    </a:moveTo>
                    <a:cubicBezTo>
                      <a:pt x="570124" y="490580"/>
                      <a:pt x="461944" y="587623"/>
                      <a:pt x="336265" y="579669"/>
                    </a:cubicBezTo>
                    <a:cubicBezTo>
                      <a:pt x="208995" y="571715"/>
                      <a:pt x="111951" y="463535"/>
                      <a:pt x="119905" y="337856"/>
                    </a:cubicBezTo>
                    <a:cubicBezTo>
                      <a:pt x="127860" y="210585"/>
                      <a:pt x="236040" y="115133"/>
                      <a:pt x="361719" y="121496"/>
                    </a:cubicBezTo>
                    <a:cubicBezTo>
                      <a:pt x="488989" y="127860"/>
                      <a:pt x="586033" y="236039"/>
                      <a:pt x="578078" y="363310"/>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8" name="Freeform: Shape 1097">
                <a:extLst>
                  <a:ext uri="{FF2B5EF4-FFF2-40B4-BE49-F238E27FC236}">
                    <a16:creationId xmlns:a16="http://schemas.microsoft.com/office/drawing/2014/main" xmlns="" id="{C233485E-D91C-2EE1-AAA7-4C54074385E4}"/>
                  </a:ext>
                </a:extLst>
              </p:cNvPr>
              <p:cNvSpPr/>
              <p:nvPr/>
            </p:nvSpPr>
            <p:spPr>
              <a:xfrm>
                <a:off x="7088857" y="1525457"/>
                <a:ext cx="699574" cy="699574"/>
              </a:xfrm>
              <a:custGeom>
                <a:avLst/>
                <a:gdLst>
                  <a:gd name="connsiteX0" fmla="*/ 698985 w 699574"/>
                  <a:gd name="connsiteY0" fmla="*/ 329901 h 699574"/>
                  <a:gd name="connsiteX1" fmla="*/ 329901 w 699574"/>
                  <a:gd name="connsiteY1" fmla="*/ 590 h 699574"/>
                  <a:gd name="connsiteX2" fmla="*/ 590 w 699574"/>
                  <a:gd name="connsiteY2" fmla="*/ 369673 h 699574"/>
                  <a:gd name="connsiteX3" fmla="*/ 369673 w 699574"/>
                  <a:gd name="connsiteY3" fmla="*/ 698985 h 699574"/>
                  <a:gd name="connsiteX4" fmla="*/ 698985 w 699574"/>
                  <a:gd name="connsiteY4" fmla="*/ 329901 h 699574"/>
                  <a:gd name="connsiteX5" fmla="*/ 363310 w 699574"/>
                  <a:gd name="connsiteY5" fmla="*/ 579669 h 699574"/>
                  <a:gd name="connsiteX6" fmla="*/ 121496 w 699574"/>
                  <a:gd name="connsiteY6" fmla="*/ 363310 h 699574"/>
                  <a:gd name="connsiteX7" fmla="*/ 337856 w 699574"/>
                  <a:gd name="connsiteY7" fmla="*/ 121496 h 699574"/>
                  <a:gd name="connsiteX8" fmla="*/ 579669 w 699574"/>
                  <a:gd name="connsiteY8" fmla="*/ 337856 h 699574"/>
                  <a:gd name="connsiteX9" fmla="*/ 363310 w 699574"/>
                  <a:gd name="connsiteY9" fmla="*/ 57966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698985" y="329901"/>
                    </a:moveTo>
                    <a:cubicBezTo>
                      <a:pt x="687849" y="137405"/>
                      <a:pt x="522398" y="-10547"/>
                      <a:pt x="329901" y="590"/>
                    </a:cubicBezTo>
                    <a:cubicBezTo>
                      <a:pt x="137405" y="11726"/>
                      <a:pt x="-10546" y="177177"/>
                      <a:pt x="590" y="369673"/>
                    </a:cubicBezTo>
                    <a:cubicBezTo>
                      <a:pt x="11726" y="562169"/>
                      <a:pt x="177177" y="710121"/>
                      <a:pt x="369673" y="698985"/>
                    </a:cubicBezTo>
                    <a:cubicBezTo>
                      <a:pt x="562170" y="687849"/>
                      <a:pt x="710121" y="522397"/>
                      <a:pt x="698985" y="329901"/>
                    </a:cubicBezTo>
                    <a:close/>
                    <a:moveTo>
                      <a:pt x="363310" y="579669"/>
                    </a:moveTo>
                    <a:cubicBezTo>
                      <a:pt x="236040" y="587623"/>
                      <a:pt x="127860" y="490580"/>
                      <a:pt x="121496" y="363310"/>
                    </a:cubicBezTo>
                    <a:cubicBezTo>
                      <a:pt x="113542" y="236039"/>
                      <a:pt x="210585" y="127860"/>
                      <a:pt x="337856" y="121496"/>
                    </a:cubicBezTo>
                    <a:cubicBezTo>
                      <a:pt x="465126" y="113542"/>
                      <a:pt x="573305" y="210585"/>
                      <a:pt x="579669" y="337856"/>
                    </a:cubicBezTo>
                    <a:cubicBezTo>
                      <a:pt x="586033" y="463535"/>
                      <a:pt x="490580" y="571715"/>
                      <a:pt x="363310" y="579669"/>
                    </a:cubicBezTo>
                    <a:close/>
                  </a:path>
                </a:pathLst>
              </a:custGeom>
              <a:solidFill>
                <a:srgbClr val="FF716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094" name="Graphic 378">
              <a:extLst>
                <a:ext uri="{FF2B5EF4-FFF2-40B4-BE49-F238E27FC236}">
                  <a16:creationId xmlns:a16="http://schemas.microsoft.com/office/drawing/2014/main" xmlns="" id="{EBFAD070-EFF2-74D9-278F-DC4854BA9C69}"/>
                </a:ext>
              </a:extLst>
            </p:cNvPr>
            <p:cNvGrpSpPr/>
            <p:nvPr/>
          </p:nvGrpSpPr>
          <p:grpSpPr>
            <a:xfrm>
              <a:off x="5930698" y="1511139"/>
              <a:ext cx="1811603" cy="699574"/>
              <a:chOff x="5930698" y="1511139"/>
              <a:chExt cx="1811603" cy="699574"/>
            </a:xfrm>
            <a:solidFill>
              <a:srgbClr val="EB281D"/>
            </a:solidFill>
          </p:grpSpPr>
          <p:sp>
            <p:nvSpPr>
              <p:cNvPr id="1095" name="Freeform: Shape 1094">
                <a:extLst>
                  <a:ext uri="{FF2B5EF4-FFF2-40B4-BE49-F238E27FC236}">
                    <a16:creationId xmlns:a16="http://schemas.microsoft.com/office/drawing/2014/main" xmlns="" id="{1F7466C7-90F9-B313-B27F-72BB5DBE47C7}"/>
                  </a:ext>
                </a:extLst>
              </p:cNvPr>
              <p:cNvSpPr/>
              <p:nvPr/>
            </p:nvSpPr>
            <p:spPr>
              <a:xfrm>
                <a:off x="5930698" y="1511139"/>
                <a:ext cx="699574" cy="699574"/>
              </a:xfrm>
              <a:custGeom>
                <a:avLst/>
                <a:gdLst>
                  <a:gd name="connsiteX0" fmla="*/ 369673 w 699574"/>
                  <a:gd name="connsiteY0" fmla="*/ 590 h 699574"/>
                  <a:gd name="connsiteX1" fmla="*/ 590 w 699574"/>
                  <a:gd name="connsiteY1" fmla="*/ 329901 h 699574"/>
                  <a:gd name="connsiteX2" fmla="*/ 329901 w 699574"/>
                  <a:gd name="connsiteY2" fmla="*/ 698985 h 699574"/>
                  <a:gd name="connsiteX3" fmla="*/ 698985 w 699574"/>
                  <a:gd name="connsiteY3" fmla="*/ 369673 h 699574"/>
                  <a:gd name="connsiteX4" fmla="*/ 369673 w 699574"/>
                  <a:gd name="connsiteY4" fmla="*/ 590 h 699574"/>
                  <a:gd name="connsiteX5" fmla="*/ 579669 w 699574"/>
                  <a:gd name="connsiteY5" fmla="*/ 361719 h 699574"/>
                  <a:gd name="connsiteX6" fmla="*/ 337856 w 699574"/>
                  <a:gd name="connsiteY6" fmla="*/ 578078 h 699574"/>
                  <a:gd name="connsiteX7" fmla="*/ 121496 w 699574"/>
                  <a:gd name="connsiteY7" fmla="*/ 336265 h 699574"/>
                  <a:gd name="connsiteX8" fmla="*/ 363310 w 699574"/>
                  <a:gd name="connsiteY8" fmla="*/ 119905 h 699574"/>
                  <a:gd name="connsiteX9" fmla="*/ 579669 w 699574"/>
                  <a:gd name="connsiteY9" fmla="*/ 361719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74" h="699574">
                    <a:moveTo>
                      <a:pt x="369673" y="590"/>
                    </a:moveTo>
                    <a:cubicBezTo>
                      <a:pt x="177177" y="-10546"/>
                      <a:pt x="11726" y="137405"/>
                      <a:pt x="590" y="329901"/>
                    </a:cubicBezTo>
                    <a:cubicBezTo>
                      <a:pt x="-10546" y="522398"/>
                      <a:pt x="137405" y="687849"/>
                      <a:pt x="329901" y="698985"/>
                    </a:cubicBezTo>
                    <a:cubicBezTo>
                      <a:pt x="522398" y="710121"/>
                      <a:pt x="687849" y="562170"/>
                      <a:pt x="698985" y="369673"/>
                    </a:cubicBezTo>
                    <a:cubicBezTo>
                      <a:pt x="710121" y="177177"/>
                      <a:pt x="562170" y="11726"/>
                      <a:pt x="369673" y="590"/>
                    </a:cubicBezTo>
                    <a:close/>
                    <a:moveTo>
                      <a:pt x="579669" y="361719"/>
                    </a:moveTo>
                    <a:cubicBezTo>
                      <a:pt x="571715" y="488989"/>
                      <a:pt x="463535" y="584442"/>
                      <a:pt x="337856" y="578078"/>
                    </a:cubicBezTo>
                    <a:cubicBezTo>
                      <a:pt x="210585" y="570124"/>
                      <a:pt x="115133" y="461944"/>
                      <a:pt x="121496" y="336265"/>
                    </a:cubicBezTo>
                    <a:cubicBezTo>
                      <a:pt x="129451" y="208995"/>
                      <a:pt x="237630" y="113542"/>
                      <a:pt x="363310" y="119905"/>
                    </a:cubicBezTo>
                    <a:cubicBezTo>
                      <a:pt x="488989" y="126269"/>
                      <a:pt x="586033" y="236040"/>
                      <a:pt x="579669" y="361719"/>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096" name="Freeform: Shape 1095">
                <a:extLst>
                  <a:ext uri="{FF2B5EF4-FFF2-40B4-BE49-F238E27FC236}">
                    <a16:creationId xmlns:a16="http://schemas.microsoft.com/office/drawing/2014/main" xmlns="" id="{0B9952F6-CC27-9AF3-AEF2-6766868FE6E2}"/>
                  </a:ext>
                </a:extLst>
              </p:cNvPr>
              <p:cNvSpPr/>
              <p:nvPr/>
            </p:nvSpPr>
            <p:spPr>
              <a:xfrm>
                <a:off x="7042722" y="1511139"/>
                <a:ext cx="699580" cy="699574"/>
              </a:xfrm>
              <a:custGeom>
                <a:avLst/>
                <a:gdLst>
                  <a:gd name="connsiteX0" fmla="*/ 698985 w 699580"/>
                  <a:gd name="connsiteY0" fmla="*/ 329901 h 699574"/>
                  <a:gd name="connsiteX1" fmla="*/ 329902 w 699580"/>
                  <a:gd name="connsiteY1" fmla="*/ 590 h 699574"/>
                  <a:gd name="connsiteX2" fmla="*/ 590 w 699580"/>
                  <a:gd name="connsiteY2" fmla="*/ 369673 h 699574"/>
                  <a:gd name="connsiteX3" fmla="*/ 369673 w 699580"/>
                  <a:gd name="connsiteY3" fmla="*/ 698985 h 699574"/>
                  <a:gd name="connsiteX4" fmla="*/ 698985 w 699580"/>
                  <a:gd name="connsiteY4" fmla="*/ 329901 h 699574"/>
                  <a:gd name="connsiteX5" fmla="*/ 363310 w 699580"/>
                  <a:gd name="connsiteY5" fmla="*/ 578078 h 699574"/>
                  <a:gd name="connsiteX6" fmla="*/ 121496 w 699580"/>
                  <a:gd name="connsiteY6" fmla="*/ 361719 h 699574"/>
                  <a:gd name="connsiteX7" fmla="*/ 337856 w 699580"/>
                  <a:gd name="connsiteY7" fmla="*/ 119905 h 699574"/>
                  <a:gd name="connsiteX8" fmla="*/ 579669 w 699580"/>
                  <a:gd name="connsiteY8" fmla="*/ 336265 h 699574"/>
                  <a:gd name="connsiteX9" fmla="*/ 363310 w 699580"/>
                  <a:gd name="connsiteY9" fmla="*/ 578078 h 699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99580" h="699574">
                    <a:moveTo>
                      <a:pt x="698985" y="329901"/>
                    </a:moveTo>
                    <a:cubicBezTo>
                      <a:pt x="687849" y="137405"/>
                      <a:pt x="522398" y="-10546"/>
                      <a:pt x="329902" y="590"/>
                    </a:cubicBezTo>
                    <a:cubicBezTo>
                      <a:pt x="137405" y="11726"/>
                      <a:pt x="-10546" y="177177"/>
                      <a:pt x="590" y="369673"/>
                    </a:cubicBezTo>
                    <a:cubicBezTo>
                      <a:pt x="11726" y="562170"/>
                      <a:pt x="177177" y="710121"/>
                      <a:pt x="369673" y="698985"/>
                    </a:cubicBezTo>
                    <a:cubicBezTo>
                      <a:pt x="563760" y="686258"/>
                      <a:pt x="710121" y="522398"/>
                      <a:pt x="698985" y="329901"/>
                    </a:cubicBezTo>
                    <a:close/>
                    <a:moveTo>
                      <a:pt x="363310" y="578078"/>
                    </a:moveTo>
                    <a:cubicBezTo>
                      <a:pt x="236040" y="586033"/>
                      <a:pt x="127860" y="488989"/>
                      <a:pt x="121496" y="361719"/>
                    </a:cubicBezTo>
                    <a:cubicBezTo>
                      <a:pt x="113542" y="234449"/>
                      <a:pt x="210586" y="126269"/>
                      <a:pt x="337856" y="119905"/>
                    </a:cubicBezTo>
                    <a:cubicBezTo>
                      <a:pt x="465126" y="111951"/>
                      <a:pt x="573306" y="208995"/>
                      <a:pt x="579669" y="336265"/>
                    </a:cubicBezTo>
                    <a:cubicBezTo>
                      <a:pt x="587623" y="463535"/>
                      <a:pt x="490580" y="571715"/>
                      <a:pt x="363310" y="578078"/>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06" name="Graphic 378">
            <a:extLst>
              <a:ext uri="{FF2B5EF4-FFF2-40B4-BE49-F238E27FC236}">
                <a16:creationId xmlns:a16="http://schemas.microsoft.com/office/drawing/2014/main" xmlns="" id="{9B08E76A-E28B-B675-0928-E74A61689F49}"/>
              </a:ext>
            </a:extLst>
          </p:cNvPr>
          <p:cNvGrpSpPr/>
          <p:nvPr/>
        </p:nvGrpSpPr>
        <p:grpSpPr>
          <a:xfrm rot="2793411">
            <a:off x="8304718" y="6534071"/>
            <a:ext cx="1153638" cy="770069"/>
            <a:chOff x="8553054" y="-360734"/>
            <a:chExt cx="1623677" cy="704758"/>
          </a:xfrm>
        </p:grpSpPr>
        <p:grpSp>
          <p:nvGrpSpPr>
            <p:cNvPr id="1107" name="Graphic 378">
              <a:extLst>
                <a:ext uri="{FF2B5EF4-FFF2-40B4-BE49-F238E27FC236}">
                  <a16:creationId xmlns:a16="http://schemas.microsoft.com/office/drawing/2014/main" xmlns="" id="{0218E55B-75B9-4537-931C-64C768553749}"/>
                </a:ext>
              </a:extLst>
            </p:cNvPr>
            <p:cNvGrpSpPr/>
            <p:nvPr/>
          </p:nvGrpSpPr>
          <p:grpSpPr>
            <a:xfrm>
              <a:off x="8553054" y="-348007"/>
              <a:ext cx="1623677" cy="692031"/>
              <a:chOff x="8553054" y="-348007"/>
              <a:chExt cx="1623677" cy="692031"/>
            </a:xfrm>
          </p:grpSpPr>
          <p:sp>
            <p:nvSpPr>
              <p:cNvPr id="1117" name="Freeform: Shape 1116">
                <a:extLst>
                  <a:ext uri="{FF2B5EF4-FFF2-40B4-BE49-F238E27FC236}">
                    <a16:creationId xmlns:a16="http://schemas.microsoft.com/office/drawing/2014/main" xmlns="" id="{28BFEB09-ABA3-0B3B-2F0A-CCF426D0479E}"/>
                  </a:ext>
                </a:extLst>
              </p:cNvPr>
              <p:cNvSpPr/>
              <p:nvPr/>
            </p:nvSpPr>
            <p:spPr>
              <a:xfrm>
                <a:off x="8553054" y="-222327"/>
                <a:ext cx="777939" cy="566352"/>
              </a:xfrm>
              <a:custGeom>
                <a:avLst/>
                <a:gdLst>
                  <a:gd name="connsiteX0" fmla="*/ 322948 w 777939"/>
                  <a:gd name="connsiteY0" fmla="*/ 0 h 566352"/>
                  <a:gd name="connsiteX1" fmla="*/ 251359 w 777939"/>
                  <a:gd name="connsiteY1" fmla="*/ 63635 h 566352"/>
                  <a:gd name="connsiteX2" fmla="*/ 216359 w 777939"/>
                  <a:gd name="connsiteY2" fmla="*/ 313403 h 566352"/>
                  <a:gd name="connsiteX3" fmla="*/ 0 w 777939"/>
                  <a:gd name="connsiteY3" fmla="*/ 392947 h 566352"/>
                  <a:gd name="connsiteX4" fmla="*/ 209996 w 777939"/>
                  <a:gd name="connsiteY4" fmla="*/ 553625 h 566352"/>
                  <a:gd name="connsiteX5" fmla="*/ 209996 w 777939"/>
                  <a:gd name="connsiteY5" fmla="*/ 553625 h 566352"/>
                  <a:gd name="connsiteX6" fmla="*/ 244996 w 777939"/>
                  <a:gd name="connsiteY6" fmla="*/ 566353 h 566352"/>
                  <a:gd name="connsiteX7" fmla="*/ 777940 w 777939"/>
                  <a:gd name="connsiteY7" fmla="*/ 566353 h 566352"/>
                  <a:gd name="connsiteX8" fmla="*/ 345221 w 777939"/>
                  <a:gd name="connsiteY8" fmla="*/ 0 h 566352"/>
                  <a:gd name="connsiteX9" fmla="*/ 322948 w 777939"/>
                  <a:gd name="connsiteY9"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77939" h="566352">
                    <a:moveTo>
                      <a:pt x="322948" y="0"/>
                    </a:moveTo>
                    <a:cubicBezTo>
                      <a:pt x="287949" y="0"/>
                      <a:pt x="256131" y="28636"/>
                      <a:pt x="251359" y="63635"/>
                    </a:cubicBezTo>
                    <a:lnTo>
                      <a:pt x="216359" y="313403"/>
                    </a:lnTo>
                    <a:lnTo>
                      <a:pt x="0" y="392947"/>
                    </a:lnTo>
                    <a:cubicBezTo>
                      <a:pt x="0" y="392947"/>
                      <a:pt x="60454" y="489990"/>
                      <a:pt x="209996" y="553625"/>
                    </a:cubicBezTo>
                    <a:lnTo>
                      <a:pt x="209996" y="553625"/>
                    </a:lnTo>
                    <a:cubicBezTo>
                      <a:pt x="219541" y="561580"/>
                      <a:pt x="230677" y="566353"/>
                      <a:pt x="244996" y="566353"/>
                    </a:cubicBezTo>
                    <a:lnTo>
                      <a:pt x="777940" y="566353"/>
                    </a:lnTo>
                    <a:lnTo>
                      <a:pt x="345221" y="0"/>
                    </a:lnTo>
                    <a:lnTo>
                      <a:pt x="322948" y="0"/>
                    </a:lnTo>
                    <a:close/>
                  </a:path>
                </a:pathLst>
              </a:custGeom>
              <a:solidFill>
                <a:srgbClr val="E85D8B"/>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8" name="Freeform: Shape 1117">
                <a:extLst>
                  <a:ext uri="{FF2B5EF4-FFF2-40B4-BE49-F238E27FC236}">
                    <a16:creationId xmlns:a16="http://schemas.microsoft.com/office/drawing/2014/main" xmlns="" id="{68E87181-ECC2-D729-9302-A11CF85889B4}"/>
                  </a:ext>
                </a:extLst>
              </p:cNvPr>
              <p:cNvSpPr/>
              <p:nvPr/>
            </p:nvSpPr>
            <p:spPr>
              <a:xfrm>
                <a:off x="8898275" y="-348007"/>
                <a:ext cx="1278456" cy="690440"/>
              </a:xfrm>
              <a:custGeom>
                <a:avLst/>
                <a:gdLst>
                  <a:gd name="connsiteX0" fmla="*/ 1266339 w 1278456"/>
                  <a:gd name="connsiteY0" fmla="*/ 144770 h 690440"/>
                  <a:gd name="connsiteX1" fmla="*/ 1266339 w 1278456"/>
                  <a:gd name="connsiteY1" fmla="*/ 144770 h 690440"/>
                  <a:gd name="connsiteX2" fmla="*/ 1266339 w 1278456"/>
                  <a:gd name="connsiteY2" fmla="*/ 144770 h 690440"/>
                  <a:gd name="connsiteX3" fmla="*/ 1256793 w 1278456"/>
                  <a:gd name="connsiteY3" fmla="*/ 135225 h 690440"/>
                  <a:gd name="connsiteX4" fmla="*/ 1070661 w 1278456"/>
                  <a:gd name="connsiteY4" fmla="*/ 0 h 690440"/>
                  <a:gd name="connsiteX5" fmla="*/ 728622 w 1278456"/>
                  <a:gd name="connsiteY5" fmla="*/ 125679 h 690440"/>
                  <a:gd name="connsiteX6" fmla="*/ 0 w 1278456"/>
                  <a:gd name="connsiteY6" fmla="*/ 125679 h 690440"/>
                  <a:gd name="connsiteX7" fmla="*/ 432719 w 1278456"/>
                  <a:gd name="connsiteY7" fmla="*/ 690441 h 690440"/>
                  <a:gd name="connsiteX8" fmla="*/ 1145432 w 1278456"/>
                  <a:gd name="connsiteY8" fmla="*/ 690441 h 690440"/>
                  <a:gd name="connsiteX9" fmla="*/ 1217022 w 1278456"/>
                  <a:gd name="connsiteY9" fmla="*/ 626806 h 690440"/>
                  <a:gd name="connsiteX10" fmla="*/ 1277475 w 1278456"/>
                  <a:gd name="connsiteY10" fmla="*/ 187724 h 690440"/>
                  <a:gd name="connsiteX11" fmla="*/ 1266339 w 1278456"/>
                  <a:gd name="connsiteY11" fmla="*/ 144770 h 690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78456" h="690440">
                    <a:moveTo>
                      <a:pt x="1266339" y="144770"/>
                    </a:moveTo>
                    <a:lnTo>
                      <a:pt x="1266339" y="144770"/>
                    </a:lnTo>
                    <a:cubicBezTo>
                      <a:pt x="1266339" y="144770"/>
                      <a:pt x="1266339" y="144770"/>
                      <a:pt x="1266339" y="144770"/>
                    </a:cubicBezTo>
                    <a:cubicBezTo>
                      <a:pt x="1263157" y="141588"/>
                      <a:pt x="1259975" y="138406"/>
                      <a:pt x="1256793" y="135225"/>
                    </a:cubicBezTo>
                    <a:cubicBezTo>
                      <a:pt x="1170886" y="54090"/>
                      <a:pt x="1070661" y="0"/>
                      <a:pt x="1070661" y="0"/>
                    </a:cubicBezTo>
                    <a:lnTo>
                      <a:pt x="728622" y="125679"/>
                    </a:lnTo>
                    <a:lnTo>
                      <a:pt x="0" y="125679"/>
                    </a:lnTo>
                    <a:lnTo>
                      <a:pt x="432719" y="690441"/>
                    </a:lnTo>
                    <a:lnTo>
                      <a:pt x="1145432" y="690441"/>
                    </a:lnTo>
                    <a:cubicBezTo>
                      <a:pt x="1180432" y="690441"/>
                      <a:pt x="1212249" y="661805"/>
                      <a:pt x="1217022" y="626806"/>
                    </a:cubicBezTo>
                    <a:lnTo>
                      <a:pt x="1277475" y="187724"/>
                    </a:lnTo>
                    <a:cubicBezTo>
                      <a:pt x="1280657" y="171815"/>
                      <a:pt x="1275884" y="155906"/>
                      <a:pt x="1266339" y="144770"/>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8" name="Graphic 378">
              <a:extLst>
                <a:ext uri="{FF2B5EF4-FFF2-40B4-BE49-F238E27FC236}">
                  <a16:creationId xmlns:a16="http://schemas.microsoft.com/office/drawing/2014/main" xmlns="" id="{65390521-ECED-483C-87A2-17D8EBF1EA6A}"/>
                </a:ext>
              </a:extLst>
            </p:cNvPr>
            <p:cNvGrpSpPr/>
            <p:nvPr/>
          </p:nvGrpSpPr>
          <p:grpSpPr>
            <a:xfrm>
              <a:off x="8554038" y="-360734"/>
              <a:ext cx="1431834" cy="566352"/>
              <a:chOff x="8554038" y="-360734"/>
              <a:chExt cx="1431834" cy="566352"/>
            </a:xfrm>
          </p:grpSpPr>
          <p:sp>
            <p:nvSpPr>
              <p:cNvPr id="1115" name="Freeform: Shape 1114">
                <a:extLst>
                  <a:ext uri="{FF2B5EF4-FFF2-40B4-BE49-F238E27FC236}">
                    <a16:creationId xmlns:a16="http://schemas.microsoft.com/office/drawing/2014/main" xmlns="" id="{E051D5FB-9CF6-CBD0-DFF6-E88A1B00987A}"/>
                  </a:ext>
                </a:extLst>
              </p:cNvPr>
              <p:cNvSpPr/>
              <p:nvPr/>
            </p:nvSpPr>
            <p:spPr>
              <a:xfrm>
                <a:off x="8554038" y="-360734"/>
                <a:ext cx="741956" cy="566352"/>
              </a:xfrm>
              <a:custGeom>
                <a:avLst/>
                <a:gdLst>
                  <a:gd name="connsiteX0" fmla="*/ 132650 w 741956"/>
                  <a:gd name="connsiteY0" fmla="*/ 0 h 566352"/>
                  <a:gd name="connsiteX1" fmla="*/ 61061 w 741956"/>
                  <a:gd name="connsiteY1" fmla="*/ 63635 h 566352"/>
                  <a:gd name="connsiteX2" fmla="*/ 607 w 741956"/>
                  <a:gd name="connsiteY2" fmla="*/ 502717 h 566352"/>
                  <a:gd name="connsiteX3" fmla="*/ 54697 w 741956"/>
                  <a:gd name="connsiteY3" fmla="*/ 566352 h 566352"/>
                  <a:gd name="connsiteX4" fmla="*/ 660821 w 741956"/>
                  <a:gd name="connsiteY4" fmla="*/ 566352 h 566352"/>
                  <a:gd name="connsiteX5" fmla="*/ 741956 w 741956"/>
                  <a:gd name="connsiteY5" fmla="*/ 0 h 566352"/>
                  <a:gd name="connsiteX6" fmla="*/ 132650 w 741956"/>
                  <a:gd name="connsiteY6" fmla="*/ 0 h 566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41956" h="566352">
                    <a:moveTo>
                      <a:pt x="132650" y="0"/>
                    </a:moveTo>
                    <a:cubicBezTo>
                      <a:pt x="97651" y="0"/>
                      <a:pt x="65833" y="28636"/>
                      <a:pt x="61061" y="63635"/>
                    </a:cubicBezTo>
                    <a:lnTo>
                      <a:pt x="607" y="502717"/>
                    </a:lnTo>
                    <a:cubicBezTo>
                      <a:pt x="-4165" y="537717"/>
                      <a:pt x="19698" y="566352"/>
                      <a:pt x="54697" y="566352"/>
                    </a:cubicBezTo>
                    <a:lnTo>
                      <a:pt x="660821" y="566352"/>
                    </a:lnTo>
                    <a:lnTo>
                      <a:pt x="741956" y="0"/>
                    </a:lnTo>
                    <a:lnTo>
                      <a:pt x="132650" y="0"/>
                    </a:ln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6" name="Freeform: Shape 1115">
                <a:extLst>
                  <a:ext uri="{FF2B5EF4-FFF2-40B4-BE49-F238E27FC236}">
                    <a16:creationId xmlns:a16="http://schemas.microsoft.com/office/drawing/2014/main" xmlns="" id="{BA12AD82-C589-434B-7C2C-9F465322F5DA}"/>
                  </a:ext>
                </a:extLst>
              </p:cNvPr>
              <p:cNvSpPr/>
              <p:nvPr/>
            </p:nvSpPr>
            <p:spPr>
              <a:xfrm>
                <a:off x="9213269" y="-360734"/>
                <a:ext cx="772604" cy="564761"/>
              </a:xfrm>
              <a:custGeom>
                <a:avLst/>
                <a:gdLst>
                  <a:gd name="connsiteX0" fmla="*/ 719077 w 772604"/>
                  <a:gd name="connsiteY0" fmla="*/ 0 h 564761"/>
                  <a:gd name="connsiteX1" fmla="*/ 82726 w 772604"/>
                  <a:gd name="connsiteY1" fmla="*/ 0 h 564761"/>
                  <a:gd name="connsiteX2" fmla="*/ 0 w 772604"/>
                  <a:gd name="connsiteY2" fmla="*/ 564762 h 564761"/>
                  <a:gd name="connsiteX3" fmla="*/ 639533 w 772604"/>
                  <a:gd name="connsiteY3" fmla="*/ 564762 h 564761"/>
                  <a:gd name="connsiteX4" fmla="*/ 711123 w 772604"/>
                  <a:gd name="connsiteY4" fmla="*/ 501126 h 564761"/>
                  <a:gd name="connsiteX5" fmla="*/ 771576 w 772604"/>
                  <a:gd name="connsiteY5" fmla="*/ 62044 h 564761"/>
                  <a:gd name="connsiteX6" fmla="*/ 719077 w 772604"/>
                  <a:gd name="connsiteY6" fmla="*/ 0 h 56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72604" h="564761">
                    <a:moveTo>
                      <a:pt x="719077" y="0"/>
                    </a:moveTo>
                    <a:lnTo>
                      <a:pt x="82726" y="0"/>
                    </a:lnTo>
                    <a:lnTo>
                      <a:pt x="0" y="564762"/>
                    </a:lnTo>
                    <a:lnTo>
                      <a:pt x="639533" y="564762"/>
                    </a:lnTo>
                    <a:cubicBezTo>
                      <a:pt x="674533" y="564762"/>
                      <a:pt x="706350" y="536126"/>
                      <a:pt x="711123" y="501126"/>
                    </a:cubicBezTo>
                    <a:lnTo>
                      <a:pt x="771576" y="62044"/>
                    </a:lnTo>
                    <a:cubicBezTo>
                      <a:pt x="777940" y="28636"/>
                      <a:pt x="754076" y="0"/>
                      <a:pt x="719077" y="0"/>
                    </a:cubicBez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09" name="Graphic 378">
              <a:extLst>
                <a:ext uri="{FF2B5EF4-FFF2-40B4-BE49-F238E27FC236}">
                  <a16:creationId xmlns:a16="http://schemas.microsoft.com/office/drawing/2014/main" xmlns="" id="{A1B20D4B-8068-2AEA-3CED-B8C4EEC5D442}"/>
                </a:ext>
              </a:extLst>
            </p:cNvPr>
            <p:cNvGrpSpPr/>
            <p:nvPr/>
          </p:nvGrpSpPr>
          <p:grpSpPr>
            <a:xfrm>
              <a:off x="8786914" y="-138097"/>
              <a:ext cx="937026" cy="211765"/>
              <a:chOff x="8786914" y="-138097"/>
              <a:chExt cx="937026" cy="211765"/>
            </a:xfrm>
          </p:grpSpPr>
          <p:sp>
            <p:nvSpPr>
              <p:cNvPr id="1110" name="Freeform: Shape 1109">
                <a:extLst>
                  <a:ext uri="{FF2B5EF4-FFF2-40B4-BE49-F238E27FC236}">
                    <a16:creationId xmlns:a16="http://schemas.microsoft.com/office/drawing/2014/main" xmlns="" id="{1F8AFF8A-D26E-552C-20E0-3AD79AC25678}"/>
                  </a:ext>
                </a:extLst>
              </p:cNvPr>
              <p:cNvSpPr/>
              <p:nvPr/>
            </p:nvSpPr>
            <p:spPr>
              <a:xfrm>
                <a:off x="8786914" y="-21977"/>
                <a:ext cx="167042" cy="84517"/>
              </a:xfrm>
              <a:custGeom>
                <a:avLst/>
                <a:gdLst>
                  <a:gd name="connsiteX0" fmla="*/ 167042 w 167042"/>
                  <a:gd name="connsiteY0" fmla="*/ 44645 h 84517"/>
                  <a:gd name="connsiteX1" fmla="*/ 82726 w 167042"/>
                  <a:gd name="connsiteY1" fmla="*/ 84417 h 84517"/>
                  <a:gd name="connsiteX2" fmla="*/ 0 w 167042"/>
                  <a:gd name="connsiteY2" fmla="*/ 39872 h 84517"/>
                  <a:gd name="connsiteX3" fmla="*/ 84316 w 167042"/>
                  <a:gd name="connsiteY3" fmla="*/ 100 h 84517"/>
                  <a:gd name="connsiteX4" fmla="*/ 167042 w 167042"/>
                  <a:gd name="connsiteY4" fmla="*/ 44645 h 845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17">
                    <a:moveTo>
                      <a:pt x="167042" y="44645"/>
                    </a:moveTo>
                    <a:cubicBezTo>
                      <a:pt x="167042" y="68508"/>
                      <a:pt x="128861" y="86008"/>
                      <a:pt x="82726" y="84417"/>
                    </a:cubicBezTo>
                    <a:cubicBezTo>
                      <a:pt x="36590" y="82826"/>
                      <a:pt x="0" y="63735"/>
                      <a:pt x="0" y="39872"/>
                    </a:cubicBezTo>
                    <a:cubicBezTo>
                      <a:pt x="0" y="16009"/>
                      <a:pt x="38181" y="-1490"/>
                      <a:pt x="84316" y="100"/>
                    </a:cubicBezTo>
                    <a:cubicBezTo>
                      <a:pt x="130452" y="1691"/>
                      <a:pt x="167042" y="20782"/>
                      <a:pt x="167042" y="44645"/>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1" name="Freeform: Shape 1110">
                <a:extLst>
                  <a:ext uri="{FF2B5EF4-FFF2-40B4-BE49-F238E27FC236}">
                    <a16:creationId xmlns:a16="http://schemas.microsoft.com/office/drawing/2014/main" xmlns="" id="{2FE40607-F5F6-2D5E-49D8-D520ED1CC582}"/>
                  </a:ext>
                </a:extLst>
              </p:cNvPr>
              <p:cNvSpPr/>
              <p:nvPr/>
            </p:nvSpPr>
            <p:spPr>
              <a:xfrm>
                <a:off x="9556898" y="-10841"/>
                <a:ext cx="167042" cy="84509"/>
              </a:xfrm>
              <a:custGeom>
                <a:avLst/>
                <a:gdLst>
                  <a:gd name="connsiteX0" fmla="*/ 0 w 167042"/>
                  <a:gd name="connsiteY0" fmla="*/ 39872 h 84509"/>
                  <a:gd name="connsiteX1" fmla="*/ 82726 w 167042"/>
                  <a:gd name="connsiteY1" fmla="*/ 84417 h 84509"/>
                  <a:gd name="connsiteX2" fmla="*/ 167042 w 167042"/>
                  <a:gd name="connsiteY2" fmla="*/ 44645 h 84509"/>
                  <a:gd name="connsiteX3" fmla="*/ 84317 w 167042"/>
                  <a:gd name="connsiteY3" fmla="*/ 100 h 84509"/>
                  <a:gd name="connsiteX4" fmla="*/ 0 w 167042"/>
                  <a:gd name="connsiteY4" fmla="*/ 39872 h 845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42" h="84509">
                    <a:moveTo>
                      <a:pt x="0" y="39872"/>
                    </a:moveTo>
                    <a:cubicBezTo>
                      <a:pt x="0" y="63735"/>
                      <a:pt x="36590" y="82826"/>
                      <a:pt x="82726" y="84417"/>
                    </a:cubicBezTo>
                    <a:cubicBezTo>
                      <a:pt x="128861" y="86008"/>
                      <a:pt x="167042" y="66917"/>
                      <a:pt x="167042" y="44645"/>
                    </a:cubicBezTo>
                    <a:cubicBezTo>
                      <a:pt x="167042" y="20782"/>
                      <a:pt x="130452" y="1691"/>
                      <a:pt x="84317" y="100"/>
                    </a:cubicBezTo>
                    <a:cubicBezTo>
                      <a:pt x="38181" y="-1490"/>
                      <a:pt x="1591" y="16009"/>
                      <a:pt x="0" y="39872"/>
                    </a:cubicBezTo>
                    <a:close/>
                  </a:path>
                </a:pathLst>
              </a:custGeom>
              <a:solidFill>
                <a:srgbClr val="FF9E1F"/>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2" name="Freeform: Shape 1111">
                <a:extLst>
                  <a:ext uri="{FF2B5EF4-FFF2-40B4-BE49-F238E27FC236}">
                    <a16:creationId xmlns:a16="http://schemas.microsoft.com/office/drawing/2014/main" xmlns="" id="{643689E1-31BA-A4DC-5997-ADE7D40E45FD}"/>
                  </a:ext>
                </a:extLst>
              </p:cNvPr>
              <p:cNvSpPr/>
              <p:nvPr/>
            </p:nvSpPr>
            <p:spPr>
              <a:xfrm>
                <a:off x="8864780" y="-138097"/>
                <a:ext cx="92357" cy="92442"/>
              </a:xfrm>
              <a:custGeom>
                <a:avLst/>
                <a:gdLst>
                  <a:gd name="connsiteX0" fmla="*/ 92357 w 92357"/>
                  <a:gd name="connsiteY0" fmla="*/ 47812 h 92442"/>
                  <a:gd name="connsiteX1" fmla="*/ 44631 w 92357"/>
                  <a:gd name="connsiteY1" fmla="*/ 92357 h 92442"/>
                  <a:gd name="connsiteX2" fmla="*/ 86 w 92357"/>
                  <a:gd name="connsiteY2" fmla="*/ 44631 h 92442"/>
                  <a:gd name="connsiteX3" fmla="*/ 47812 w 92357"/>
                  <a:gd name="connsiteY3" fmla="*/ 86 h 92442"/>
                  <a:gd name="connsiteX4" fmla="*/ 92357 w 92357"/>
                  <a:gd name="connsiteY4" fmla="*/ 47812 h 924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357" h="92442">
                    <a:moveTo>
                      <a:pt x="92357" y="47812"/>
                    </a:moveTo>
                    <a:cubicBezTo>
                      <a:pt x="92357" y="73266"/>
                      <a:pt x="70085" y="93948"/>
                      <a:pt x="44631" y="92357"/>
                    </a:cubicBezTo>
                    <a:cubicBezTo>
                      <a:pt x="19177" y="92357"/>
                      <a:pt x="-1505" y="70085"/>
                      <a:pt x="86" y="44631"/>
                    </a:cubicBezTo>
                    <a:cubicBezTo>
                      <a:pt x="86" y="19177"/>
                      <a:pt x="22358" y="-1505"/>
                      <a:pt x="47812" y="86"/>
                    </a:cubicBezTo>
                    <a:cubicBezTo>
                      <a:pt x="73267" y="1677"/>
                      <a:pt x="92357"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3" name="Freeform: Shape 1112">
                <a:extLst>
                  <a:ext uri="{FF2B5EF4-FFF2-40B4-BE49-F238E27FC236}">
                    <a16:creationId xmlns:a16="http://schemas.microsoft.com/office/drawing/2014/main" xmlns="" id="{A9B1AE6D-1D05-0385-9D90-5C43CC031BE2}"/>
                  </a:ext>
                </a:extLst>
              </p:cNvPr>
              <p:cNvSpPr/>
              <p:nvPr/>
            </p:nvSpPr>
            <p:spPr>
              <a:xfrm>
                <a:off x="9559994" y="-128551"/>
                <a:ext cx="92442" cy="92443"/>
              </a:xfrm>
              <a:custGeom>
                <a:avLst/>
                <a:gdLst>
                  <a:gd name="connsiteX0" fmla="*/ 92357 w 92442"/>
                  <a:gd name="connsiteY0" fmla="*/ 47812 h 92443"/>
                  <a:gd name="connsiteX1" fmla="*/ 44630 w 92442"/>
                  <a:gd name="connsiteY1" fmla="*/ 92357 h 92443"/>
                  <a:gd name="connsiteX2" fmla="*/ 86 w 92442"/>
                  <a:gd name="connsiteY2" fmla="*/ 44631 h 92443"/>
                  <a:gd name="connsiteX3" fmla="*/ 47812 w 92442"/>
                  <a:gd name="connsiteY3" fmla="*/ 86 h 92443"/>
                  <a:gd name="connsiteX4" fmla="*/ 92357 w 92442"/>
                  <a:gd name="connsiteY4" fmla="*/ 47812 h 924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442" h="92443">
                    <a:moveTo>
                      <a:pt x="92357" y="47812"/>
                    </a:moveTo>
                    <a:cubicBezTo>
                      <a:pt x="92357" y="73266"/>
                      <a:pt x="70085" y="93948"/>
                      <a:pt x="44630" y="92357"/>
                    </a:cubicBezTo>
                    <a:cubicBezTo>
                      <a:pt x="19176" y="92357"/>
                      <a:pt x="-1505" y="70085"/>
                      <a:pt x="86" y="44631"/>
                    </a:cubicBezTo>
                    <a:cubicBezTo>
                      <a:pt x="86" y="19177"/>
                      <a:pt x="22358" y="-1505"/>
                      <a:pt x="47812" y="86"/>
                    </a:cubicBezTo>
                    <a:cubicBezTo>
                      <a:pt x="73267" y="86"/>
                      <a:pt x="93948" y="22358"/>
                      <a:pt x="92357" y="47812"/>
                    </a:cubicBezTo>
                    <a:close/>
                  </a:path>
                </a:pathLst>
              </a:custGeom>
              <a:solidFill>
                <a:srgbClr val="0601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14" name="Freeform: Shape 1113">
                <a:extLst>
                  <a:ext uri="{FF2B5EF4-FFF2-40B4-BE49-F238E27FC236}">
                    <a16:creationId xmlns:a16="http://schemas.microsoft.com/office/drawing/2014/main" xmlns="" id="{9E26FE16-7C6B-BE62-94DB-0EFB3A767D4B}"/>
                  </a:ext>
                </a:extLst>
              </p:cNvPr>
              <p:cNvSpPr/>
              <p:nvPr/>
            </p:nvSpPr>
            <p:spPr>
              <a:xfrm>
                <a:off x="9023954" y="-90284"/>
                <a:ext cx="458172" cy="15908"/>
              </a:xfrm>
              <a:custGeom>
                <a:avLst/>
                <a:gdLst>
                  <a:gd name="connsiteX0" fmla="*/ 0 w 458172"/>
                  <a:gd name="connsiteY0" fmla="*/ 0 h 15908"/>
                  <a:gd name="connsiteX1" fmla="*/ 458173 w 458172"/>
                  <a:gd name="connsiteY1" fmla="*/ 0 h 15908"/>
                </a:gdLst>
                <a:ahLst/>
                <a:cxnLst>
                  <a:cxn ang="0">
                    <a:pos x="connsiteX0" y="connsiteY0"/>
                  </a:cxn>
                  <a:cxn ang="0">
                    <a:pos x="connsiteX1" y="connsiteY1"/>
                  </a:cxn>
                </a:cxnLst>
                <a:rect l="l" t="t" r="r" b="b"/>
                <a:pathLst>
                  <a:path w="458172" h="15908">
                    <a:moveTo>
                      <a:pt x="0" y="0"/>
                    </a:moveTo>
                    <a:lnTo>
                      <a:pt x="458173" y="0"/>
                    </a:lnTo>
                  </a:path>
                </a:pathLst>
              </a:custGeom>
              <a:ln w="25225"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grpSp>
      <p:grpSp>
        <p:nvGrpSpPr>
          <p:cNvPr id="1119" name="Graphic 378">
            <a:extLst>
              <a:ext uri="{FF2B5EF4-FFF2-40B4-BE49-F238E27FC236}">
                <a16:creationId xmlns:a16="http://schemas.microsoft.com/office/drawing/2014/main" xmlns="" id="{8143946C-2DE9-52A4-50EA-0FE5FB786A32}"/>
              </a:ext>
            </a:extLst>
          </p:cNvPr>
          <p:cNvGrpSpPr/>
          <p:nvPr/>
        </p:nvGrpSpPr>
        <p:grpSpPr>
          <a:xfrm rot="2793411">
            <a:off x="7322450" y="7757815"/>
            <a:ext cx="999215" cy="1117730"/>
            <a:chOff x="8637371" y="736971"/>
            <a:chExt cx="1406335" cy="1022934"/>
          </a:xfrm>
        </p:grpSpPr>
        <p:grpSp>
          <p:nvGrpSpPr>
            <p:cNvPr id="1120" name="Graphic 378">
              <a:extLst>
                <a:ext uri="{FF2B5EF4-FFF2-40B4-BE49-F238E27FC236}">
                  <a16:creationId xmlns:a16="http://schemas.microsoft.com/office/drawing/2014/main" xmlns="" id="{238C4257-1AFC-04D3-75AA-80F2DBB9ED83}"/>
                </a:ext>
              </a:extLst>
            </p:cNvPr>
            <p:cNvGrpSpPr/>
            <p:nvPr/>
          </p:nvGrpSpPr>
          <p:grpSpPr>
            <a:xfrm>
              <a:off x="8637371" y="736971"/>
              <a:ext cx="1406335" cy="1022934"/>
              <a:chOff x="8637371" y="736971"/>
              <a:chExt cx="1406335" cy="1022934"/>
            </a:xfrm>
          </p:grpSpPr>
          <p:sp>
            <p:nvSpPr>
              <p:cNvPr id="1135" name="Freeform: Shape 1134">
                <a:extLst>
                  <a:ext uri="{FF2B5EF4-FFF2-40B4-BE49-F238E27FC236}">
                    <a16:creationId xmlns:a16="http://schemas.microsoft.com/office/drawing/2014/main" xmlns="" id="{BAF9F81E-5ADE-07B9-6274-36495ABEEC7C}"/>
                  </a:ext>
                </a:extLst>
              </p:cNvPr>
              <p:cNvSpPr/>
              <p:nvPr/>
            </p:nvSpPr>
            <p:spPr>
              <a:xfrm>
                <a:off x="8923729" y="1546728"/>
                <a:ext cx="847937" cy="211586"/>
              </a:xfrm>
              <a:custGeom>
                <a:avLst/>
                <a:gdLst>
                  <a:gd name="connsiteX0" fmla="*/ 439082 w 847937"/>
                  <a:gd name="connsiteY0" fmla="*/ 0 h 211586"/>
                  <a:gd name="connsiteX1" fmla="*/ 0 w 847937"/>
                  <a:gd name="connsiteY1" fmla="*/ 211587 h 211586"/>
                  <a:gd name="connsiteX2" fmla="*/ 49317 w 847937"/>
                  <a:gd name="connsiteY2" fmla="*/ 211587 h 211586"/>
                  <a:gd name="connsiteX3" fmla="*/ 418401 w 847937"/>
                  <a:gd name="connsiteY3" fmla="*/ 46136 h 211586"/>
                  <a:gd name="connsiteX4" fmla="*/ 787485 w 847937"/>
                  <a:gd name="connsiteY4" fmla="*/ 211587 h 211586"/>
                  <a:gd name="connsiteX5" fmla="*/ 847938 w 847937"/>
                  <a:gd name="connsiteY5" fmla="*/ 211587 h 211586"/>
                  <a:gd name="connsiteX6" fmla="*/ 439082 w 847937"/>
                  <a:gd name="connsiteY6" fmla="*/ 0 h 2115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7937" h="211586">
                    <a:moveTo>
                      <a:pt x="439082" y="0"/>
                    </a:moveTo>
                    <a:cubicBezTo>
                      <a:pt x="119316" y="0"/>
                      <a:pt x="27045" y="135225"/>
                      <a:pt x="0" y="211587"/>
                    </a:cubicBezTo>
                    <a:lnTo>
                      <a:pt x="49317" y="211587"/>
                    </a:lnTo>
                    <a:cubicBezTo>
                      <a:pt x="49317" y="211587"/>
                      <a:pt x="101816" y="50908"/>
                      <a:pt x="418401" y="46136"/>
                    </a:cubicBezTo>
                    <a:cubicBezTo>
                      <a:pt x="733395" y="50908"/>
                      <a:pt x="787485" y="211587"/>
                      <a:pt x="787485" y="211587"/>
                    </a:cubicBezTo>
                    <a:lnTo>
                      <a:pt x="847938" y="211587"/>
                    </a:lnTo>
                    <a:cubicBezTo>
                      <a:pt x="836802" y="144770"/>
                      <a:pt x="774757" y="0"/>
                      <a:pt x="439082" y="0"/>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6" name="Freeform: Shape 1135">
                <a:extLst>
                  <a:ext uri="{FF2B5EF4-FFF2-40B4-BE49-F238E27FC236}">
                    <a16:creationId xmlns:a16="http://schemas.microsoft.com/office/drawing/2014/main" xmlns="" id="{293B18A2-7605-8E8C-43F6-0132C7EFDD31}"/>
                  </a:ext>
                </a:extLst>
              </p:cNvPr>
              <p:cNvSpPr/>
              <p:nvPr/>
            </p:nvSpPr>
            <p:spPr>
              <a:xfrm>
                <a:off x="8638962" y="1266733"/>
                <a:ext cx="1404744" cy="493172"/>
              </a:xfrm>
              <a:custGeom>
                <a:avLst/>
                <a:gdLst>
                  <a:gd name="connsiteX0" fmla="*/ 0 w 1404744"/>
                  <a:gd name="connsiteY0" fmla="*/ 493172 h 493172"/>
                  <a:gd name="connsiteX1" fmla="*/ 284767 w 1404744"/>
                  <a:gd name="connsiteY1" fmla="*/ 493172 h 493172"/>
                  <a:gd name="connsiteX2" fmla="*/ 723849 w 1404744"/>
                  <a:gd name="connsiteY2" fmla="*/ 281585 h 493172"/>
                  <a:gd name="connsiteX3" fmla="*/ 1132705 w 1404744"/>
                  <a:gd name="connsiteY3" fmla="*/ 493172 h 493172"/>
                  <a:gd name="connsiteX4" fmla="*/ 1404745 w 1404744"/>
                  <a:gd name="connsiteY4" fmla="*/ 493172 h 493172"/>
                  <a:gd name="connsiteX5" fmla="*/ 1404745 w 1404744"/>
                  <a:gd name="connsiteY5" fmla="*/ 6363 h 493172"/>
                  <a:gd name="connsiteX6" fmla="*/ 1404745 w 1404744"/>
                  <a:gd name="connsiteY6" fmla="*/ 0 h 493172"/>
                  <a:gd name="connsiteX7" fmla="*/ 0 w 1404744"/>
                  <a:gd name="connsiteY7" fmla="*/ 310221 h 493172"/>
                  <a:gd name="connsiteX8" fmla="*/ 0 w 1404744"/>
                  <a:gd name="connsiteY8" fmla="*/ 493172 h 4931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04744" h="493172">
                    <a:moveTo>
                      <a:pt x="0" y="493172"/>
                    </a:moveTo>
                    <a:lnTo>
                      <a:pt x="284767" y="493172"/>
                    </a:lnTo>
                    <a:cubicBezTo>
                      <a:pt x="311812" y="416810"/>
                      <a:pt x="404083" y="281585"/>
                      <a:pt x="723849" y="281585"/>
                    </a:cubicBezTo>
                    <a:cubicBezTo>
                      <a:pt x="1059524" y="281585"/>
                      <a:pt x="1121569" y="426355"/>
                      <a:pt x="1132705" y="493172"/>
                    </a:cubicBezTo>
                    <a:lnTo>
                      <a:pt x="1404745" y="493172"/>
                    </a:lnTo>
                    <a:lnTo>
                      <a:pt x="1404745" y="6363"/>
                    </a:lnTo>
                    <a:lnTo>
                      <a:pt x="1404745" y="0"/>
                    </a:lnTo>
                    <a:cubicBezTo>
                      <a:pt x="989526" y="248177"/>
                      <a:pt x="486808" y="287949"/>
                      <a:pt x="0" y="310221"/>
                    </a:cubicBezTo>
                    <a:cubicBezTo>
                      <a:pt x="0" y="410447"/>
                      <a:pt x="0" y="493172"/>
                      <a:pt x="0" y="493172"/>
                    </a:cubicBezTo>
                    <a:close/>
                  </a:path>
                </a:pathLst>
              </a:custGeom>
              <a:solidFill>
                <a:srgbClr val="7C49C4"/>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7" name="Freeform: Shape 1136">
                <a:extLst>
                  <a:ext uri="{FF2B5EF4-FFF2-40B4-BE49-F238E27FC236}">
                    <a16:creationId xmlns:a16="http://schemas.microsoft.com/office/drawing/2014/main" xmlns="" id="{0CAAC604-4089-F7F0-0350-4AD71133535B}"/>
                  </a:ext>
                </a:extLst>
              </p:cNvPr>
              <p:cNvSpPr/>
              <p:nvPr/>
            </p:nvSpPr>
            <p:spPr>
              <a:xfrm>
                <a:off x="8637371" y="736971"/>
                <a:ext cx="1406335" cy="839983"/>
              </a:xfrm>
              <a:custGeom>
                <a:avLst/>
                <a:gdLst>
                  <a:gd name="connsiteX0" fmla="*/ 1406336 w 1406335"/>
                  <a:gd name="connsiteY0" fmla="*/ 0 h 839983"/>
                  <a:gd name="connsiteX1" fmla="*/ 1072252 w 1406335"/>
                  <a:gd name="connsiteY1" fmla="*/ 0 h 839983"/>
                  <a:gd name="connsiteX2" fmla="*/ 703168 w 1406335"/>
                  <a:gd name="connsiteY2" fmla="*/ 165451 h 839983"/>
                  <a:gd name="connsiteX3" fmla="*/ 334084 w 1406335"/>
                  <a:gd name="connsiteY3" fmla="*/ 0 h 839983"/>
                  <a:gd name="connsiteX4" fmla="*/ 0 w 1406335"/>
                  <a:gd name="connsiteY4" fmla="*/ 0 h 839983"/>
                  <a:gd name="connsiteX5" fmla="*/ 0 w 1406335"/>
                  <a:gd name="connsiteY5" fmla="*/ 486809 h 839983"/>
                  <a:gd name="connsiteX6" fmla="*/ 0 w 1406335"/>
                  <a:gd name="connsiteY6" fmla="*/ 536126 h 839983"/>
                  <a:gd name="connsiteX7" fmla="*/ 0 w 1406335"/>
                  <a:gd name="connsiteY7" fmla="*/ 839983 h 839983"/>
                  <a:gd name="connsiteX8" fmla="*/ 1404745 w 1406335"/>
                  <a:gd name="connsiteY8" fmla="*/ 529762 h 839983"/>
                  <a:gd name="connsiteX9" fmla="*/ 1404745 w 1406335"/>
                  <a:gd name="connsiteY9" fmla="*/ 485218 h 839983"/>
                  <a:gd name="connsiteX10" fmla="*/ 1404745 w 1406335"/>
                  <a:gd name="connsiteY10" fmla="*/ 0 h 8399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06335" h="839983">
                    <a:moveTo>
                      <a:pt x="1406336" y="0"/>
                    </a:moveTo>
                    <a:lnTo>
                      <a:pt x="1072252" y="0"/>
                    </a:lnTo>
                    <a:cubicBezTo>
                      <a:pt x="1072252" y="0"/>
                      <a:pt x="1019753" y="160679"/>
                      <a:pt x="703168" y="165451"/>
                    </a:cubicBezTo>
                    <a:cubicBezTo>
                      <a:pt x="388174" y="160679"/>
                      <a:pt x="334084" y="0"/>
                      <a:pt x="334084" y="0"/>
                    </a:cubicBezTo>
                    <a:lnTo>
                      <a:pt x="0" y="0"/>
                    </a:lnTo>
                    <a:cubicBezTo>
                      <a:pt x="0" y="0"/>
                      <a:pt x="0" y="364311"/>
                      <a:pt x="0" y="486809"/>
                    </a:cubicBezTo>
                    <a:cubicBezTo>
                      <a:pt x="0" y="499536"/>
                      <a:pt x="0" y="524990"/>
                      <a:pt x="0" y="536126"/>
                    </a:cubicBezTo>
                    <a:cubicBezTo>
                      <a:pt x="0" y="599761"/>
                      <a:pt x="0" y="730213"/>
                      <a:pt x="0" y="839983"/>
                    </a:cubicBezTo>
                    <a:cubicBezTo>
                      <a:pt x="486809" y="817711"/>
                      <a:pt x="989526" y="777939"/>
                      <a:pt x="1404745" y="529762"/>
                    </a:cubicBezTo>
                    <a:lnTo>
                      <a:pt x="1404745" y="485218"/>
                    </a:lnTo>
                    <a:lnTo>
                      <a:pt x="1404745" y="0"/>
                    </a:lnTo>
                    <a:close/>
                  </a:path>
                </a:pathLst>
              </a:custGeom>
              <a:solidFill>
                <a:srgbClr val="8B51C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1" name="Freeform: Shape 1120">
              <a:extLst>
                <a:ext uri="{FF2B5EF4-FFF2-40B4-BE49-F238E27FC236}">
                  <a16:creationId xmlns:a16="http://schemas.microsoft.com/office/drawing/2014/main" xmlns="" id="{955F8B43-C617-836B-03A9-BE74FD2F0BEC}"/>
                </a:ext>
              </a:extLst>
            </p:cNvPr>
            <p:cNvSpPr/>
            <p:nvPr/>
          </p:nvSpPr>
          <p:spPr>
            <a:xfrm>
              <a:off x="8785323" y="1067874"/>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2" name="Freeform: Shape 1121">
              <a:extLst>
                <a:ext uri="{FF2B5EF4-FFF2-40B4-BE49-F238E27FC236}">
                  <a16:creationId xmlns:a16="http://schemas.microsoft.com/office/drawing/2014/main" xmlns="" id="{EF110291-26AF-F0C1-5646-B325A79249D0}"/>
                </a:ext>
              </a:extLst>
            </p:cNvPr>
            <p:cNvSpPr/>
            <p:nvPr/>
          </p:nvSpPr>
          <p:spPr>
            <a:xfrm>
              <a:off x="8785323" y="1343096"/>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3" name="Freeform: Shape 1122">
              <a:extLst>
                <a:ext uri="{FF2B5EF4-FFF2-40B4-BE49-F238E27FC236}">
                  <a16:creationId xmlns:a16="http://schemas.microsoft.com/office/drawing/2014/main" xmlns="" id="{40D87C76-4EAE-B135-0FD7-947CE0F25CC9}"/>
                </a:ext>
              </a:extLst>
            </p:cNvPr>
            <p:cNvSpPr/>
            <p:nvPr/>
          </p:nvSpPr>
          <p:spPr>
            <a:xfrm>
              <a:off x="9327812" y="1365368"/>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5" y="127270"/>
                    <a:pt x="63635" y="127270"/>
                  </a:cubicBezTo>
                  <a:cubicBezTo>
                    <a:pt x="28636" y="127270"/>
                    <a:pt x="0" y="98634"/>
                    <a:pt x="0" y="63635"/>
                  </a:cubicBezTo>
                  <a:cubicBezTo>
                    <a:pt x="0" y="28636"/>
                    <a:pt x="28636" y="0"/>
                    <a:pt x="63635" y="0"/>
                  </a:cubicBezTo>
                  <a:cubicBezTo>
                    <a:pt x="98635" y="0"/>
                    <a:pt x="127270" y="28636"/>
                    <a:pt x="127270" y="63635"/>
                  </a:cubicBezTo>
                  <a:close/>
                </a:path>
              </a:pathLst>
            </a:custGeom>
            <a:solidFill>
              <a:srgbClr val="7444B7"/>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4" name="Freeform: Shape 1123">
              <a:extLst>
                <a:ext uri="{FF2B5EF4-FFF2-40B4-BE49-F238E27FC236}">
                  <a16:creationId xmlns:a16="http://schemas.microsoft.com/office/drawing/2014/main" xmlns="" id="{AA992ED0-5A1C-8DF8-9985-FF4169154817}"/>
                </a:ext>
              </a:extLst>
            </p:cNvPr>
            <p:cNvSpPr/>
            <p:nvPr/>
          </p:nvSpPr>
          <p:spPr>
            <a:xfrm>
              <a:off x="8756687" y="1055147"/>
              <a:ext cx="1154977" cy="275221"/>
            </a:xfrm>
            <a:custGeom>
              <a:avLst/>
              <a:gdLst>
                <a:gd name="connsiteX0" fmla="*/ 0 w 1154977"/>
                <a:gd name="connsiteY0" fmla="*/ 0 h 275221"/>
                <a:gd name="connsiteX1" fmla="*/ 1154977 w 1154977"/>
                <a:gd name="connsiteY1" fmla="*/ 0 h 275221"/>
                <a:gd name="connsiteX2" fmla="*/ 1154977 w 1154977"/>
                <a:gd name="connsiteY2" fmla="*/ 275222 h 275221"/>
                <a:gd name="connsiteX3" fmla="*/ 0 w 1154977"/>
                <a:gd name="connsiteY3" fmla="*/ 275222 h 275221"/>
              </a:gdLst>
              <a:ahLst/>
              <a:cxnLst>
                <a:cxn ang="0">
                  <a:pos x="connsiteX0" y="connsiteY0"/>
                </a:cxn>
                <a:cxn ang="0">
                  <a:pos x="connsiteX1" y="connsiteY1"/>
                </a:cxn>
                <a:cxn ang="0">
                  <a:pos x="connsiteX2" y="connsiteY2"/>
                </a:cxn>
                <a:cxn ang="0">
                  <a:pos x="connsiteX3" y="connsiteY3"/>
                </a:cxn>
              </a:cxnLst>
              <a:rect l="l" t="t" r="r" b="b"/>
              <a:pathLst>
                <a:path w="1154977" h="275221">
                  <a:moveTo>
                    <a:pt x="0" y="0"/>
                  </a:moveTo>
                  <a:lnTo>
                    <a:pt x="1154977" y="0"/>
                  </a:lnTo>
                  <a:lnTo>
                    <a:pt x="1154977" y="275222"/>
                  </a:lnTo>
                  <a:lnTo>
                    <a:pt x="0" y="275222"/>
                  </a:ln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5" name="Freeform: Shape 1124">
              <a:extLst>
                <a:ext uri="{FF2B5EF4-FFF2-40B4-BE49-F238E27FC236}">
                  <a16:creationId xmlns:a16="http://schemas.microsoft.com/office/drawing/2014/main" xmlns="" id="{0C9849A8-833A-F0AD-D3E5-0C2DDF7F5076}"/>
                </a:ext>
              </a:extLst>
            </p:cNvPr>
            <p:cNvSpPr/>
            <p:nvPr/>
          </p:nvSpPr>
          <p:spPr>
            <a:xfrm>
              <a:off x="8756687" y="1330368"/>
              <a:ext cx="1154977" cy="136815"/>
            </a:xfrm>
            <a:custGeom>
              <a:avLst/>
              <a:gdLst>
                <a:gd name="connsiteX0" fmla="*/ 0 w 1154977"/>
                <a:gd name="connsiteY0" fmla="*/ 0 h 136815"/>
                <a:gd name="connsiteX1" fmla="*/ 0 w 1154977"/>
                <a:gd name="connsiteY1" fmla="*/ 136815 h 136815"/>
                <a:gd name="connsiteX2" fmla="*/ 151133 w 1154977"/>
                <a:gd name="connsiteY2" fmla="*/ 69999 h 136815"/>
                <a:gd name="connsiteX3" fmla="*/ 1154977 w 1154977"/>
                <a:gd name="connsiteY3" fmla="*/ 69999 h 136815"/>
                <a:gd name="connsiteX4" fmla="*/ 1154977 w 1154977"/>
                <a:gd name="connsiteY4" fmla="*/ 0 h 136815"/>
                <a:gd name="connsiteX5" fmla="*/ 0 w 1154977"/>
                <a:gd name="connsiteY5" fmla="*/ 0 h 136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54977" h="136815">
                  <a:moveTo>
                    <a:pt x="0" y="0"/>
                  </a:moveTo>
                  <a:lnTo>
                    <a:pt x="0" y="136815"/>
                  </a:lnTo>
                  <a:cubicBezTo>
                    <a:pt x="0" y="136815"/>
                    <a:pt x="63635" y="111361"/>
                    <a:pt x="151133" y="69999"/>
                  </a:cubicBezTo>
                  <a:lnTo>
                    <a:pt x="1154977" y="69999"/>
                  </a:lnTo>
                  <a:lnTo>
                    <a:pt x="1154977" y="0"/>
                  </a:lnTo>
                  <a:lnTo>
                    <a:pt x="0" y="0"/>
                  </a:lnTo>
                  <a:close/>
                </a:path>
              </a:pathLst>
            </a:custGeom>
            <a:solidFill>
              <a:srgbClr val="F1F3F2"/>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26" name="Graphic 378">
              <a:extLst>
                <a:ext uri="{FF2B5EF4-FFF2-40B4-BE49-F238E27FC236}">
                  <a16:creationId xmlns:a16="http://schemas.microsoft.com/office/drawing/2014/main" xmlns="" id="{8EB52A55-1433-0C49-5F5D-77D33C938D24}"/>
                </a:ext>
              </a:extLst>
            </p:cNvPr>
            <p:cNvGrpSpPr/>
            <p:nvPr/>
          </p:nvGrpSpPr>
          <p:grpSpPr>
            <a:xfrm>
              <a:off x="9062135" y="1099691"/>
              <a:ext cx="601352" cy="186132"/>
              <a:chOff x="9062135" y="1099691"/>
              <a:chExt cx="601352" cy="186132"/>
            </a:xfrm>
          </p:grpSpPr>
          <p:grpSp>
            <p:nvGrpSpPr>
              <p:cNvPr id="1129" name="Graphic 378">
                <a:extLst>
                  <a:ext uri="{FF2B5EF4-FFF2-40B4-BE49-F238E27FC236}">
                    <a16:creationId xmlns:a16="http://schemas.microsoft.com/office/drawing/2014/main" xmlns="" id="{F3595F1C-20AC-50F6-2A05-D84828A1DF0F}"/>
                  </a:ext>
                </a:extLst>
              </p:cNvPr>
              <p:cNvGrpSpPr/>
              <p:nvPr/>
            </p:nvGrpSpPr>
            <p:grpSpPr>
              <a:xfrm>
                <a:off x="9062135" y="1099691"/>
                <a:ext cx="601352" cy="186132"/>
                <a:chOff x="9062135" y="1099691"/>
                <a:chExt cx="601352" cy="186132"/>
              </a:xfrm>
            </p:grpSpPr>
            <p:sp>
              <p:nvSpPr>
                <p:cNvPr id="1131" name="Freeform: Shape 1130">
                  <a:extLst>
                    <a:ext uri="{FF2B5EF4-FFF2-40B4-BE49-F238E27FC236}">
                      <a16:creationId xmlns:a16="http://schemas.microsoft.com/office/drawing/2014/main" xmlns="" id="{A56E3D8D-AC4F-4003-0977-2007E89C8C16}"/>
                    </a:ext>
                  </a:extLst>
                </p:cNvPr>
                <p:cNvSpPr/>
                <p:nvPr/>
              </p:nvSpPr>
              <p:spPr>
                <a:xfrm>
                  <a:off x="9062135" y="1184008"/>
                  <a:ext cx="174996" cy="89089"/>
                </a:xfrm>
                <a:custGeom>
                  <a:avLst/>
                  <a:gdLst>
                    <a:gd name="connsiteX0" fmla="*/ 174997 w 174996"/>
                    <a:gd name="connsiteY0" fmla="*/ 44544 h 89089"/>
                    <a:gd name="connsiteX1" fmla="*/ 87498 w 174996"/>
                    <a:gd name="connsiteY1" fmla="*/ 89089 h 89089"/>
                    <a:gd name="connsiteX2" fmla="*/ 0 w 174996"/>
                    <a:gd name="connsiteY2" fmla="*/ 44544 h 89089"/>
                    <a:gd name="connsiteX3" fmla="*/ 87498 w 174996"/>
                    <a:gd name="connsiteY3" fmla="*/ 0 h 89089"/>
                    <a:gd name="connsiteX4" fmla="*/ 174997 w 174996"/>
                    <a:gd name="connsiteY4" fmla="*/ 44544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174997" y="44544"/>
                      </a:moveTo>
                      <a:cubicBezTo>
                        <a:pt x="174997" y="68408"/>
                        <a:pt x="135225" y="89089"/>
                        <a:pt x="87498" y="89089"/>
                      </a:cubicBezTo>
                      <a:cubicBezTo>
                        <a:pt x="38181" y="89089"/>
                        <a:pt x="0" y="69999"/>
                        <a:pt x="0" y="44544"/>
                      </a:cubicBezTo>
                      <a:cubicBezTo>
                        <a:pt x="0" y="20681"/>
                        <a:pt x="39772" y="0"/>
                        <a:pt x="87498" y="0"/>
                      </a:cubicBezTo>
                      <a:cubicBezTo>
                        <a:pt x="136816" y="1591"/>
                        <a:pt x="174997" y="20681"/>
                        <a:pt x="174997" y="4454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2" name="Freeform: Shape 1131">
                  <a:extLst>
                    <a:ext uri="{FF2B5EF4-FFF2-40B4-BE49-F238E27FC236}">
                      <a16:creationId xmlns:a16="http://schemas.microsoft.com/office/drawing/2014/main" xmlns="" id="{7FA7E903-624D-740C-8EED-6F6363ABC17D}"/>
                    </a:ext>
                  </a:extLst>
                </p:cNvPr>
                <p:cNvSpPr/>
                <p:nvPr/>
              </p:nvSpPr>
              <p:spPr>
                <a:xfrm>
                  <a:off x="9488491" y="1196735"/>
                  <a:ext cx="174996" cy="89089"/>
                </a:xfrm>
                <a:custGeom>
                  <a:avLst/>
                  <a:gdLst>
                    <a:gd name="connsiteX0" fmla="*/ 0 w 174996"/>
                    <a:gd name="connsiteY0" fmla="*/ 44545 h 89089"/>
                    <a:gd name="connsiteX1" fmla="*/ 87498 w 174996"/>
                    <a:gd name="connsiteY1" fmla="*/ 89089 h 89089"/>
                    <a:gd name="connsiteX2" fmla="*/ 174997 w 174996"/>
                    <a:gd name="connsiteY2" fmla="*/ 44545 h 89089"/>
                    <a:gd name="connsiteX3" fmla="*/ 87498 w 174996"/>
                    <a:gd name="connsiteY3" fmla="*/ 0 h 89089"/>
                    <a:gd name="connsiteX4" fmla="*/ 0 w 174996"/>
                    <a:gd name="connsiteY4" fmla="*/ 44545 h 89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996" h="89089">
                      <a:moveTo>
                        <a:pt x="0" y="44545"/>
                      </a:moveTo>
                      <a:cubicBezTo>
                        <a:pt x="0" y="68408"/>
                        <a:pt x="39772" y="89089"/>
                        <a:pt x="87498" y="89089"/>
                      </a:cubicBezTo>
                      <a:cubicBezTo>
                        <a:pt x="136816" y="89089"/>
                        <a:pt x="174997" y="69999"/>
                        <a:pt x="174997" y="44545"/>
                      </a:cubicBezTo>
                      <a:cubicBezTo>
                        <a:pt x="174997" y="20681"/>
                        <a:pt x="135225" y="0"/>
                        <a:pt x="87498" y="0"/>
                      </a:cubicBezTo>
                      <a:cubicBezTo>
                        <a:pt x="38181" y="0"/>
                        <a:pt x="0" y="19091"/>
                        <a:pt x="0" y="44545"/>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33" name="Freeform: Shape 1132">
                  <a:extLst>
                    <a:ext uri="{FF2B5EF4-FFF2-40B4-BE49-F238E27FC236}">
                      <a16:creationId xmlns:a16="http://schemas.microsoft.com/office/drawing/2014/main" xmlns="" id="{C2E6C4A6-7EF9-9B7E-1C76-736D7CFBEC42}"/>
                    </a:ext>
                  </a:extLst>
                </p:cNvPr>
                <p:cNvSpPr/>
                <p:nvPr/>
              </p:nvSpPr>
              <p:spPr>
                <a:xfrm>
                  <a:off x="9120998" y="1099691"/>
                  <a:ext cx="116133" cy="58862"/>
                </a:xfrm>
                <a:custGeom>
                  <a:avLst/>
                  <a:gdLst>
                    <a:gd name="connsiteX0" fmla="*/ 0 w 116133"/>
                    <a:gd name="connsiteY0" fmla="*/ 57271 h 58862"/>
                    <a:gd name="connsiteX1" fmla="*/ 58863 w 116133"/>
                    <a:gd name="connsiteY1" fmla="*/ 0 h 58862"/>
                    <a:gd name="connsiteX2" fmla="*/ 116134 w 116133"/>
                    <a:gd name="connsiteY2" fmla="*/ 58862 h 58862"/>
                  </a:gdLst>
                  <a:ahLst/>
                  <a:cxnLst>
                    <a:cxn ang="0">
                      <a:pos x="connsiteX0" y="connsiteY0"/>
                    </a:cxn>
                    <a:cxn ang="0">
                      <a:pos x="connsiteX1" y="connsiteY1"/>
                    </a:cxn>
                    <a:cxn ang="0">
                      <a:pos x="connsiteX2" y="connsiteY2"/>
                    </a:cxn>
                  </a:cxnLst>
                  <a:rect l="l" t="t" r="r" b="b"/>
                  <a:pathLst>
                    <a:path w="116133" h="58862">
                      <a:moveTo>
                        <a:pt x="0" y="57271"/>
                      </a:moveTo>
                      <a:cubicBezTo>
                        <a:pt x="0" y="25454"/>
                        <a:pt x="27045" y="0"/>
                        <a:pt x="58863" y="0"/>
                      </a:cubicBezTo>
                      <a:cubicBezTo>
                        <a:pt x="90680" y="0"/>
                        <a:pt x="116134" y="27045"/>
                        <a:pt x="116134" y="58862"/>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sp>
              <p:nvSpPr>
                <p:cNvPr id="1134" name="Freeform: Shape 1133">
                  <a:extLst>
                    <a:ext uri="{FF2B5EF4-FFF2-40B4-BE49-F238E27FC236}">
                      <a16:creationId xmlns:a16="http://schemas.microsoft.com/office/drawing/2014/main" xmlns="" id="{21141EC6-E0C6-4153-9AE7-5D76BB4878A9}"/>
                    </a:ext>
                  </a:extLst>
                </p:cNvPr>
                <p:cNvSpPr/>
                <p:nvPr/>
              </p:nvSpPr>
              <p:spPr>
                <a:xfrm>
                  <a:off x="9490082" y="1109236"/>
                  <a:ext cx="116133" cy="58862"/>
                </a:xfrm>
                <a:custGeom>
                  <a:avLst/>
                  <a:gdLst>
                    <a:gd name="connsiteX0" fmla="*/ 0 w 116133"/>
                    <a:gd name="connsiteY0" fmla="*/ 57272 h 58862"/>
                    <a:gd name="connsiteX1" fmla="*/ 58862 w 116133"/>
                    <a:gd name="connsiteY1" fmla="*/ 0 h 58862"/>
                    <a:gd name="connsiteX2" fmla="*/ 116134 w 116133"/>
                    <a:gd name="connsiteY2" fmla="*/ 58863 h 58862"/>
                  </a:gdLst>
                  <a:ahLst/>
                  <a:cxnLst>
                    <a:cxn ang="0">
                      <a:pos x="connsiteX0" y="connsiteY0"/>
                    </a:cxn>
                    <a:cxn ang="0">
                      <a:pos x="connsiteX1" y="connsiteY1"/>
                    </a:cxn>
                    <a:cxn ang="0">
                      <a:pos x="connsiteX2" y="connsiteY2"/>
                    </a:cxn>
                  </a:cxnLst>
                  <a:rect l="l" t="t" r="r" b="b"/>
                  <a:pathLst>
                    <a:path w="116133" h="58862">
                      <a:moveTo>
                        <a:pt x="0" y="57272"/>
                      </a:moveTo>
                      <a:cubicBezTo>
                        <a:pt x="0" y="25454"/>
                        <a:pt x="27045" y="0"/>
                        <a:pt x="58862" y="0"/>
                      </a:cubicBezTo>
                      <a:cubicBezTo>
                        <a:pt x="90680" y="0"/>
                        <a:pt x="116134" y="27045"/>
                        <a:pt x="116134" y="58863"/>
                      </a:cubicBezTo>
                    </a:path>
                  </a:pathLst>
                </a:custGeom>
                <a:noFill/>
                <a:ln w="25507" cap="rnd">
                  <a:solidFill>
                    <a:srgbClr val="1D262D"/>
                  </a:solidFill>
                  <a:prstDash val="solid"/>
                  <a:round/>
                </a:ln>
              </p:spPr>
              <p:txBody>
                <a:bodyPr rtlCol="0" anchor="ctr"/>
                <a:lstStyle/>
                <a:p>
                  <a:pPr defTabSz="1371600">
                    <a:defRPr/>
                  </a:pPr>
                  <a:endParaRPr lang="en-US" sz="2700">
                    <a:solidFill>
                      <a:prstClr val="black"/>
                    </a:solidFill>
                    <a:latin typeface="#9Slide02 Noi dung dai"/>
                  </a:endParaRPr>
                </a:p>
              </p:txBody>
            </p:sp>
          </p:grpSp>
          <p:sp>
            <p:nvSpPr>
              <p:cNvPr id="1130" name="Freeform: Shape 1129">
                <a:extLst>
                  <a:ext uri="{FF2B5EF4-FFF2-40B4-BE49-F238E27FC236}">
                    <a16:creationId xmlns:a16="http://schemas.microsoft.com/office/drawing/2014/main" xmlns="" id="{D2640774-1C58-5473-336A-2BF12D86F418}"/>
                  </a:ext>
                </a:extLst>
              </p:cNvPr>
              <p:cNvSpPr/>
              <p:nvPr/>
            </p:nvSpPr>
            <p:spPr>
              <a:xfrm>
                <a:off x="9276904" y="1158554"/>
                <a:ext cx="184541" cy="106588"/>
              </a:xfrm>
              <a:custGeom>
                <a:avLst/>
                <a:gdLst>
                  <a:gd name="connsiteX0" fmla="*/ 90680 w 184541"/>
                  <a:gd name="connsiteY0" fmla="*/ 106589 h 106588"/>
                  <a:gd name="connsiteX1" fmla="*/ 11136 w 184541"/>
                  <a:gd name="connsiteY1" fmla="*/ 58862 h 106588"/>
                  <a:gd name="connsiteX2" fmla="*/ 0 w 184541"/>
                  <a:gd name="connsiteY2" fmla="*/ 12727 h 106588"/>
                  <a:gd name="connsiteX3" fmla="*/ 12727 w 184541"/>
                  <a:gd name="connsiteY3" fmla="*/ 0 h 106588"/>
                  <a:gd name="connsiteX4" fmla="*/ 171815 w 184541"/>
                  <a:gd name="connsiteY4" fmla="*/ 3182 h 106588"/>
                  <a:gd name="connsiteX5" fmla="*/ 184542 w 184541"/>
                  <a:gd name="connsiteY5" fmla="*/ 15909 h 106588"/>
                  <a:gd name="connsiteX6" fmla="*/ 171815 w 184541"/>
                  <a:gd name="connsiteY6" fmla="*/ 60453 h 106588"/>
                  <a:gd name="connsiteX7" fmla="*/ 90680 w 184541"/>
                  <a:gd name="connsiteY7" fmla="*/ 106589 h 106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84541" h="106588">
                    <a:moveTo>
                      <a:pt x="90680" y="106589"/>
                    </a:moveTo>
                    <a:cubicBezTo>
                      <a:pt x="57272" y="106589"/>
                      <a:pt x="27045" y="87498"/>
                      <a:pt x="11136" y="58862"/>
                    </a:cubicBezTo>
                    <a:cubicBezTo>
                      <a:pt x="3182" y="44545"/>
                      <a:pt x="0" y="28636"/>
                      <a:pt x="0" y="12727"/>
                    </a:cubicBezTo>
                    <a:cubicBezTo>
                      <a:pt x="0" y="6363"/>
                      <a:pt x="6364" y="0"/>
                      <a:pt x="12727" y="0"/>
                    </a:cubicBezTo>
                    <a:cubicBezTo>
                      <a:pt x="19091" y="0"/>
                      <a:pt x="163861" y="3182"/>
                      <a:pt x="171815" y="3182"/>
                    </a:cubicBezTo>
                    <a:cubicBezTo>
                      <a:pt x="178179" y="3182"/>
                      <a:pt x="184542" y="9545"/>
                      <a:pt x="184542" y="15909"/>
                    </a:cubicBezTo>
                    <a:cubicBezTo>
                      <a:pt x="184542" y="31818"/>
                      <a:pt x="179769" y="47726"/>
                      <a:pt x="171815" y="60453"/>
                    </a:cubicBezTo>
                    <a:cubicBezTo>
                      <a:pt x="154315" y="90680"/>
                      <a:pt x="124089" y="106589"/>
                      <a:pt x="90680" y="106589"/>
                    </a:cubicBezTo>
                    <a:close/>
                  </a:path>
                </a:pathLst>
              </a:custGeom>
              <a:solidFill>
                <a:srgbClr val="1D262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27" name="Freeform: Shape 1126">
              <a:extLst>
                <a:ext uri="{FF2B5EF4-FFF2-40B4-BE49-F238E27FC236}">
                  <a16:creationId xmlns:a16="http://schemas.microsoft.com/office/drawing/2014/main" xmlns="" id="{9D20575E-71B5-010C-2F5B-E9710E234443}"/>
                </a:ext>
              </a:extLst>
            </p:cNvPr>
            <p:cNvSpPr/>
            <p:nvPr/>
          </p:nvSpPr>
          <p:spPr>
            <a:xfrm>
              <a:off x="9299176" y="1351050"/>
              <a:ext cx="127270" cy="127270"/>
            </a:xfrm>
            <a:custGeom>
              <a:avLst/>
              <a:gdLst>
                <a:gd name="connsiteX0" fmla="*/ 127270 w 127270"/>
                <a:gd name="connsiteY0" fmla="*/ 63635 h 127270"/>
                <a:gd name="connsiteX1" fmla="*/ 63635 w 127270"/>
                <a:gd name="connsiteY1" fmla="*/ 127270 h 127270"/>
                <a:gd name="connsiteX2" fmla="*/ 0 w 127270"/>
                <a:gd name="connsiteY2" fmla="*/ 63635 h 127270"/>
                <a:gd name="connsiteX3" fmla="*/ 63635 w 127270"/>
                <a:gd name="connsiteY3" fmla="*/ 0 h 127270"/>
                <a:gd name="connsiteX4" fmla="*/ 127270 w 127270"/>
                <a:gd name="connsiteY4" fmla="*/ 63635 h 127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270" h="127270">
                  <a:moveTo>
                    <a:pt x="127270" y="63635"/>
                  </a:moveTo>
                  <a:cubicBezTo>
                    <a:pt x="127270" y="98634"/>
                    <a:pt x="98634" y="127270"/>
                    <a:pt x="63635" y="127270"/>
                  </a:cubicBezTo>
                  <a:cubicBezTo>
                    <a:pt x="28636" y="127270"/>
                    <a:pt x="0" y="98634"/>
                    <a:pt x="0" y="63635"/>
                  </a:cubicBezTo>
                  <a:cubicBezTo>
                    <a:pt x="0" y="28636"/>
                    <a:pt x="28636" y="0"/>
                    <a:pt x="63635" y="0"/>
                  </a:cubicBezTo>
                  <a:cubicBezTo>
                    <a:pt x="98634" y="0"/>
                    <a:pt x="127270" y="28636"/>
                    <a:pt x="127270" y="63635"/>
                  </a:cubicBezTo>
                  <a:close/>
                </a:path>
              </a:pathLst>
            </a:custGeom>
            <a:solidFill>
              <a:srgbClr val="C8CCC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28" name="Freeform: Shape 1127">
              <a:extLst>
                <a:ext uri="{FF2B5EF4-FFF2-40B4-BE49-F238E27FC236}">
                  <a16:creationId xmlns:a16="http://schemas.microsoft.com/office/drawing/2014/main" xmlns="" id="{29F186A2-C62F-6EDC-3126-3564671F34ED}"/>
                </a:ext>
              </a:extLst>
            </p:cNvPr>
            <p:cNvSpPr/>
            <p:nvPr/>
          </p:nvSpPr>
          <p:spPr>
            <a:xfrm>
              <a:off x="9299176" y="1351050"/>
              <a:ext cx="101816" cy="101816"/>
            </a:xfrm>
            <a:custGeom>
              <a:avLst/>
              <a:gdLst>
                <a:gd name="connsiteX0" fmla="*/ 101816 w 101816"/>
                <a:gd name="connsiteY0" fmla="*/ 50908 h 101816"/>
                <a:gd name="connsiteX1" fmla="*/ 50908 w 101816"/>
                <a:gd name="connsiteY1" fmla="*/ 101816 h 101816"/>
                <a:gd name="connsiteX2" fmla="*/ 0 w 101816"/>
                <a:gd name="connsiteY2" fmla="*/ 50908 h 101816"/>
                <a:gd name="connsiteX3" fmla="*/ 50908 w 101816"/>
                <a:gd name="connsiteY3" fmla="*/ 0 h 101816"/>
                <a:gd name="connsiteX4" fmla="*/ 101816 w 101816"/>
                <a:gd name="connsiteY4" fmla="*/ 50908 h 101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816" h="101816">
                  <a:moveTo>
                    <a:pt x="101816" y="50908"/>
                  </a:moveTo>
                  <a:cubicBezTo>
                    <a:pt x="101816" y="79544"/>
                    <a:pt x="79544" y="101816"/>
                    <a:pt x="50908" y="101816"/>
                  </a:cubicBezTo>
                  <a:cubicBezTo>
                    <a:pt x="22272" y="101816"/>
                    <a:pt x="0" y="77953"/>
                    <a:pt x="0" y="50908"/>
                  </a:cubicBezTo>
                  <a:cubicBezTo>
                    <a:pt x="0" y="22272"/>
                    <a:pt x="23863" y="0"/>
                    <a:pt x="50908" y="0"/>
                  </a:cubicBezTo>
                  <a:cubicBezTo>
                    <a:pt x="79544" y="0"/>
                    <a:pt x="101816" y="23863"/>
                    <a:pt x="101816" y="50908"/>
                  </a:cubicBezTo>
                  <a:close/>
                </a:path>
              </a:pathLst>
            </a:custGeom>
            <a:solidFill>
              <a:srgbClr val="D7DDDA"/>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38" name="Graphic 378">
            <a:extLst>
              <a:ext uri="{FF2B5EF4-FFF2-40B4-BE49-F238E27FC236}">
                <a16:creationId xmlns:a16="http://schemas.microsoft.com/office/drawing/2014/main" xmlns="" id="{EB4B5514-EFFD-B7CD-C160-228D92568098}"/>
              </a:ext>
            </a:extLst>
          </p:cNvPr>
          <p:cNvGrpSpPr/>
          <p:nvPr/>
        </p:nvGrpSpPr>
        <p:grpSpPr>
          <a:xfrm rot="17514568">
            <a:off x="7174355" y="7059529"/>
            <a:ext cx="1630823" cy="2021099"/>
            <a:chOff x="7874360" y="2090397"/>
            <a:chExt cx="2295286" cy="1849687"/>
          </a:xfrm>
        </p:grpSpPr>
        <p:sp>
          <p:nvSpPr>
            <p:cNvPr id="1139" name="Freeform: Shape 1138">
              <a:extLst>
                <a:ext uri="{FF2B5EF4-FFF2-40B4-BE49-F238E27FC236}">
                  <a16:creationId xmlns:a16="http://schemas.microsoft.com/office/drawing/2014/main" xmlns="" id="{85806B7B-6311-A0F5-7292-E3CA95B2E302}"/>
                </a:ext>
              </a:extLst>
            </p:cNvPr>
            <p:cNvSpPr/>
            <p:nvPr/>
          </p:nvSpPr>
          <p:spPr>
            <a:xfrm>
              <a:off x="7912541" y="2128578"/>
              <a:ext cx="2257105" cy="1811506"/>
            </a:xfrm>
            <a:custGeom>
              <a:avLst/>
              <a:gdLst>
                <a:gd name="connsiteX0" fmla="*/ 1583904 w 2257105"/>
                <a:gd name="connsiteY0" fmla="*/ 8365 h 1811506"/>
                <a:gd name="connsiteX1" fmla="*/ 4162 w 2257105"/>
                <a:gd name="connsiteY1" fmla="*/ 1005845 h 1811506"/>
                <a:gd name="connsiteX2" fmla="*/ 1747765 w 2257105"/>
                <a:gd name="connsiteY2" fmla="*/ 1732876 h 1811506"/>
                <a:gd name="connsiteX3" fmla="*/ 1913216 w 2257105"/>
                <a:gd name="connsiteY3" fmla="*/ 1249250 h 1811506"/>
                <a:gd name="connsiteX4" fmla="*/ 1835263 w 2257105"/>
                <a:gd name="connsiteY4" fmla="*/ 1083798 h 1811506"/>
                <a:gd name="connsiteX5" fmla="*/ 2252073 w 2257105"/>
                <a:gd name="connsiteY5" fmla="*/ 666988 h 1811506"/>
                <a:gd name="connsiteX6" fmla="*/ 1583904 w 2257105"/>
                <a:gd name="connsiteY6" fmla="*/ 8365 h 1811506"/>
                <a:gd name="connsiteX7" fmla="*/ 1553678 w 2257105"/>
                <a:gd name="connsiteY7" fmla="*/ 1153797 h 1811506"/>
                <a:gd name="connsiteX8" fmla="*/ 1313455 w 2257105"/>
                <a:gd name="connsiteY8" fmla="*/ 991527 h 1811506"/>
                <a:gd name="connsiteX9" fmla="*/ 1553678 w 2257105"/>
                <a:gd name="connsiteY9" fmla="*/ 829258 h 1811506"/>
                <a:gd name="connsiteX10" fmla="*/ 1793900 w 2257105"/>
                <a:gd name="connsiteY10" fmla="*/ 991527 h 1811506"/>
                <a:gd name="connsiteX11" fmla="*/ 1553678 w 2257105"/>
                <a:gd name="connsiteY11" fmla="*/ 1153797 h 18115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57105" h="1811506">
                  <a:moveTo>
                    <a:pt x="1583904" y="8365"/>
                  </a:moveTo>
                  <a:cubicBezTo>
                    <a:pt x="1186185" y="-50497"/>
                    <a:pt x="-81745" y="192907"/>
                    <a:pt x="4162" y="1005845"/>
                  </a:cubicBezTo>
                  <a:cubicBezTo>
                    <a:pt x="91661" y="1820375"/>
                    <a:pt x="1370727" y="1915827"/>
                    <a:pt x="1747765" y="1732876"/>
                  </a:cubicBezTo>
                  <a:cubicBezTo>
                    <a:pt x="2124803" y="1548334"/>
                    <a:pt x="2057986" y="1296976"/>
                    <a:pt x="1913216" y="1249250"/>
                  </a:cubicBezTo>
                  <a:cubicBezTo>
                    <a:pt x="1768446" y="1201523"/>
                    <a:pt x="1800264" y="1114025"/>
                    <a:pt x="1835263" y="1083798"/>
                  </a:cubicBezTo>
                  <a:cubicBezTo>
                    <a:pt x="1946624" y="991527"/>
                    <a:pt x="2202756" y="977209"/>
                    <a:pt x="2252073" y="666988"/>
                  </a:cubicBezTo>
                  <a:cubicBezTo>
                    <a:pt x="2301390" y="356767"/>
                    <a:pt x="1981624" y="65637"/>
                    <a:pt x="1583904" y="8365"/>
                  </a:cubicBezTo>
                  <a:close/>
                  <a:moveTo>
                    <a:pt x="1553678" y="1153797"/>
                  </a:moveTo>
                  <a:cubicBezTo>
                    <a:pt x="1421635" y="1153797"/>
                    <a:pt x="1313455" y="1080616"/>
                    <a:pt x="1313455" y="991527"/>
                  </a:cubicBezTo>
                  <a:cubicBezTo>
                    <a:pt x="1313455" y="902438"/>
                    <a:pt x="1420044" y="829258"/>
                    <a:pt x="1553678" y="829258"/>
                  </a:cubicBezTo>
                  <a:cubicBezTo>
                    <a:pt x="1685720" y="829258"/>
                    <a:pt x="1793900" y="902438"/>
                    <a:pt x="1793900" y="991527"/>
                  </a:cubicBezTo>
                  <a:cubicBezTo>
                    <a:pt x="1792309" y="1082207"/>
                    <a:pt x="1685720" y="1153797"/>
                    <a:pt x="1553678" y="1153797"/>
                  </a:cubicBezTo>
                  <a:close/>
                </a:path>
              </a:pathLst>
            </a:custGeom>
            <a:solidFill>
              <a:srgbClr val="FF9906"/>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0" name="Graphic 378">
              <a:extLst>
                <a:ext uri="{FF2B5EF4-FFF2-40B4-BE49-F238E27FC236}">
                  <a16:creationId xmlns:a16="http://schemas.microsoft.com/office/drawing/2014/main" xmlns="" id="{5E5747D6-5A56-FC42-270B-490304316331}"/>
                </a:ext>
              </a:extLst>
            </p:cNvPr>
            <p:cNvGrpSpPr/>
            <p:nvPr/>
          </p:nvGrpSpPr>
          <p:grpSpPr>
            <a:xfrm>
              <a:off x="7874360" y="2090397"/>
              <a:ext cx="2255824" cy="1811736"/>
              <a:chOff x="7874360" y="2090397"/>
              <a:chExt cx="2255824" cy="1811736"/>
            </a:xfrm>
          </p:grpSpPr>
          <p:sp>
            <p:nvSpPr>
              <p:cNvPr id="1154" name="Freeform: Shape 1153">
                <a:extLst>
                  <a:ext uri="{FF2B5EF4-FFF2-40B4-BE49-F238E27FC236}">
                    <a16:creationId xmlns:a16="http://schemas.microsoft.com/office/drawing/2014/main" xmlns="" id="{D8A4B5B1-84C0-9037-D67A-1569396D3607}"/>
                  </a:ext>
                </a:extLst>
              </p:cNvPr>
              <p:cNvSpPr/>
              <p:nvPr/>
            </p:nvSpPr>
            <p:spPr>
              <a:xfrm>
                <a:off x="7874360" y="2090397"/>
                <a:ext cx="2255824" cy="1271784"/>
              </a:xfrm>
              <a:custGeom>
                <a:avLst/>
                <a:gdLst>
                  <a:gd name="connsiteX0" fmla="*/ 1583904 w 2255824"/>
                  <a:gd name="connsiteY0" fmla="*/ 8365 h 1271784"/>
                  <a:gd name="connsiteX1" fmla="*/ 4162 w 2255824"/>
                  <a:gd name="connsiteY1" fmla="*/ 1005845 h 1271784"/>
                  <a:gd name="connsiteX2" fmla="*/ 82115 w 2255824"/>
                  <a:gd name="connsiteY2" fmla="*/ 1266749 h 1271784"/>
                  <a:gd name="connsiteX3" fmla="*/ 1415271 w 2255824"/>
                  <a:gd name="connsiteY3" fmla="*/ 1126752 h 1271784"/>
                  <a:gd name="connsiteX4" fmla="*/ 1311864 w 2255824"/>
                  <a:gd name="connsiteY4" fmla="*/ 993118 h 1271784"/>
                  <a:gd name="connsiteX5" fmla="*/ 1552087 w 2255824"/>
                  <a:gd name="connsiteY5" fmla="*/ 830849 h 1271784"/>
                  <a:gd name="connsiteX6" fmla="*/ 1792309 w 2255824"/>
                  <a:gd name="connsiteY6" fmla="*/ 993118 h 1271784"/>
                  <a:gd name="connsiteX7" fmla="*/ 1789127 w 2255824"/>
                  <a:gd name="connsiteY7" fmla="*/ 1016981 h 1271784"/>
                  <a:gd name="connsiteX8" fmla="*/ 2159802 w 2255824"/>
                  <a:gd name="connsiteY8" fmla="*/ 878575 h 1271784"/>
                  <a:gd name="connsiteX9" fmla="*/ 2250482 w 2255824"/>
                  <a:gd name="connsiteY9" fmla="*/ 668579 h 1271784"/>
                  <a:gd name="connsiteX10" fmla="*/ 1583904 w 2255824"/>
                  <a:gd name="connsiteY10" fmla="*/ 8365 h 1271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55824" h="1271784">
                    <a:moveTo>
                      <a:pt x="1583904" y="8365"/>
                    </a:moveTo>
                    <a:cubicBezTo>
                      <a:pt x="1186185" y="-50498"/>
                      <a:pt x="-81745" y="192907"/>
                      <a:pt x="4162" y="1005845"/>
                    </a:cubicBezTo>
                    <a:cubicBezTo>
                      <a:pt x="15299" y="1102889"/>
                      <a:pt x="42343" y="1188796"/>
                      <a:pt x="82115" y="1266749"/>
                    </a:cubicBezTo>
                    <a:cubicBezTo>
                      <a:pt x="532334" y="1289022"/>
                      <a:pt x="979371" y="1236522"/>
                      <a:pt x="1415271" y="1126752"/>
                    </a:cubicBezTo>
                    <a:cubicBezTo>
                      <a:pt x="1353227" y="1098116"/>
                      <a:pt x="1311864" y="1048799"/>
                      <a:pt x="1311864" y="993118"/>
                    </a:cubicBezTo>
                    <a:cubicBezTo>
                      <a:pt x="1311864" y="904029"/>
                      <a:pt x="1418453" y="830849"/>
                      <a:pt x="1552087" y="830849"/>
                    </a:cubicBezTo>
                    <a:cubicBezTo>
                      <a:pt x="1684129" y="830849"/>
                      <a:pt x="1792309" y="904029"/>
                      <a:pt x="1792309" y="993118"/>
                    </a:cubicBezTo>
                    <a:cubicBezTo>
                      <a:pt x="1792309" y="1001073"/>
                      <a:pt x="1790718" y="1009027"/>
                      <a:pt x="1789127" y="1016981"/>
                    </a:cubicBezTo>
                    <a:cubicBezTo>
                      <a:pt x="1914807" y="975618"/>
                      <a:pt x="2037304" y="927892"/>
                      <a:pt x="2159802" y="878575"/>
                    </a:cubicBezTo>
                    <a:cubicBezTo>
                      <a:pt x="2202756" y="829258"/>
                      <a:pt x="2236164" y="762441"/>
                      <a:pt x="2250482" y="668579"/>
                    </a:cubicBezTo>
                    <a:cubicBezTo>
                      <a:pt x="2301390" y="356767"/>
                      <a:pt x="1981624" y="65636"/>
                      <a:pt x="1583904" y="8365"/>
                    </a:cubicBezTo>
                    <a:close/>
                  </a:path>
                </a:pathLst>
              </a:custGeom>
              <a:solidFill>
                <a:srgbClr val="FFD7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5" name="Freeform: Shape 1154">
                <a:extLst>
                  <a:ext uri="{FF2B5EF4-FFF2-40B4-BE49-F238E27FC236}">
                    <a16:creationId xmlns:a16="http://schemas.microsoft.com/office/drawing/2014/main" xmlns="" id="{B13A7865-A81A-EC6F-A58B-F3013912151A}"/>
                  </a:ext>
                </a:extLst>
              </p:cNvPr>
              <p:cNvSpPr/>
              <p:nvPr/>
            </p:nvSpPr>
            <p:spPr>
              <a:xfrm>
                <a:off x="7958066" y="2967381"/>
                <a:ext cx="2077686" cy="934752"/>
              </a:xfrm>
              <a:custGeom>
                <a:avLst/>
                <a:gdLst>
                  <a:gd name="connsiteX0" fmla="*/ 1469971 w 2077686"/>
                  <a:gd name="connsiteY0" fmla="*/ 278404 h 934752"/>
                  <a:gd name="connsiteX1" fmla="*/ 1333156 w 2077686"/>
                  <a:gd name="connsiteY1" fmla="*/ 249768 h 934752"/>
                  <a:gd name="connsiteX2" fmla="*/ 0 w 2077686"/>
                  <a:gd name="connsiteY2" fmla="*/ 389765 h 934752"/>
                  <a:gd name="connsiteX3" fmla="*/ 1665649 w 2077686"/>
                  <a:gd name="connsiteY3" fmla="*/ 855892 h 934752"/>
                  <a:gd name="connsiteX4" fmla="*/ 1831100 w 2077686"/>
                  <a:gd name="connsiteY4" fmla="*/ 372266 h 934752"/>
                  <a:gd name="connsiteX5" fmla="*/ 1753148 w 2077686"/>
                  <a:gd name="connsiteY5" fmla="*/ 206814 h 934752"/>
                  <a:gd name="connsiteX6" fmla="*/ 2077686 w 2077686"/>
                  <a:gd name="connsiteY6" fmla="*/ 0 h 934752"/>
                  <a:gd name="connsiteX7" fmla="*/ 1707012 w 2077686"/>
                  <a:gd name="connsiteY7" fmla="*/ 138406 h 934752"/>
                  <a:gd name="connsiteX8" fmla="*/ 1469971 w 2077686"/>
                  <a:gd name="connsiteY8" fmla="*/ 278404 h 93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7686" h="934752">
                    <a:moveTo>
                      <a:pt x="1469971" y="278404"/>
                    </a:moveTo>
                    <a:cubicBezTo>
                      <a:pt x="1419063" y="278404"/>
                      <a:pt x="1372928" y="267268"/>
                      <a:pt x="1333156" y="249768"/>
                    </a:cubicBezTo>
                    <a:cubicBezTo>
                      <a:pt x="897255" y="361129"/>
                      <a:pt x="450219" y="412037"/>
                      <a:pt x="0" y="389765"/>
                    </a:cubicBezTo>
                    <a:cubicBezTo>
                      <a:pt x="300676" y="960890"/>
                      <a:pt x="1333156" y="1018162"/>
                      <a:pt x="1665649" y="855892"/>
                    </a:cubicBezTo>
                    <a:cubicBezTo>
                      <a:pt x="2044278" y="671350"/>
                      <a:pt x="1975870" y="419992"/>
                      <a:pt x="1831100" y="372266"/>
                    </a:cubicBezTo>
                    <a:cubicBezTo>
                      <a:pt x="1686330" y="324539"/>
                      <a:pt x="1718148" y="237041"/>
                      <a:pt x="1753148" y="206814"/>
                    </a:cubicBezTo>
                    <a:cubicBezTo>
                      <a:pt x="1831100" y="143179"/>
                      <a:pt x="1979052" y="116134"/>
                      <a:pt x="2077686" y="0"/>
                    </a:cubicBezTo>
                    <a:cubicBezTo>
                      <a:pt x="1955189" y="50908"/>
                      <a:pt x="1831100" y="97044"/>
                      <a:pt x="1707012" y="138406"/>
                    </a:cubicBezTo>
                    <a:cubicBezTo>
                      <a:pt x="1689512" y="217950"/>
                      <a:pt x="1590878" y="278404"/>
                      <a:pt x="1469971" y="278404"/>
                    </a:cubicBezTo>
                    <a:close/>
                  </a:path>
                </a:pathLst>
              </a:custGeom>
              <a:solidFill>
                <a:srgbClr val="F4C500"/>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41" name="Freeform: Shape 1140">
              <a:extLst>
                <a:ext uri="{FF2B5EF4-FFF2-40B4-BE49-F238E27FC236}">
                  <a16:creationId xmlns:a16="http://schemas.microsoft.com/office/drawing/2014/main" xmlns="" id="{1E9DB941-102F-282F-C22D-C34DF9F77D44}"/>
                </a:ext>
              </a:extLst>
            </p:cNvPr>
            <p:cNvSpPr/>
            <p:nvPr/>
          </p:nvSpPr>
          <p:spPr>
            <a:xfrm>
              <a:off x="7986702" y="2811449"/>
              <a:ext cx="343629" cy="318201"/>
            </a:xfrm>
            <a:custGeom>
              <a:avLst/>
              <a:gdLst>
                <a:gd name="connsiteX0" fmla="*/ 343629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29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29" y="159114"/>
                  </a:moveTo>
                  <a:cubicBezTo>
                    <a:pt x="343629" y="246612"/>
                    <a:pt x="267267" y="318202"/>
                    <a:pt x="171815" y="318202"/>
                  </a:cubicBezTo>
                  <a:cubicBezTo>
                    <a:pt x="76362" y="318202"/>
                    <a:pt x="0" y="246612"/>
                    <a:pt x="0" y="159114"/>
                  </a:cubicBezTo>
                  <a:cubicBezTo>
                    <a:pt x="0" y="71616"/>
                    <a:pt x="76362" y="26"/>
                    <a:pt x="171815" y="26"/>
                  </a:cubicBezTo>
                  <a:cubicBezTo>
                    <a:pt x="265676" y="-1565"/>
                    <a:pt x="343629" y="70025"/>
                    <a:pt x="343629" y="159114"/>
                  </a:cubicBezTo>
                  <a:close/>
                </a:path>
              </a:pathLst>
            </a:custGeom>
            <a:solidFill>
              <a:srgbClr val="7C3DB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2" name="Freeform: Shape 1141">
              <a:extLst>
                <a:ext uri="{FF2B5EF4-FFF2-40B4-BE49-F238E27FC236}">
                  <a16:creationId xmlns:a16="http://schemas.microsoft.com/office/drawing/2014/main" xmlns="" id="{0C84B878-42CB-CA09-59E4-FC41FC65AEE0}"/>
                </a:ext>
              </a:extLst>
            </p:cNvPr>
            <p:cNvSpPr/>
            <p:nvPr/>
          </p:nvSpPr>
          <p:spPr>
            <a:xfrm>
              <a:off x="8214198" y="2448729"/>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6612"/>
                    <a:pt x="267267" y="318202"/>
                    <a:pt x="171815" y="318202"/>
                  </a:cubicBezTo>
                  <a:cubicBezTo>
                    <a:pt x="76362" y="318202"/>
                    <a:pt x="0" y="246612"/>
                    <a:pt x="0" y="159114"/>
                  </a:cubicBezTo>
                  <a:cubicBezTo>
                    <a:pt x="0" y="71616"/>
                    <a:pt x="76362" y="26"/>
                    <a:pt x="171815" y="26"/>
                  </a:cubicBezTo>
                  <a:cubicBezTo>
                    <a:pt x="265677" y="-1565"/>
                    <a:pt x="343630" y="70025"/>
                    <a:pt x="343630" y="159114"/>
                  </a:cubicBezTo>
                  <a:close/>
                </a:path>
              </a:pathLst>
            </a:custGeom>
            <a:solidFill>
              <a:srgbClr val="00BDF9"/>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3" name="Freeform: Shape 1142">
              <a:extLst>
                <a:ext uri="{FF2B5EF4-FFF2-40B4-BE49-F238E27FC236}">
                  <a16:creationId xmlns:a16="http://schemas.microsoft.com/office/drawing/2014/main" xmlns="" id="{AC399CDB-8CE9-629D-9F78-CA8C816A72D8}"/>
                </a:ext>
              </a:extLst>
            </p:cNvPr>
            <p:cNvSpPr/>
            <p:nvPr/>
          </p:nvSpPr>
          <p:spPr>
            <a:xfrm>
              <a:off x="8626235" y="2268960"/>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4" name="Freeform: Shape 1143">
              <a:extLst>
                <a:ext uri="{FF2B5EF4-FFF2-40B4-BE49-F238E27FC236}">
                  <a16:creationId xmlns:a16="http://schemas.microsoft.com/office/drawing/2014/main" xmlns="" id="{839D77DB-7771-B9D1-6C7C-6330567B14A9}"/>
                </a:ext>
              </a:extLst>
            </p:cNvPr>
            <p:cNvSpPr/>
            <p:nvPr/>
          </p:nvSpPr>
          <p:spPr>
            <a:xfrm>
              <a:off x="9100317" y="2186261"/>
              <a:ext cx="343629" cy="318175"/>
            </a:xfrm>
            <a:custGeom>
              <a:avLst/>
              <a:gdLst>
                <a:gd name="connsiteX0" fmla="*/ 343629 w 343629"/>
                <a:gd name="connsiteY0" fmla="*/ 159088 h 318175"/>
                <a:gd name="connsiteX1" fmla="*/ 171815 w 343629"/>
                <a:gd name="connsiteY1" fmla="*/ 318176 h 318175"/>
                <a:gd name="connsiteX2" fmla="*/ 0 w 343629"/>
                <a:gd name="connsiteY2" fmla="*/ 159088 h 318175"/>
                <a:gd name="connsiteX3" fmla="*/ 171815 w 343629"/>
                <a:gd name="connsiteY3" fmla="*/ 0 h 318175"/>
                <a:gd name="connsiteX4" fmla="*/ 343629 w 343629"/>
                <a:gd name="connsiteY4" fmla="*/ 159088 h 318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175">
                  <a:moveTo>
                    <a:pt x="343629" y="159088"/>
                  </a:moveTo>
                  <a:cubicBezTo>
                    <a:pt x="343629" y="246586"/>
                    <a:pt x="267267" y="318176"/>
                    <a:pt x="171815" y="318176"/>
                  </a:cubicBezTo>
                  <a:cubicBezTo>
                    <a:pt x="76362" y="318176"/>
                    <a:pt x="0" y="246586"/>
                    <a:pt x="0" y="159088"/>
                  </a:cubicBezTo>
                  <a:cubicBezTo>
                    <a:pt x="0" y="71589"/>
                    <a:pt x="76362" y="0"/>
                    <a:pt x="171815" y="0"/>
                  </a:cubicBezTo>
                  <a:cubicBezTo>
                    <a:pt x="265676" y="0"/>
                    <a:pt x="343629" y="71589"/>
                    <a:pt x="343629" y="159088"/>
                  </a:cubicBezTo>
                  <a:close/>
                </a:path>
              </a:pathLst>
            </a:custGeom>
            <a:solidFill>
              <a:srgbClr val="FF642E"/>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5" name="Freeform: Shape 1144">
              <a:extLst>
                <a:ext uri="{FF2B5EF4-FFF2-40B4-BE49-F238E27FC236}">
                  <a16:creationId xmlns:a16="http://schemas.microsoft.com/office/drawing/2014/main" xmlns="" id="{9820F358-1206-6AC9-CA3C-2B198FB1B5FC}"/>
                </a:ext>
              </a:extLst>
            </p:cNvPr>
            <p:cNvSpPr/>
            <p:nvPr/>
          </p:nvSpPr>
          <p:spPr>
            <a:xfrm>
              <a:off x="9555307" y="2346913"/>
              <a:ext cx="343629" cy="318201"/>
            </a:xfrm>
            <a:custGeom>
              <a:avLst/>
              <a:gdLst>
                <a:gd name="connsiteX0" fmla="*/ 343630 w 343629"/>
                <a:gd name="connsiteY0" fmla="*/ 159114 h 318201"/>
                <a:gd name="connsiteX1" fmla="*/ 171815 w 343629"/>
                <a:gd name="connsiteY1" fmla="*/ 318202 h 318201"/>
                <a:gd name="connsiteX2" fmla="*/ 0 w 343629"/>
                <a:gd name="connsiteY2" fmla="*/ 159114 h 318201"/>
                <a:gd name="connsiteX3" fmla="*/ 171815 w 343629"/>
                <a:gd name="connsiteY3" fmla="*/ 26 h 318201"/>
                <a:gd name="connsiteX4" fmla="*/ 343630 w 343629"/>
                <a:gd name="connsiteY4" fmla="*/ 159114 h 3182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3629" h="318201">
                  <a:moveTo>
                    <a:pt x="343630" y="159114"/>
                  </a:moveTo>
                  <a:cubicBezTo>
                    <a:pt x="343630" y="248203"/>
                    <a:pt x="267268" y="318202"/>
                    <a:pt x="171815" y="318202"/>
                  </a:cubicBezTo>
                  <a:cubicBezTo>
                    <a:pt x="76362" y="318202"/>
                    <a:pt x="0" y="246612"/>
                    <a:pt x="0" y="159114"/>
                  </a:cubicBezTo>
                  <a:cubicBezTo>
                    <a:pt x="0" y="71616"/>
                    <a:pt x="76362" y="26"/>
                    <a:pt x="171815" y="26"/>
                  </a:cubicBezTo>
                  <a:cubicBezTo>
                    <a:pt x="267268" y="-1565"/>
                    <a:pt x="343630" y="70025"/>
                    <a:pt x="343630" y="159114"/>
                  </a:cubicBezTo>
                  <a:close/>
                </a:path>
              </a:pathLst>
            </a:custGeom>
            <a:solidFill>
              <a:srgbClr val="EB281D"/>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6" name="Graphic 378">
              <a:extLst>
                <a:ext uri="{FF2B5EF4-FFF2-40B4-BE49-F238E27FC236}">
                  <a16:creationId xmlns:a16="http://schemas.microsoft.com/office/drawing/2014/main" xmlns="" id="{CAD27572-E9FC-3219-BBC7-93D72B3CBE9E}"/>
                </a:ext>
              </a:extLst>
            </p:cNvPr>
            <p:cNvGrpSpPr/>
            <p:nvPr/>
          </p:nvGrpSpPr>
          <p:grpSpPr>
            <a:xfrm>
              <a:off x="8465527" y="3283966"/>
              <a:ext cx="1037281" cy="404082"/>
              <a:chOff x="8465527" y="3283966"/>
              <a:chExt cx="1037281" cy="404082"/>
            </a:xfrm>
          </p:grpSpPr>
          <p:sp>
            <p:nvSpPr>
              <p:cNvPr id="1147" name="Freeform: Shape 1146">
                <a:extLst>
                  <a:ext uri="{FF2B5EF4-FFF2-40B4-BE49-F238E27FC236}">
                    <a16:creationId xmlns:a16="http://schemas.microsoft.com/office/drawing/2014/main" xmlns="" id="{34DA7B19-08BE-39D7-862F-FA88299DCF6A}"/>
                  </a:ext>
                </a:extLst>
              </p:cNvPr>
              <p:cNvSpPr/>
              <p:nvPr/>
            </p:nvSpPr>
            <p:spPr>
              <a:xfrm>
                <a:off x="8465527" y="3540040"/>
                <a:ext cx="278432" cy="140111"/>
              </a:xfrm>
              <a:custGeom>
                <a:avLst/>
                <a:gdLst>
                  <a:gd name="connsiteX0" fmla="*/ 278433 w 278432"/>
                  <a:gd name="connsiteY0" fmla="*/ 71647 h 140111"/>
                  <a:gd name="connsiteX1" fmla="*/ 138436 w 278432"/>
                  <a:gd name="connsiteY1" fmla="*/ 140054 h 140111"/>
                  <a:gd name="connsiteX2" fmla="*/ 29 w 278432"/>
                  <a:gd name="connsiteY2" fmla="*/ 68465 h 140111"/>
                  <a:gd name="connsiteX3" fmla="*/ 140027 w 278432"/>
                  <a:gd name="connsiteY3" fmla="*/ 57 h 140111"/>
                  <a:gd name="connsiteX4" fmla="*/ 278433 w 278432"/>
                  <a:gd name="connsiteY4" fmla="*/ 71647 h 1401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32" h="140111">
                    <a:moveTo>
                      <a:pt x="278433" y="71647"/>
                    </a:moveTo>
                    <a:cubicBezTo>
                      <a:pt x="278433" y="109828"/>
                      <a:pt x="214798" y="141645"/>
                      <a:pt x="138436" y="140054"/>
                    </a:cubicBezTo>
                    <a:cubicBezTo>
                      <a:pt x="62074" y="140054"/>
                      <a:pt x="-1561" y="108237"/>
                      <a:pt x="29" y="68465"/>
                    </a:cubicBezTo>
                    <a:cubicBezTo>
                      <a:pt x="29" y="30284"/>
                      <a:pt x="63664" y="-1534"/>
                      <a:pt x="140027" y="57"/>
                    </a:cubicBezTo>
                    <a:cubicBezTo>
                      <a:pt x="216389" y="57"/>
                      <a:pt x="278433" y="33465"/>
                      <a:pt x="278433" y="71647"/>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48" name="Freeform: Shape 1147">
                <a:extLst>
                  <a:ext uri="{FF2B5EF4-FFF2-40B4-BE49-F238E27FC236}">
                    <a16:creationId xmlns:a16="http://schemas.microsoft.com/office/drawing/2014/main" xmlns="" id="{19A1A0CE-59BB-5C5A-06E1-AA8161F9BAA8}"/>
                  </a:ext>
                </a:extLst>
              </p:cNvPr>
              <p:cNvSpPr/>
              <p:nvPr/>
            </p:nvSpPr>
            <p:spPr>
              <a:xfrm>
                <a:off x="9224405" y="3547992"/>
                <a:ext cx="278403" cy="140057"/>
              </a:xfrm>
              <a:custGeom>
                <a:avLst/>
                <a:gdLst>
                  <a:gd name="connsiteX0" fmla="*/ 0 w 278403"/>
                  <a:gd name="connsiteY0" fmla="*/ 68468 h 140057"/>
                  <a:gd name="connsiteX1" fmla="*/ 138407 w 278403"/>
                  <a:gd name="connsiteY1" fmla="*/ 140057 h 140057"/>
                  <a:gd name="connsiteX2" fmla="*/ 278404 w 278403"/>
                  <a:gd name="connsiteY2" fmla="*/ 71650 h 140057"/>
                  <a:gd name="connsiteX3" fmla="*/ 139997 w 278403"/>
                  <a:gd name="connsiteY3" fmla="*/ 60 h 140057"/>
                  <a:gd name="connsiteX4" fmla="*/ 0 w 278403"/>
                  <a:gd name="connsiteY4" fmla="*/ 68468 h 1400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8403" h="140057">
                    <a:moveTo>
                      <a:pt x="0" y="68468"/>
                    </a:moveTo>
                    <a:cubicBezTo>
                      <a:pt x="0" y="106649"/>
                      <a:pt x="62044" y="138466"/>
                      <a:pt x="138407" y="140057"/>
                    </a:cubicBezTo>
                    <a:cubicBezTo>
                      <a:pt x="214769" y="140057"/>
                      <a:pt x="278404" y="109830"/>
                      <a:pt x="278404" y="71650"/>
                    </a:cubicBezTo>
                    <a:cubicBezTo>
                      <a:pt x="278404" y="33468"/>
                      <a:pt x="216359" y="1651"/>
                      <a:pt x="139997" y="60"/>
                    </a:cubicBezTo>
                    <a:cubicBezTo>
                      <a:pt x="63635" y="-1531"/>
                      <a:pt x="0" y="28696"/>
                      <a:pt x="0" y="68468"/>
                    </a:cubicBezTo>
                    <a:close/>
                  </a:path>
                </a:pathLst>
              </a:custGeom>
              <a:solidFill>
                <a:srgbClr val="FA7098"/>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49" name="Graphic 378">
                <a:extLst>
                  <a:ext uri="{FF2B5EF4-FFF2-40B4-BE49-F238E27FC236}">
                    <a16:creationId xmlns:a16="http://schemas.microsoft.com/office/drawing/2014/main" xmlns="" id="{1331931B-601A-184B-2D84-0731C194E375}"/>
                  </a:ext>
                </a:extLst>
              </p:cNvPr>
              <p:cNvGrpSpPr/>
              <p:nvPr/>
            </p:nvGrpSpPr>
            <p:grpSpPr>
              <a:xfrm>
                <a:off x="8809186" y="3390555"/>
                <a:ext cx="354766" cy="178178"/>
                <a:chOff x="8809186" y="3390555"/>
                <a:chExt cx="354766" cy="178178"/>
              </a:xfrm>
            </p:grpSpPr>
            <p:sp>
              <p:nvSpPr>
                <p:cNvPr id="1152" name="Freeform: Shape 1151">
                  <a:extLst>
                    <a:ext uri="{FF2B5EF4-FFF2-40B4-BE49-F238E27FC236}">
                      <a16:creationId xmlns:a16="http://schemas.microsoft.com/office/drawing/2014/main" xmlns="" id="{BD234965-B94B-7AF2-9130-F538AEC7FB22}"/>
                    </a:ext>
                  </a:extLst>
                </p:cNvPr>
                <p:cNvSpPr/>
                <p:nvPr/>
              </p:nvSpPr>
              <p:spPr>
                <a:xfrm>
                  <a:off x="8831458" y="3463735"/>
                  <a:ext cx="307039" cy="104998"/>
                </a:xfrm>
                <a:custGeom>
                  <a:avLst/>
                  <a:gdLst>
                    <a:gd name="connsiteX0" fmla="*/ 0 w 307039"/>
                    <a:gd name="connsiteY0" fmla="*/ 15909 h 104998"/>
                    <a:gd name="connsiteX1" fmla="*/ 152724 w 307039"/>
                    <a:gd name="connsiteY1" fmla="*/ 104998 h 104998"/>
                    <a:gd name="connsiteX2" fmla="*/ 307040 w 307039"/>
                    <a:gd name="connsiteY2" fmla="*/ 15909 h 104998"/>
                    <a:gd name="connsiteX3" fmla="*/ 152724 w 307039"/>
                    <a:gd name="connsiteY3" fmla="*/ 0 h 104998"/>
                    <a:gd name="connsiteX4" fmla="*/ 0 w 307039"/>
                    <a:gd name="connsiteY4" fmla="*/ 15909 h 104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7039" h="104998">
                      <a:moveTo>
                        <a:pt x="0" y="15909"/>
                      </a:moveTo>
                      <a:cubicBezTo>
                        <a:pt x="30227" y="68408"/>
                        <a:pt x="87498" y="104998"/>
                        <a:pt x="152724" y="104998"/>
                      </a:cubicBezTo>
                      <a:cubicBezTo>
                        <a:pt x="219541" y="104998"/>
                        <a:pt x="276813" y="69999"/>
                        <a:pt x="307040" y="15909"/>
                      </a:cubicBezTo>
                      <a:cubicBezTo>
                        <a:pt x="270449" y="7954"/>
                        <a:pt x="221132" y="0"/>
                        <a:pt x="152724" y="0"/>
                      </a:cubicBezTo>
                      <a:cubicBezTo>
                        <a:pt x="81135" y="0"/>
                        <a:pt x="33409" y="7954"/>
                        <a:pt x="0" y="15909"/>
                      </a:cubicBezTo>
                      <a:close/>
                    </a:path>
                  </a:pathLst>
                </a:custGeom>
                <a:solidFill>
                  <a:srgbClr val="FFA4C5"/>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3" name="Freeform: Shape 1152">
                  <a:extLst>
                    <a:ext uri="{FF2B5EF4-FFF2-40B4-BE49-F238E27FC236}">
                      <a16:creationId xmlns:a16="http://schemas.microsoft.com/office/drawing/2014/main" xmlns="" id="{D6350A1B-AC66-9C58-E359-E3045B77A19C}"/>
                    </a:ext>
                  </a:extLst>
                </p:cNvPr>
                <p:cNvSpPr/>
                <p:nvPr/>
              </p:nvSpPr>
              <p:spPr>
                <a:xfrm>
                  <a:off x="8809186" y="3390555"/>
                  <a:ext cx="354766" cy="90680"/>
                </a:xfrm>
                <a:custGeom>
                  <a:avLst/>
                  <a:gdLst>
                    <a:gd name="connsiteX0" fmla="*/ 0 w 354766"/>
                    <a:gd name="connsiteY0" fmla="*/ 0 h 90680"/>
                    <a:gd name="connsiteX1" fmla="*/ 23863 w 354766"/>
                    <a:gd name="connsiteY1" fmla="*/ 89089 h 90680"/>
                    <a:gd name="connsiteX2" fmla="*/ 176588 w 354766"/>
                    <a:gd name="connsiteY2" fmla="*/ 74771 h 90680"/>
                    <a:gd name="connsiteX3" fmla="*/ 330903 w 354766"/>
                    <a:gd name="connsiteY3" fmla="*/ 90680 h 90680"/>
                    <a:gd name="connsiteX4" fmla="*/ 354766 w 354766"/>
                    <a:gd name="connsiteY4" fmla="*/ 3182 h 90680"/>
                    <a:gd name="connsiteX5" fmla="*/ 0 w 354766"/>
                    <a:gd name="connsiteY5" fmla="*/ 0 h 906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4766" h="90680">
                      <a:moveTo>
                        <a:pt x="0" y="0"/>
                      </a:moveTo>
                      <a:cubicBezTo>
                        <a:pt x="0" y="31818"/>
                        <a:pt x="7954" y="62045"/>
                        <a:pt x="23863" y="89089"/>
                      </a:cubicBezTo>
                      <a:cubicBezTo>
                        <a:pt x="55681" y="81135"/>
                        <a:pt x="104998" y="73180"/>
                        <a:pt x="176588" y="74771"/>
                      </a:cubicBezTo>
                      <a:cubicBezTo>
                        <a:pt x="244995" y="74771"/>
                        <a:pt x="294312" y="82726"/>
                        <a:pt x="330903" y="90680"/>
                      </a:cubicBezTo>
                      <a:cubicBezTo>
                        <a:pt x="345221" y="65226"/>
                        <a:pt x="354766" y="35000"/>
                        <a:pt x="354766" y="3182"/>
                      </a:cubicBezTo>
                      <a:lnTo>
                        <a:pt x="0" y="0"/>
                      </a:ln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0" name="Freeform: Shape 1149">
                <a:extLst>
                  <a:ext uri="{FF2B5EF4-FFF2-40B4-BE49-F238E27FC236}">
                    <a16:creationId xmlns:a16="http://schemas.microsoft.com/office/drawing/2014/main" xmlns="" id="{CF861296-1A82-AF01-B699-CEB2AD676C65}"/>
                  </a:ext>
                </a:extLst>
              </p:cNvPr>
              <p:cNvSpPr/>
              <p:nvPr/>
            </p:nvSpPr>
            <p:spPr>
              <a:xfrm>
                <a:off x="8591236" y="3283966"/>
                <a:ext cx="154367" cy="154314"/>
              </a:xfrm>
              <a:custGeom>
                <a:avLst/>
                <a:gdLst>
                  <a:gd name="connsiteX0" fmla="*/ 154315 w 154367"/>
                  <a:gd name="connsiteY0" fmla="*/ 77953 h 154314"/>
                  <a:gd name="connsiteX1" fmla="*/ 76362 w 154367"/>
                  <a:gd name="connsiteY1" fmla="*/ 154315 h 154314"/>
                  <a:gd name="connsiteX2" fmla="*/ 0 w 154367"/>
                  <a:gd name="connsiteY2" fmla="*/ 76362 h 154314"/>
                  <a:gd name="connsiteX3" fmla="*/ 77953 w 154367"/>
                  <a:gd name="connsiteY3" fmla="*/ 0 h 154314"/>
                  <a:gd name="connsiteX4" fmla="*/ 154315 w 154367"/>
                  <a:gd name="connsiteY4" fmla="*/ 77953 h 1543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67" h="154314">
                    <a:moveTo>
                      <a:pt x="154315" y="77953"/>
                    </a:moveTo>
                    <a:cubicBezTo>
                      <a:pt x="154315" y="120907"/>
                      <a:pt x="119316" y="154315"/>
                      <a:pt x="76362" y="154315"/>
                    </a:cubicBezTo>
                    <a:cubicBezTo>
                      <a:pt x="33408" y="154315"/>
                      <a:pt x="0" y="119316"/>
                      <a:pt x="0" y="76362"/>
                    </a:cubicBezTo>
                    <a:cubicBezTo>
                      <a:pt x="0" y="33409"/>
                      <a:pt x="34999" y="0"/>
                      <a:pt x="77953" y="0"/>
                    </a:cubicBezTo>
                    <a:cubicBezTo>
                      <a:pt x="120906" y="1591"/>
                      <a:pt x="155906"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51" name="Freeform: Shape 1150">
                <a:extLst>
                  <a:ext uri="{FF2B5EF4-FFF2-40B4-BE49-F238E27FC236}">
                    <a16:creationId xmlns:a16="http://schemas.microsoft.com/office/drawing/2014/main" xmlns="" id="{9EC0F54D-38BB-3095-928E-A82BD9B8F014}"/>
                  </a:ext>
                </a:extLst>
              </p:cNvPr>
              <p:cNvSpPr/>
              <p:nvPr/>
            </p:nvSpPr>
            <p:spPr>
              <a:xfrm>
                <a:off x="9225996" y="3290330"/>
                <a:ext cx="154314" cy="154315"/>
              </a:xfrm>
              <a:custGeom>
                <a:avLst/>
                <a:gdLst>
                  <a:gd name="connsiteX0" fmla="*/ 154315 w 154314"/>
                  <a:gd name="connsiteY0" fmla="*/ 77953 h 154315"/>
                  <a:gd name="connsiteX1" fmla="*/ 76362 w 154314"/>
                  <a:gd name="connsiteY1" fmla="*/ 154315 h 154315"/>
                  <a:gd name="connsiteX2" fmla="*/ 0 w 154314"/>
                  <a:gd name="connsiteY2" fmla="*/ 76362 h 154315"/>
                  <a:gd name="connsiteX3" fmla="*/ 77953 w 154314"/>
                  <a:gd name="connsiteY3" fmla="*/ 0 h 154315"/>
                  <a:gd name="connsiteX4" fmla="*/ 154315 w 154314"/>
                  <a:gd name="connsiteY4" fmla="*/ 77953 h 15431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314" h="154315">
                    <a:moveTo>
                      <a:pt x="154315" y="77953"/>
                    </a:moveTo>
                    <a:cubicBezTo>
                      <a:pt x="154315" y="120907"/>
                      <a:pt x="119316" y="154315"/>
                      <a:pt x="76362" y="154315"/>
                    </a:cubicBezTo>
                    <a:cubicBezTo>
                      <a:pt x="33409" y="154315"/>
                      <a:pt x="0" y="119316"/>
                      <a:pt x="0" y="76362"/>
                    </a:cubicBezTo>
                    <a:cubicBezTo>
                      <a:pt x="0" y="33409"/>
                      <a:pt x="34999" y="0"/>
                      <a:pt x="77953" y="0"/>
                    </a:cubicBezTo>
                    <a:cubicBezTo>
                      <a:pt x="120907" y="1591"/>
                      <a:pt x="154315" y="36590"/>
                      <a:pt x="154315" y="77953"/>
                    </a:cubicBezTo>
                    <a:close/>
                  </a:path>
                </a:pathLst>
              </a:custGeom>
              <a:solidFill>
                <a:srgbClr val="333333"/>
              </a:solidFill>
              <a:ln w="15890"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56" name="Group 1155">
            <a:extLst>
              <a:ext uri="{FF2B5EF4-FFF2-40B4-BE49-F238E27FC236}">
                <a16:creationId xmlns:a16="http://schemas.microsoft.com/office/drawing/2014/main" xmlns="" id="{ECB45265-A8BA-28D6-FFAC-5C5B931E0CE2}"/>
              </a:ext>
            </a:extLst>
          </p:cNvPr>
          <p:cNvGrpSpPr/>
          <p:nvPr/>
        </p:nvGrpSpPr>
        <p:grpSpPr>
          <a:xfrm>
            <a:off x="6167283" y="6608516"/>
            <a:ext cx="5332439" cy="3240449"/>
            <a:chOff x="-4572948" y="4374243"/>
            <a:chExt cx="3554959" cy="2160299"/>
          </a:xfrm>
        </p:grpSpPr>
        <p:sp>
          <p:nvSpPr>
            <p:cNvPr id="1157" name="Freeform: Shape 1156">
              <a:extLst>
                <a:ext uri="{FF2B5EF4-FFF2-40B4-BE49-F238E27FC236}">
                  <a16:creationId xmlns:a16="http://schemas.microsoft.com/office/drawing/2014/main" xmlns="" id="{9A9BEFD9-EF8E-707F-D3EF-F3E8C4AB9894}"/>
                </a:ext>
              </a:extLst>
            </p:cNvPr>
            <p:cNvSpPr/>
            <p:nvPr/>
          </p:nvSpPr>
          <p:spPr>
            <a:xfrm>
              <a:off x="-4572948" y="4414090"/>
              <a:ext cx="3554959" cy="2120452"/>
            </a:xfrm>
            <a:custGeom>
              <a:avLst/>
              <a:gdLst>
                <a:gd name="connsiteX0" fmla="*/ 0 w 3554959"/>
                <a:gd name="connsiteY0" fmla="*/ 0 h 2120452"/>
                <a:gd name="connsiteX1" fmla="*/ 3554960 w 3554959"/>
                <a:gd name="connsiteY1" fmla="*/ 0 h 2120452"/>
                <a:gd name="connsiteX2" fmla="*/ 3554960 w 3554959"/>
                <a:gd name="connsiteY2" fmla="*/ 2120452 h 2120452"/>
                <a:gd name="connsiteX3" fmla="*/ 0 w 3554959"/>
                <a:gd name="connsiteY3" fmla="*/ 2120452 h 2120452"/>
              </a:gdLst>
              <a:ahLst/>
              <a:cxnLst>
                <a:cxn ang="0">
                  <a:pos x="connsiteX0" y="connsiteY0"/>
                </a:cxn>
                <a:cxn ang="0">
                  <a:pos x="connsiteX1" y="connsiteY1"/>
                </a:cxn>
                <a:cxn ang="0">
                  <a:pos x="connsiteX2" y="connsiteY2"/>
                </a:cxn>
                <a:cxn ang="0">
                  <a:pos x="connsiteX3" y="connsiteY3"/>
                </a:cxn>
              </a:cxnLst>
              <a:rect l="l" t="t" r="r" b="b"/>
              <a:pathLst>
                <a:path w="3554959" h="2120452">
                  <a:moveTo>
                    <a:pt x="0" y="0"/>
                  </a:moveTo>
                  <a:lnTo>
                    <a:pt x="3554960" y="0"/>
                  </a:lnTo>
                  <a:lnTo>
                    <a:pt x="3554960" y="2120452"/>
                  </a:lnTo>
                  <a:lnTo>
                    <a:pt x="0" y="2120452"/>
                  </a:lnTo>
                  <a:close/>
                </a:path>
              </a:pathLst>
            </a:custGeom>
            <a:solidFill>
              <a:srgbClr val="FF98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58" name="Graphic 377">
              <a:extLst>
                <a:ext uri="{FF2B5EF4-FFF2-40B4-BE49-F238E27FC236}">
                  <a16:creationId xmlns:a16="http://schemas.microsoft.com/office/drawing/2014/main" xmlns="" id="{95C3621B-B93F-84D9-07A9-7C28175A1648}"/>
                </a:ext>
              </a:extLst>
            </p:cNvPr>
            <p:cNvGrpSpPr/>
            <p:nvPr/>
          </p:nvGrpSpPr>
          <p:grpSpPr>
            <a:xfrm>
              <a:off x="-4345249" y="4414090"/>
              <a:ext cx="3327260" cy="2120452"/>
              <a:chOff x="4544796" y="4414090"/>
              <a:chExt cx="3327260" cy="2120452"/>
            </a:xfrm>
            <a:solidFill>
              <a:srgbClr val="FF8200"/>
            </a:solidFill>
          </p:grpSpPr>
          <p:sp>
            <p:nvSpPr>
              <p:cNvPr id="1224" name="Freeform: Shape 1223">
                <a:extLst>
                  <a:ext uri="{FF2B5EF4-FFF2-40B4-BE49-F238E27FC236}">
                    <a16:creationId xmlns:a16="http://schemas.microsoft.com/office/drawing/2014/main" xmlns="" id="{677C9CF3-D259-57F0-8267-C740B07DAB71}"/>
                  </a:ext>
                </a:extLst>
              </p:cNvPr>
              <p:cNvSpPr/>
              <p:nvPr/>
            </p:nvSpPr>
            <p:spPr>
              <a:xfrm>
                <a:off x="4544796" y="4414090"/>
                <a:ext cx="3099560" cy="2120452"/>
              </a:xfrm>
              <a:custGeom>
                <a:avLst/>
                <a:gdLst>
                  <a:gd name="connsiteX0" fmla="*/ 3099561 w 3099560"/>
                  <a:gd name="connsiteY0" fmla="*/ 0 h 2120452"/>
                  <a:gd name="connsiteX1" fmla="*/ 1166960 w 3099560"/>
                  <a:gd name="connsiteY1" fmla="*/ 0 h 2120452"/>
                  <a:gd name="connsiteX2" fmla="*/ 0 w 3099560"/>
                  <a:gd name="connsiteY2" fmla="*/ 1166960 h 2120452"/>
                  <a:gd name="connsiteX3" fmla="*/ 0 w 3099560"/>
                  <a:gd name="connsiteY3" fmla="*/ 2120452 h 2120452"/>
                  <a:gd name="connsiteX4" fmla="*/ 979108 w 3099560"/>
                  <a:gd name="connsiteY4" fmla="*/ 2120452 h 2120452"/>
                  <a:gd name="connsiteX5" fmla="*/ 3099561 w 3099560"/>
                  <a:gd name="connsiteY5" fmla="*/ 0 h 2120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9560" h="2120452">
                    <a:moveTo>
                      <a:pt x="3099561" y="0"/>
                    </a:moveTo>
                    <a:lnTo>
                      <a:pt x="1166960" y="0"/>
                    </a:lnTo>
                    <a:cubicBezTo>
                      <a:pt x="862412" y="301702"/>
                      <a:pt x="341549" y="822565"/>
                      <a:pt x="0" y="1166960"/>
                    </a:cubicBezTo>
                    <a:lnTo>
                      <a:pt x="0" y="2120452"/>
                    </a:lnTo>
                    <a:lnTo>
                      <a:pt x="979108" y="2120452"/>
                    </a:lnTo>
                    <a:lnTo>
                      <a:pt x="3099561" y="0"/>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5" name="Freeform: Shape 1224">
                <a:extLst>
                  <a:ext uri="{FF2B5EF4-FFF2-40B4-BE49-F238E27FC236}">
                    <a16:creationId xmlns:a16="http://schemas.microsoft.com/office/drawing/2014/main" xmlns="" id="{3257B398-FC36-6D32-546B-3BFF81AFD3E6}"/>
                  </a:ext>
                </a:extLst>
              </p:cNvPr>
              <p:cNvSpPr/>
              <p:nvPr/>
            </p:nvSpPr>
            <p:spPr>
              <a:xfrm>
                <a:off x="5606445" y="4414090"/>
                <a:ext cx="2265610" cy="2120452"/>
              </a:xfrm>
              <a:custGeom>
                <a:avLst/>
                <a:gdLst>
                  <a:gd name="connsiteX0" fmla="*/ 2265611 w 2265610"/>
                  <a:gd name="connsiteY0" fmla="*/ 182159 h 2120452"/>
                  <a:gd name="connsiteX1" fmla="*/ 2265611 w 2265610"/>
                  <a:gd name="connsiteY1" fmla="*/ 0 h 2120452"/>
                  <a:gd name="connsiteX2" fmla="*/ 2120453 w 2265610"/>
                  <a:gd name="connsiteY2" fmla="*/ 0 h 2120452"/>
                  <a:gd name="connsiteX3" fmla="*/ 0 w 2265610"/>
                  <a:gd name="connsiteY3" fmla="*/ 2120452 h 2120452"/>
                  <a:gd name="connsiteX4" fmla="*/ 330164 w 2265610"/>
                  <a:gd name="connsiteY4" fmla="*/ 2120452 h 21204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5610" h="2120452">
                    <a:moveTo>
                      <a:pt x="2265611" y="182159"/>
                    </a:moveTo>
                    <a:lnTo>
                      <a:pt x="2265611" y="0"/>
                    </a:lnTo>
                    <a:lnTo>
                      <a:pt x="2120453" y="0"/>
                    </a:lnTo>
                    <a:lnTo>
                      <a:pt x="0" y="2120452"/>
                    </a:lnTo>
                    <a:lnTo>
                      <a:pt x="330164" y="2120452"/>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6" name="Freeform: Shape 1225">
                <a:extLst>
                  <a:ext uri="{FF2B5EF4-FFF2-40B4-BE49-F238E27FC236}">
                    <a16:creationId xmlns:a16="http://schemas.microsoft.com/office/drawing/2014/main" xmlns="" id="{B6A86C87-FC53-A855-2EC6-411BCB0265E4}"/>
                  </a:ext>
                </a:extLst>
              </p:cNvPr>
              <p:cNvSpPr/>
              <p:nvPr/>
            </p:nvSpPr>
            <p:spPr>
              <a:xfrm>
                <a:off x="6429010" y="5091496"/>
                <a:ext cx="1443046" cy="1443046"/>
              </a:xfrm>
              <a:custGeom>
                <a:avLst/>
                <a:gdLst>
                  <a:gd name="connsiteX0" fmla="*/ 1443046 w 1443046"/>
                  <a:gd name="connsiteY0" fmla="*/ 111004 h 1443046"/>
                  <a:gd name="connsiteX1" fmla="*/ 1443046 w 1443046"/>
                  <a:gd name="connsiteY1" fmla="*/ 0 h 1443046"/>
                  <a:gd name="connsiteX2" fmla="*/ 0 w 1443046"/>
                  <a:gd name="connsiteY2" fmla="*/ 1443046 h 1443046"/>
                  <a:gd name="connsiteX3" fmla="*/ 111004 w 1443046"/>
                  <a:gd name="connsiteY3" fmla="*/ 1443046 h 1443046"/>
                </a:gdLst>
                <a:ahLst/>
                <a:cxnLst>
                  <a:cxn ang="0">
                    <a:pos x="connsiteX0" y="connsiteY0"/>
                  </a:cxn>
                  <a:cxn ang="0">
                    <a:pos x="connsiteX1" y="connsiteY1"/>
                  </a:cxn>
                  <a:cxn ang="0">
                    <a:pos x="connsiteX2" y="connsiteY2"/>
                  </a:cxn>
                  <a:cxn ang="0">
                    <a:pos x="connsiteX3" y="connsiteY3"/>
                  </a:cxn>
                </a:cxnLst>
                <a:rect l="l" t="t" r="r" b="b"/>
                <a:pathLst>
                  <a:path w="1443046" h="1443046">
                    <a:moveTo>
                      <a:pt x="1443046" y="111004"/>
                    </a:moveTo>
                    <a:lnTo>
                      <a:pt x="1443046" y="0"/>
                    </a:lnTo>
                    <a:lnTo>
                      <a:pt x="0" y="1443046"/>
                    </a:lnTo>
                    <a:lnTo>
                      <a:pt x="111004" y="1443046"/>
                    </a:lnTo>
                    <a:close/>
                  </a:path>
                </a:pathLst>
              </a:custGeom>
              <a:solidFill>
                <a:srgbClr val="FF8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59" name="Freeform: Shape 1158">
              <a:extLst>
                <a:ext uri="{FF2B5EF4-FFF2-40B4-BE49-F238E27FC236}">
                  <a16:creationId xmlns:a16="http://schemas.microsoft.com/office/drawing/2014/main" xmlns="" id="{6F14C23F-6ACF-C227-03B9-0F0945BCABB3}"/>
                </a:ext>
              </a:extLst>
            </p:cNvPr>
            <p:cNvSpPr/>
            <p:nvPr/>
          </p:nvSpPr>
          <p:spPr>
            <a:xfrm>
              <a:off x="-4572948" y="4374243"/>
              <a:ext cx="3554959" cy="39847"/>
            </a:xfrm>
            <a:custGeom>
              <a:avLst/>
              <a:gdLst>
                <a:gd name="connsiteX0" fmla="*/ 0 w 3554959"/>
                <a:gd name="connsiteY0" fmla="*/ 0 h 39847"/>
                <a:gd name="connsiteX1" fmla="*/ 3554960 w 3554959"/>
                <a:gd name="connsiteY1" fmla="*/ 0 h 39847"/>
                <a:gd name="connsiteX2" fmla="*/ 3554960 w 3554959"/>
                <a:gd name="connsiteY2" fmla="*/ 39848 h 39847"/>
                <a:gd name="connsiteX3" fmla="*/ 0 w 3554959"/>
                <a:gd name="connsiteY3" fmla="*/ 39848 h 39847"/>
              </a:gdLst>
              <a:ahLst/>
              <a:cxnLst>
                <a:cxn ang="0">
                  <a:pos x="connsiteX0" y="connsiteY0"/>
                </a:cxn>
                <a:cxn ang="0">
                  <a:pos x="connsiteX1" y="connsiteY1"/>
                </a:cxn>
                <a:cxn ang="0">
                  <a:pos x="connsiteX2" y="connsiteY2"/>
                </a:cxn>
                <a:cxn ang="0">
                  <a:pos x="connsiteX3" y="connsiteY3"/>
                </a:cxn>
              </a:cxnLst>
              <a:rect l="l" t="t" r="r" b="b"/>
              <a:pathLst>
                <a:path w="3554959" h="39847">
                  <a:moveTo>
                    <a:pt x="0" y="0"/>
                  </a:moveTo>
                  <a:lnTo>
                    <a:pt x="3554960" y="0"/>
                  </a:lnTo>
                  <a:lnTo>
                    <a:pt x="3554960" y="39848"/>
                  </a:lnTo>
                  <a:lnTo>
                    <a:pt x="0" y="39848"/>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0" name="Freeform: Shape 1159">
              <a:extLst>
                <a:ext uri="{FF2B5EF4-FFF2-40B4-BE49-F238E27FC236}">
                  <a16:creationId xmlns:a16="http://schemas.microsoft.com/office/drawing/2014/main" xmlns="" id="{356CF597-C4DC-E693-B8B2-87621B8C9D24}"/>
                </a:ext>
              </a:extLst>
            </p:cNvPr>
            <p:cNvSpPr/>
            <p:nvPr/>
          </p:nvSpPr>
          <p:spPr>
            <a:xfrm>
              <a:off x="-4439175" y="4547864"/>
              <a:ext cx="3290258" cy="1864290"/>
            </a:xfrm>
            <a:custGeom>
              <a:avLst/>
              <a:gdLst>
                <a:gd name="connsiteX0" fmla="*/ 0 w 3290258"/>
                <a:gd name="connsiteY0" fmla="*/ 0 h 1864290"/>
                <a:gd name="connsiteX1" fmla="*/ 3290259 w 3290258"/>
                <a:gd name="connsiteY1" fmla="*/ 0 h 1864290"/>
                <a:gd name="connsiteX2" fmla="*/ 3290259 w 3290258"/>
                <a:gd name="connsiteY2" fmla="*/ 1864290 h 1864290"/>
                <a:gd name="connsiteX3" fmla="*/ 0 w 3290258"/>
                <a:gd name="connsiteY3" fmla="*/ 1864290 h 1864290"/>
              </a:gdLst>
              <a:ahLst/>
              <a:cxnLst>
                <a:cxn ang="0">
                  <a:pos x="connsiteX0" y="connsiteY0"/>
                </a:cxn>
                <a:cxn ang="0">
                  <a:pos x="connsiteX1" y="connsiteY1"/>
                </a:cxn>
                <a:cxn ang="0">
                  <a:pos x="connsiteX2" y="connsiteY2"/>
                </a:cxn>
                <a:cxn ang="0">
                  <a:pos x="connsiteX3" y="connsiteY3"/>
                </a:cxn>
              </a:cxnLst>
              <a:rect l="l" t="t" r="r" b="b"/>
              <a:pathLst>
                <a:path w="3290258" h="1864290">
                  <a:moveTo>
                    <a:pt x="0" y="0"/>
                  </a:moveTo>
                  <a:lnTo>
                    <a:pt x="3290259" y="0"/>
                  </a:lnTo>
                  <a:lnTo>
                    <a:pt x="3290259" y="1864290"/>
                  </a:lnTo>
                  <a:lnTo>
                    <a:pt x="0" y="186429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1" name="Freeform: Shape 1160">
              <a:extLst>
                <a:ext uri="{FF2B5EF4-FFF2-40B4-BE49-F238E27FC236}">
                  <a16:creationId xmlns:a16="http://schemas.microsoft.com/office/drawing/2014/main" xmlns="" id="{B86DD328-AE46-E73F-C206-421D48928D9C}"/>
                </a:ext>
              </a:extLst>
            </p:cNvPr>
            <p:cNvSpPr/>
            <p:nvPr/>
          </p:nvSpPr>
          <p:spPr>
            <a:xfrm>
              <a:off x="-4439175" y="4547864"/>
              <a:ext cx="3290258" cy="1855751"/>
            </a:xfrm>
            <a:custGeom>
              <a:avLst/>
              <a:gdLst>
                <a:gd name="connsiteX0" fmla="*/ 0 w 3290258"/>
                <a:gd name="connsiteY0" fmla="*/ 0 h 1855751"/>
                <a:gd name="connsiteX1" fmla="*/ 3290259 w 3290258"/>
                <a:gd name="connsiteY1" fmla="*/ 0 h 1855751"/>
                <a:gd name="connsiteX2" fmla="*/ 3290259 w 3290258"/>
                <a:gd name="connsiteY2" fmla="*/ 1855751 h 1855751"/>
                <a:gd name="connsiteX3" fmla="*/ 0 w 3290258"/>
                <a:gd name="connsiteY3" fmla="*/ 1855751 h 1855751"/>
              </a:gdLst>
              <a:ahLst/>
              <a:cxnLst>
                <a:cxn ang="0">
                  <a:pos x="connsiteX0" y="connsiteY0"/>
                </a:cxn>
                <a:cxn ang="0">
                  <a:pos x="connsiteX1" y="connsiteY1"/>
                </a:cxn>
                <a:cxn ang="0">
                  <a:pos x="connsiteX2" y="connsiteY2"/>
                </a:cxn>
                <a:cxn ang="0">
                  <a:pos x="connsiteX3" y="connsiteY3"/>
                </a:cxn>
              </a:cxnLst>
              <a:rect l="l" t="t" r="r" b="b"/>
              <a:pathLst>
                <a:path w="3290258" h="1855751">
                  <a:moveTo>
                    <a:pt x="0" y="0"/>
                  </a:moveTo>
                  <a:lnTo>
                    <a:pt x="3290259" y="0"/>
                  </a:lnTo>
                  <a:lnTo>
                    <a:pt x="3290259" y="1855751"/>
                  </a:lnTo>
                  <a:lnTo>
                    <a:pt x="0" y="1855751"/>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2" name="Graphic 377">
              <a:extLst>
                <a:ext uri="{FF2B5EF4-FFF2-40B4-BE49-F238E27FC236}">
                  <a16:creationId xmlns:a16="http://schemas.microsoft.com/office/drawing/2014/main" xmlns="" id="{0C815A53-CF47-26DF-2547-F6BB67DEB23B}"/>
                </a:ext>
              </a:extLst>
            </p:cNvPr>
            <p:cNvGrpSpPr/>
            <p:nvPr/>
          </p:nvGrpSpPr>
          <p:grpSpPr>
            <a:xfrm>
              <a:off x="-4387943" y="4596250"/>
              <a:ext cx="3185061" cy="1758979"/>
              <a:chOff x="4502102" y="4596250"/>
              <a:chExt cx="3185061" cy="1758979"/>
            </a:xfrm>
          </p:grpSpPr>
          <p:grpSp>
            <p:nvGrpSpPr>
              <p:cNvPr id="1198" name="Graphic 377">
                <a:extLst>
                  <a:ext uri="{FF2B5EF4-FFF2-40B4-BE49-F238E27FC236}">
                    <a16:creationId xmlns:a16="http://schemas.microsoft.com/office/drawing/2014/main" xmlns="" id="{4FB63E9F-97A7-966F-67E3-0E11CCF5DB0C}"/>
                  </a:ext>
                </a:extLst>
              </p:cNvPr>
              <p:cNvGrpSpPr/>
              <p:nvPr/>
            </p:nvGrpSpPr>
            <p:grpSpPr>
              <a:xfrm>
                <a:off x="4502102" y="5911215"/>
                <a:ext cx="3184947" cy="438321"/>
                <a:chOff x="4502102" y="5911215"/>
                <a:chExt cx="3184947" cy="438321"/>
              </a:xfrm>
            </p:grpSpPr>
            <p:sp>
              <p:nvSpPr>
                <p:cNvPr id="1219" name="Freeform: Shape 1218">
                  <a:extLst>
                    <a:ext uri="{FF2B5EF4-FFF2-40B4-BE49-F238E27FC236}">
                      <a16:creationId xmlns:a16="http://schemas.microsoft.com/office/drawing/2014/main" xmlns="" id="{FAD02EFA-985A-5EE7-5C39-CEE2E1A06B84}"/>
                    </a:ext>
                  </a:extLst>
                </p:cNvPr>
                <p:cNvSpPr/>
                <p:nvPr/>
              </p:nvSpPr>
              <p:spPr>
                <a:xfrm>
                  <a:off x="4502102" y="5911215"/>
                  <a:ext cx="3184947" cy="438321"/>
                </a:xfrm>
                <a:custGeom>
                  <a:avLst/>
                  <a:gdLst>
                    <a:gd name="connsiteX0" fmla="*/ 0 w 3184947"/>
                    <a:gd name="connsiteY0" fmla="*/ 0 h 438321"/>
                    <a:gd name="connsiteX1" fmla="*/ 3184948 w 3184947"/>
                    <a:gd name="connsiteY1" fmla="*/ 0 h 438321"/>
                    <a:gd name="connsiteX2" fmla="*/ 3184948 w 3184947"/>
                    <a:gd name="connsiteY2" fmla="*/ 438321 h 438321"/>
                    <a:gd name="connsiteX3" fmla="*/ 0 w 3184947"/>
                    <a:gd name="connsiteY3" fmla="*/ 438321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1"/>
                      </a:lnTo>
                      <a:lnTo>
                        <a:pt x="0" y="438321"/>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0" name="Freeform: Shape 1219">
                  <a:extLst>
                    <a:ext uri="{FF2B5EF4-FFF2-40B4-BE49-F238E27FC236}">
                      <a16:creationId xmlns:a16="http://schemas.microsoft.com/office/drawing/2014/main" xmlns="" id="{8A0EA964-2020-9A63-411E-2EF4883AD16F}"/>
                    </a:ext>
                  </a:extLst>
                </p:cNvPr>
                <p:cNvSpPr/>
                <p:nvPr/>
              </p:nvSpPr>
              <p:spPr>
                <a:xfrm>
                  <a:off x="4502102" y="591121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1" name="Freeform: Shape 1220">
                  <a:extLst>
                    <a:ext uri="{FF2B5EF4-FFF2-40B4-BE49-F238E27FC236}">
                      <a16:creationId xmlns:a16="http://schemas.microsoft.com/office/drawing/2014/main" xmlns="" id="{6E91CD8A-1E6F-B9C1-593C-FC35986BD0FA}"/>
                    </a:ext>
                  </a:extLst>
                </p:cNvPr>
                <p:cNvSpPr/>
                <p:nvPr/>
              </p:nvSpPr>
              <p:spPr>
                <a:xfrm>
                  <a:off x="4502102" y="631822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2" name="Freeform: Shape 1221">
                  <a:extLst>
                    <a:ext uri="{FF2B5EF4-FFF2-40B4-BE49-F238E27FC236}">
                      <a16:creationId xmlns:a16="http://schemas.microsoft.com/office/drawing/2014/main" xmlns="" id="{E561C74F-35EA-36E9-D135-1E727B969581}"/>
                    </a:ext>
                  </a:extLst>
                </p:cNvPr>
                <p:cNvSpPr/>
                <p:nvPr/>
              </p:nvSpPr>
              <p:spPr>
                <a:xfrm>
                  <a:off x="4599924" y="5977865"/>
                  <a:ext cx="3024508" cy="326131"/>
                </a:xfrm>
                <a:custGeom>
                  <a:avLst/>
                  <a:gdLst>
                    <a:gd name="connsiteX0" fmla="*/ 1407842 w 3024508"/>
                    <a:gd name="connsiteY0" fmla="*/ 252129 h 326131"/>
                    <a:gd name="connsiteX1" fmla="*/ 1407842 w 3024508"/>
                    <a:gd name="connsiteY1" fmla="*/ 286284 h 326131"/>
                    <a:gd name="connsiteX2" fmla="*/ 1407842 w 3024508"/>
                    <a:gd name="connsiteY2" fmla="*/ 252129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2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52129 h 326131"/>
                    <a:gd name="connsiteX25" fmla="*/ 16028 w 3024508"/>
                    <a:gd name="connsiteY25" fmla="*/ 252129 h 326131"/>
                    <a:gd name="connsiteX26" fmla="*/ 16028 w 3024508"/>
                    <a:gd name="connsiteY26" fmla="*/ 286284 h 326131"/>
                    <a:gd name="connsiteX27" fmla="*/ 978059 w 3024508"/>
                    <a:gd name="connsiteY27" fmla="*/ 286284 h 326131"/>
                    <a:gd name="connsiteX28" fmla="*/ 978059 w 3024508"/>
                    <a:gd name="connsiteY28" fmla="*/ 252129 h 326131"/>
                    <a:gd name="connsiteX29" fmla="*/ 1558693 w 3024508"/>
                    <a:gd name="connsiteY29" fmla="*/ 81355 h 326131"/>
                    <a:gd name="connsiteX30" fmla="*/ 1558693 w 3024508"/>
                    <a:gd name="connsiteY30" fmla="*/ 47199 h 326131"/>
                    <a:gd name="connsiteX31" fmla="*/ 1558693 w 3024508"/>
                    <a:gd name="connsiteY31" fmla="*/ 81355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5814 h 326131"/>
                    <a:gd name="connsiteX38" fmla="*/ 1920166 w 3024508"/>
                    <a:gd name="connsiteY38" fmla="*/ 183819 h 326131"/>
                    <a:gd name="connsiteX39" fmla="*/ 1937243 w 3024508"/>
                    <a:gd name="connsiteY39" fmla="*/ 212282 h 326131"/>
                    <a:gd name="connsiteX40" fmla="*/ 1914473 w 3024508"/>
                    <a:gd name="connsiteY40" fmla="*/ 4506 h 326131"/>
                    <a:gd name="connsiteX41" fmla="*/ 1905935 w 3024508"/>
                    <a:gd name="connsiteY41" fmla="*/ 35814 h 326131"/>
                    <a:gd name="connsiteX42" fmla="*/ 1251298 w 3024508"/>
                    <a:gd name="connsiteY42" fmla="*/ 252129 h 326131"/>
                    <a:gd name="connsiteX43" fmla="*/ 1060600 w 3024508"/>
                    <a:gd name="connsiteY43" fmla="*/ 252129 h 326131"/>
                    <a:gd name="connsiteX44" fmla="*/ 1060600 w 3024508"/>
                    <a:gd name="connsiteY44" fmla="*/ 286284 h 326131"/>
                    <a:gd name="connsiteX45" fmla="*/ 1251298 w 3024508"/>
                    <a:gd name="connsiteY45" fmla="*/ 286284 h 326131"/>
                    <a:gd name="connsiteX46" fmla="*/ 1251298 w 3024508"/>
                    <a:gd name="connsiteY46" fmla="*/ 252129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6 h 326131"/>
                    <a:gd name="connsiteX53" fmla="*/ 2680113 w 3024508"/>
                    <a:gd name="connsiteY53" fmla="*/ 186666 h 326131"/>
                    <a:gd name="connsiteX54" fmla="*/ 2680113 w 3024508"/>
                    <a:gd name="connsiteY54" fmla="*/ 220820 h 326131"/>
                    <a:gd name="connsiteX55" fmla="*/ 2793963 w 3024508"/>
                    <a:gd name="connsiteY55" fmla="*/ 220820 h 326131"/>
                    <a:gd name="connsiteX56" fmla="*/ 2793963 w 3024508"/>
                    <a:gd name="connsiteY56" fmla="*/ 186666 h 326131"/>
                    <a:gd name="connsiteX57" fmla="*/ 2762654 w 3024508"/>
                    <a:gd name="connsiteY57" fmla="*/ 257822 h 326131"/>
                    <a:gd name="connsiteX58" fmla="*/ 2762654 w 3024508"/>
                    <a:gd name="connsiteY58" fmla="*/ 291976 h 326131"/>
                    <a:gd name="connsiteX59" fmla="*/ 2762654 w 3024508"/>
                    <a:gd name="connsiteY59" fmla="*/ 257822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30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2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72053 h 326131"/>
                    <a:gd name="connsiteX90" fmla="*/ 2367026 w 3024508"/>
                    <a:gd name="connsiteY90" fmla="*/ 306208 h 326131"/>
                    <a:gd name="connsiteX91" fmla="*/ 2367026 w 3024508"/>
                    <a:gd name="connsiteY91" fmla="*/ 272053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52129"/>
                      </a:moveTo>
                      <a:cubicBezTo>
                        <a:pt x="1387918" y="252129"/>
                        <a:pt x="1385072" y="286284"/>
                        <a:pt x="1407842" y="286284"/>
                      </a:cubicBezTo>
                      <a:cubicBezTo>
                        <a:pt x="1430612" y="283438"/>
                        <a:pt x="1430612" y="252129"/>
                        <a:pt x="1407842" y="252129"/>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2"/>
                      </a:cubicBezTo>
                      <a:cubicBezTo>
                        <a:pt x="1860395" y="257822"/>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52129"/>
                      </a:moveTo>
                      <a:lnTo>
                        <a:pt x="16028" y="252129"/>
                      </a:lnTo>
                      <a:cubicBezTo>
                        <a:pt x="-3896" y="252129"/>
                        <a:pt x="-6742" y="286284"/>
                        <a:pt x="16028" y="286284"/>
                      </a:cubicBezTo>
                      <a:lnTo>
                        <a:pt x="978059" y="286284"/>
                      </a:lnTo>
                      <a:cubicBezTo>
                        <a:pt x="1000829" y="283438"/>
                        <a:pt x="1000829" y="252129"/>
                        <a:pt x="978059" y="252129"/>
                      </a:cubicBezTo>
                      <a:close/>
                      <a:moveTo>
                        <a:pt x="1558693" y="81355"/>
                      </a:moveTo>
                      <a:cubicBezTo>
                        <a:pt x="1578616" y="81355"/>
                        <a:pt x="1581463" y="47199"/>
                        <a:pt x="1558693" y="47199"/>
                      </a:cubicBezTo>
                      <a:cubicBezTo>
                        <a:pt x="1538769" y="50046"/>
                        <a:pt x="1538769" y="81355"/>
                        <a:pt x="1558693" y="81355"/>
                      </a:cubicBezTo>
                      <a:close/>
                      <a:moveTo>
                        <a:pt x="1385072" y="78508"/>
                      </a:moveTo>
                      <a:lnTo>
                        <a:pt x="1498921" y="78508"/>
                      </a:lnTo>
                      <a:cubicBezTo>
                        <a:pt x="1518845" y="78508"/>
                        <a:pt x="1521691" y="44353"/>
                        <a:pt x="1498921" y="44353"/>
                      </a:cubicBezTo>
                      <a:lnTo>
                        <a:pt x="1385072" y="44353"/>
                      </a:lnTo>
                      <a:cubicBezTo>
                        <a:pt x="1365148" y="47199"/>
                        <a:pt x="1365148" y="78508"/>
                        <a:pt x="1385072" y="78508"/>
                      </a:cubicBezTo>
                      <a:close/>
                      <a:moveTo>
                        <a:pt x="1905935" y="35814"/>
                      </a:moveTo>
                      <a:cubicBezTo>
                        <a:pt x="1962859" y="52892"/>
                        <a:pt x="1962859" y="149664"/>
                        <a:pt x="1920166" y="183819"/>
                      </a:cubicBezTo>
                      <a:cubicBezTo>
                        <a:pt x="1903088" y="195204"/>
                        <a:pt x="1920166" y="226513"/>
                        <a:pt x="1937243" y="212282"/>
                      </a:cubicBezTo>
                      <a:cubicBezTo>
                        <a:pt x="2005553" y="163895"/>
                        <a:pt x="2002707" y="30122"/>
                        <a:pt x="1914473" y="4506"/>
                      </a:cubicBezTo>
                      <a:cubicBezTo>
                        <a:pt x="1894550" y="-4033"/>
                        <a:pt x="1883164" y="27276"/>
                        <a:pt x="1905935" y="35814"/>
                      </a:cubicBezTo>
                      <a:close/>
                      <a:moveTo>
                        <a:pt x="1251298" y="252129"/>
                      </a:moveTo>
                      <a:lnTo>
                        <a:pt x="1060600" y="252129"/>
                      </a:lnTo>
                      <a:cubicBezTo>
                        <a:pt x="1040676" y="252129"/>
                        <a:pt x="1037830" y="286284"/>
                        <a:pt x="1060600" y="286284"/>
                      </a:cubicBezTo>
                      <a:lnTo>
                        <a:pt x="1251298" y="286284"/>
                      </a:lnTo>
                      <a:cubicBezTo>
                        <a:pt x="1271222" y="283438"/>
                        <a:pt x="1271222" y="252129"/>
                        <a:pt x="1251298" y="252129"/>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6"/>
                      </a:moveTo>
                      <a:lnTo>
                        <a:pt x="2680113" y="186666"/>
                      </a:lnTo>
                      <a:cubicBezTo>
                        <a:pt x="2660189" y="186666"/>
                        <a:pt x="2657343" y="220820"/>
                        <a:pt x="2680113" y="220820"/>
                      </a:cubicBezTo>
                      <a:lnTo>
                        <a:pt x="2793963" y="220820"/>
                      </a:lnTo>
                      <a:cubicBezTo>
                        <a:pt x="2813887" y="220820"/>
                        <a:pt x="2813887" y="186666"/>
                        <a:pt x="2793963" y="186666"/>
                      </a:cubicBezTo>
                      <a:close/>
                      <a:moveTo>
                        <a:pt x="2762654" y="257822"/>
                      </a:moveTo>
                      <a:cubicBezTo>
                        <a:pt x="2742731" y="257822"/>
                        <a:pt x="2739884" y="291976"/>
                        <a:pt x="2762654" y="291976"/>
                      </a:cubicBezTo>
                      <a:cubicBezTo>
                        <a:pt x="2782578" y="291976"/>
                        <a:pt x="2782578" y="257822"/>
                        <a:pt x="2762654" y="257822"/>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8203"/>
                        <a:pt x="2947660" y="124048"/>
                        <a:pt x="2924890" y="124048"/>
                      </a:cubicBezTo>
                      <a:close/>
                      <a:moveTo>
                        <a:pt x="1923012" y="92739"/>
                      </a:moveTo>
                      <a:cubicBezTo>
                        <a:pt x="1903088" y="61430"/>
                        <a:pt x="1851856" y="58585"/>
                        <a:pt x="1831932" y="92739"/>
                      </a:cubicBezTo>
                      <a:cubicBezTo>
                        <a:pt x="1820547" y="112663"/>
                        <a:pt x="1851856" y="129741"/>
                        <a:pt x="1860395" y="109817"/>
                      </a:cubicBezTo>
                      <a:cubicBezTo>
                        <a:pt x="1866087" y="101278"/>
                        <a:pt x="1880318" y="98432"/>
                        <a:pt x="1888857" y="104124"/>
                      </a:cubicBezTo>
                      <a:cubicBezTo>
                        <a:pt x="1903088" y="112663"/>
                        <a:pt x="1900242" y="129741"/>
                        <a:pt x="1891703" y="141125"/>
                      </a:cubicBezTo>
                      <a:cubicBezTo>
                        <a:pt x="1880318" y="161049"/>
                        <a:pt x="1851856" y="169588"/>
                        <a:pt x="1831932" y="161049"/>
                      </a:cubicBezTo>
                      <a:cubicBezTo>
                        <a:pt x="1777854" y="141125"/>
                        <a:pt x="1792085" y="72816"/>
                        <a:pt x="1837625" y="52892"/>
                      </a:cubicBezTo>
                      <a:cubicBezTo>
                        <a:pt x="1857548" y="44353"/>
                        <a:pt x="1840471" y="15891"/>
                        <a:pt x="1820547" y="24430"/>
                      </a:cubicBezTo>
                      <a:cubicBezTo>
                        <a:pt x="1777854" y="44353"/>
                        <a:pt x="1752237" y="95586"/>
                        <a:pt x="1769315" y="141125"/>
                      </a:cubicBezTo>
                      <a:cubicBezTo>
                        <a:pt x="1786392" y="183819"/>
                        <a:pt x="1831932" y="206589"/>
                        <a:pt x="1874626" y="192358"/>
                      </a:cubicBezTo>
                      <a:cubicBezTo>
                        <a:pt x="1917320" y="178127"/>
                        <a:pt x="1948628" y="132587"/>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2"/>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72053"/>
                      </a:moveTo>
                      <a:cubicBezTo>
                        <a:pt x="2347103" y="272053"/>
                        <a:pt x="2344256" y="306208"/>
                        <a:pt x="2367026" y="306208"/>
                      </a:cubicBezTo>
                      <a:cubicBezTo>
                        <a:pt x="2389796" y="303361"/>
                        <a:pt x="2389796" y="272053"/>
                        <a:pt x="2367026" y="272053"/>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23" name="Freeform: Shape 1222">
                  <a:extLst>
                    <a:ext uri="{FF2B5EF4-FFF2-40B4-BE49-F238E27FC236}">
                      <a16:creationId xmlns:a16="http://schemas.microsoft.com/office/drawing/2014/main" xmlns="" id="{9F8E7CEC-03A9-4996-35C9-74420C8A04E2}"/>
                    </a:ext>
                  </a:extLst>
                </p:cNvPr>
                <p:cNvSpPr/>
                <p:nvPr/>
              </p:nvSpPr>
              <p:spPr>
                <a:xfrm>
                  <a:off x="4599924" y="5975019"/>
                  <a:ext cx="3024508" cy="323284"/>
                </a:xfrm>
                <a:custGeom>
                  <a:avLst/>
                  <a:gdLst>
                    <a:gd name="connsiteX0" fmla="*/ 1407842 w 3024508"/>
                    <a:gd name="connsiteY0" fmla="*/ 249282 h 323284"/>
                    <a:gd name="connsiteX1" fmla="*/ 1407842 w 3024508"/>
                    <a:gd name="connsiteY1" fmla="*/ 283438 h 323284"/>
                    <a:gd name="connsiteX2" fmla="*/ 1407842 w 3024508"/>
                    <a:gd name="connsiteY2" fmla="*/ 249282 h 323284"/>
                    <a:gd name="connsiteX3" fmla="*/ 1339532 w 3024508"/>
                    <a:gd name="connsiteY3" fmla="*/ 243590 h 323284"/>
                    <a:gd name="connsiteX4" fmla="*/ 1339532 w 3024508"/>
                    <a:gd name="connsiteY4" fmla="*/ 277745 h 323284"/>
                    <a:gd name="connsiteX5" fmla="*/ 1339532 w 3024508"/>
                    <a:gd name="connsiteY5" fmla="*/ 243590 h 323284"/>
                    <a:gd name="connsiteX6" fmla="*/ 1840471 w 3024508"/>
                    <a:gd name="connsiteY6" fmla="*/ 223666 h 323284"/>
                    <a:gd name="connsiteX7" fmla="*/ 1763622 w 3024508"/>
                    <a:gd name="connsiteY7" fmla="*/ 27276 h 323284"/>
                    <a:gd name="connsiteX8" fmla="*/ 1740852 w 3024508"/>
                    <a:gd name="connsiteY8" fmla="*/ 4506 h 323284"/>
                    <a:gd name="connsiteX9" fmla="*/ 1840471 w 3024508"/>
                    <a:gd name="connsiteY9" fmla="*/ 257821 h 323284"/>
                    <a:gd name="connsiteX10" fmla="*/ 1840471 w 3024508"/>
                    <a:gd name="connsiteY10" fmla="*/ 223666 h 323284"/>
                    <a:gd name="connsiteX11" fmla="*/ 1863241 w 3024508"/>
                    <a:gd name="connsiteY11" fmla="*/ 289130 h 323284"/>
                    <a:gd name="connsiteX12" fmla="*/ 1863241 w 3024508"/>
                    <a:gd name="connsiteY12" fmla="*/ 323285 h 323284"/>
                    <a:gd name="connsiteX13" fmla="*/ 1863241 w 3024508"/>
                    <a:gd name="connsiteY13" fmla="*/ 289130 h 323284"/>
                    <a:gd name="connsiteX14" fmla="*/ 1646926 w 3024508"/>
                    <a:gd name="connsiteY14" fmla="*/ 141125 h 323284"/>
                    <a:gd name="connsiteX15" fmla="*/ 642202 w 3024508"/>
                    <a:gd name="connsiteY15" fmla="*/ 141125 h 323284"/>
                    <a:gd name="connsiteX16" fmla="*/ 642202 w 3024508"/>
                    <a:gd name="connsiteY16" fmla="*/ 175280 h 323284"/>
                    <a:gd name="connsiteX17" fmla="*/ 1646926 w 3024508"/>
                    <a:gd name="connsiteY17" fmla="*/ 175280 h 323284"/>
                    <a:gd name="connsiteX18" fmla="*/ 1646926 w 3024508"/>
                    <a:gd name="connsiteY18" fmla="*/ 141125 h 323284"/>
                    <a:gd name="connsiteX19" fmla="*/ 98569 w 3024508"/>
                    <a:gd name="connsiteY19" fmla="*/ 87047 h 323284"/>
                    <a:gd name="connsiteX20" fmla="*/ 1248452 w 3024508"/>
                    <a:gd name="connsiteY20" fmla="*/ 87047 h 323284"/>
                    <a:gd name="connsiteX21" fmla="*/ 1248452 w 3024508"/>
                    <a:gd name="connsiteY21" fmla="*/ 52892 h 323284"/>
                    <a:gd name="connsiteX22" fmla="*/ 98569 w 3024508"/>
                    <a:gd name="connsiteY22" fmla="*/ 52892 h 323284"/>
                    <a:gd name="connsiteX23" fmla="*/ 98569 w 3024508"/>
                    <a:gd name="connsiteY23" fmla="*/ 87047 h 323284"/>
                    <a:gd name="connsiteX24" fmla="*/ 978059 w 3024508"/>
                    <a:gd name="connsiteY24" fmla="*/ 249282 h 323284"/>
                    <a:gd name="connsiteX25" fmla="*/ 16028 w 3024508"/>
                    <a:gd name="connsiteY25" fmla="*/ 249282 h 323284"/>
                    <a:gd name="connsiteX26" fmla="*/ 16028 w 3024508"/>
                    <a:gd name="connsiteY26" fmla="*/ 283438 h 323284"/>
                    <a:gd name="connsiteX27" fmla="*/ 978059 w 3024508"/>
                    <a:gd name="connsiteY27" fmla="*/ 283438 h 323284"/>
                    <a:gd name="connsiteX28" fmla="*/ 978059 w 3024508"/>
                    <a:gd name="connsiteY28" fmla="*/ 249282 h 323284"/>
                    <a:gd name="connsiteX29" fmla="*/ 1558693 w 3024508"/>
                    <a:gd name="connsiteY29" fmla="*/ 81354 h 323284"/>
                    <a:gd name="connsiteX30" fmla="*/ 1558693 w 3024508"/>
                    <a:gd name="connsiteY30" fmla="*/ 47199 h 323284"/>
                    <a:gd name="connsiteX31" fmla="*/ 1558693 w 3024508"/>
                    <a:gd name="connsiteY31" fmla="*/ 81354 h 323284"/>
                    <a:gd name="connsiteX32" fmla="*/ 1385072 w 3024508"/>
                    <a:gd name="connsiteY32" fmla="*/ 78508 h 323284"/>
                    <a:gd name="connsiteX33" fmla="*/ 1498921 w 3024508"/>
                    <a:gd name="connsiteY33" fmla="*/ 78508 h 323284"/>
                    <a:gd name="connsiteX34" fmla="*/ 1498921 w 3024508"/>
                    <a:gd name="connsiteY34" fmla="*/ 44353 h 323284"/>
                    <a:gd name="connsiteX35" fmla="*/ 1385072 w 3024508"/>
                    <a:gd name="connsiteY35" fmla="*/ 44353 h 323284"/>
                    <a:gd name="connsiteX36" fmla="*/ 1385072 w 3024508"/>
                    <a:gd name="connsiteY36" fmla="*/ 78508 h 323284"/>
                    <a:gd name="connsiteX37" fmla="*/ 1905935 w 3024508"/>
                    <a:gd name="connsiteY37" fmla="*/ 32968 h 323284"/>
                    <a:gd name="connsiteX38" fmla="*/ 1920166 w 3024508"/>
                    <a:gd name="connsiteY38" fmla="*/ 178126 h 323284"/>
                    <a:gd name="connsiteX39" fmla="*/ 1937243 w 3024508"/>
                    <a:gd name="connsiteY39" fmla="*/ 206589 h 323284"/>
                    <a:gd name="connsiteX40" fmla="*/ 1914473 w 3024508"/>
                    <a:gd name="connsiteY40" fmla="*/ 1659 h 323284"/>
                    <a:gd name="connsiteX41" fmla="*/ 1905935 w 3024508"/>
                    <a:gd name="connsiteY41" fmla="*/ 32968 h 323284"/>
                    <a:gd name="connsiteX42" fmla="*/ 1251298 w 3024508"/>
                    <a:gd name="connsiteY42" fmla="*/ 249282 h 323284"/>
                    <a:gd name="connsiteX43" fmla="*/ 1060600 w 3024508"/>
                    <a:gd name="connsiteY43" fmla="*/ 249282 h 323284"/>
                    <a:gd name="connsiteX44" fmla="*/ 1060600 w 3024508"/>
                    <a:gd name="connsiteY44" fmla="*/ 283438 h 323284"/>
                    <a:gd name="connsiteX45" fmla="*/ 1251298 w 3024508"/>
                    <a:gd name="connsiteY45" fmla="*/ 283438 h 323284"/>
                    <a:gd name="connsiteX46" fmla="*/ 1251298 w 3024508"/>
                    <a:gd name="connsiteY46" fmla="*/ 249282 h 323284"/>
                    <a:gd name="connsiteX47" fmla="*/ 2495107 w 3024508"/>
                    <a:gd name="connsiteY47" fmla="*/ 212282 h 323284"/>
                    <a:gd name="connsiteX48" fmla="*/ 2495107 w 3024508"/>
                    <a:gd name="connsiteY48" fmla="*/ 212282 h 323284"/>
                    <a:gd name="connsiteX49" fmla="*/ 2492261 w 3024508"/>
                    <a:gd name="connsiteY49" fmla="*/ 246436 h 323284"/>
                    <a:gd name="connsiteX50" fmla="*/ 2495107 w 3024508"/>
                    <a:gd name="connsiteY50" fmla="*/ 246436 h 323284"/>
                    <a:gd name="connsiteX51" fmla="*/ 2495107 w 3024508"/>
                    <a:gd name="connsiteY51" fmla="*/ 212282 h 323284"/>
                    <a:gd name="connsiteX52" fmla="*/ 2793963 w 3024508"/>
                    <a:gd name="connsiteY52" fmla="*/ 186665 h 323284"/>
                    <a:gd name="connsiteX53" fmla="*/ 2680113 w 3024508"/>
                    <a:gd name="connsiteY53" fmla="*/ 186665 h 323284"/>
                    <a:gd name="connsiteX54" fmla="*/ 2680113 w 3024508"/>
                    <a:gd name="connsiteY54" fmla="*/ 220820 h 323284"/>
                    <a:gd name="connsiteX55" fmla="*/ 2793963 w 3024508"/>
                    <a:gd name="connsiteY55" fmla="*/ 220820 h 323284"/>
                    <a:gd name="connsiteX56" fmla="*/ 2793963 w 3024508"/>
                    <a:gd name="connsiteY56" fmla="*/ 186665 h 323284"/>
                    <a:gd name="connsiteX57" fmla="*/ 2762654 w 3024508"/>
                    <a:gd name="connsiteY57" fmla="*/ 254975 h 323284"/>
                    <a:gd name="connsiteX58" fmla="*/ 2762654 w 3024508"/>
                    <a:gd name="connsiteY58" fmla="*/ 289130 h 323284"/>
                    <a:gd name="connsiteX59" fmla="*/ 2762654 w 3024508"/>
                    <a:gd name="connsiteY59" fmla="*/ 254975 h 323284"/>
                    <a:gd name="connsiteX60" fmla="*/ 3007431 w 3024508"/>
                    <a:gd name="connsiteY60" fmla="*/ 41507 h 323284"/>
                    <a:gd name="connsiteX61" fmla="*/ 2179174 w 3024508"/>
                    <a:gd name="connsiteY61" fmla="*/ 41507 h 323284"/>
                    <a:gd name="connsiteX62" fmla="*/ 2179174 w 3024508"/>
                    <a:gd name="connsiteY62" fmla="*/ 75662 h 323284"/>
                    <a:gd name="connsiteX63" fmla="*/ 3007431 w 3024508"/>
                    <a:gd name="connsiteY63" fmla="*/ 75662 h 323284"/>
                    <a:gd name="connsiteX64" fmla="*/ 3007431 w 3024508"/>
                    <a:gd name="connsiteY64" fmla="*/ 41507 h 323284"/>
                    <a:gd name="connsiteX65" fmla="*/ 2924890 w 3024508"/>
                    <a:gd name="connsiteY65" fmla="*/ 121201 h 323284"/>
                    <a:gd name="connsiteX66" fmla="*/ 2563417 w 3024508"/>
                    <a:gd name="connsiteY66" fmla="*/ 121201 h 323284"/>
                    <a:gd name="connsiteX67" fmla="*/ 2563417 w 3024508"/>
                    <a:gd name="connsiteY67" fmla="*/ 155357 h 323284"/>
                    <a:gd name="connsiteX68" fmla="*/ 2924890 w 3024508"/>
                    <a:gd name="connsiteY68" fmla="*/ 155357 h 323284"/>
                    <a:gd name="connsiteX69" fmla="*/ 2924890 w 3024508"/>
                    <a:gd name="connsiteY69" fmla="*/ 121201 h 323284"/>
                    <a:gd name="connsiteX70" fmla="*/ 1923012 w 3024508"/>
                    <a:gd name="connsiteY70" fmla="*/ 92739 h 323284"/>
                    <a:gd name="connsiteX71" fmla="*/ 1831932 w 3024508"/>
                    <a:gd name="connsiteY71" fmla="*/ 92739 h 323284"/>
                    <a:gd name="connsiteX72" fmla="*/ 1860395 w 3024508"/>
                    <a:gd name="connsiteY72" fmla="*/ 109817 h 323284"/>
                    <a:gd name="connsiteX73" fmla="*/ 1888857 w 3024508"/>
                    <a:gd name="connsiteY73" fmla="*/ 104124 h 323284"/>
                    <a:gd name="connsiteX74" fmla="*/ 1891703 w 3024508"/>
                    <a:gd name="connsiteY74" fmla="*/ 138279 h 323284"/>
                    <a:gd name="connsiteX75" fmla="*/ 1831932 w 3024508"/>
                    <a:gd name="connsiteY75" fmla="*/ 158203 h 323284"/>
                    <a:gd name="connsiteX76" fmla="*/ 1837625 w 3024508"/>
                    <a:gd name="connsiteY76" fmla="*/ 50045 h 323284"/>
                    <a:gd name="connsiteX77" fmla="*/ 1820547 w 3024508"/>
                    <a:gd name="connsiteY77" fmla="*/ 21583 h 323284"/>
                    <a:gd name="connsiteX78" fmla="*/ 1769315 w 3024508"/>
                    <a:gd name="connsiteY78" fmla="*/ 138279 h 323284"/>
                    <a:gd name="connsiteX79" fmla="*/ 1874626 w 3024508"/>
                    <a:gd name="connsiteY79" fmla="*/ 189512 h 323284"/>
                    <a:gd name="connsiteX80" fmla="*/ 1923012 w 3024508"/>
                    <a:gd name="connsiteY80" fmla="*/ 92739 h 323284"/>
                    <a:gd name="connsiteX81" fmla="*/ 2048247 w 3024508"/>
                    <a:gd name="connsiteY81" fmla="*/ 84201 h 323284"/>
                    <a:gd name="connsiteX82" fmla="*/ 2048247 w 3024508"/>
                    <a:gd name="connsiteY82" fmla="*/ 118355 h 323284"/>
                    <a:gd name="connsiteX83" fmla="*/ 2048247 w 3024508"/>
                    <a:gd name="connsiteY83" fmla="*/ 84201 h 323284"/>
                    <a:gd name="connsiteX84" fmla="*/ 2014092 w 3024508"/>
                    <a:gd name="connsiteY84" fmla="*/ 158203 h 323284"/>
                    <a:gd name="connsiteX85" fmla="*/ 1920166 w 3024508"/>
                    <a:gd name="connsiteY85" fmla="*/ 252129 h 323284"/>
                    <a:gd name="connsiteX86" fmla="*/ 1928704 w 3024508"/>
                    <a:gd name="connsiteY86" fmla="*/ 283438 h 323284"/>
                    <a:gd name="connsiteX87" fmla="*/ 2042554 w 3024508"/>
                    <a:gd name="connsiteY87" fmla="*/ 172434 h 323284"/>
                    <a:gd name="connsiteX88" fmla="*/ 2014092 w 3024508"/>
                    <a:gd name="connsiteY88" fmla="*/ 158203 h 323284"/>
                    <a:gd name="connsiteX89" fmla="*/ 2367026 w 3024508"/>
                    <a:gd name="connsiteY89" fmla="*/ 269206 h 323284"/>
                    <a:gd name="connsiteX90" fmla="*/ 2367026 w 3024508"/>
                    <a:gd name="connsiteY90" fmla="*/ 303361 h 323284"/>
                    <a:gd name="connsiteX91" fmla="*/ 2367026 w 3024508"/>
                    <a:gd name="connsiteY91" fmla="*/ 269206 h 323284"/>
                    <a:gd name="connsiteX92" fmla="*/ 2489415 w 3024508"/>
                    <a:gd name="connsiteY92" fmla="*/ 149664 h 323284"/>
                    <a:gd name="connsiteX93" fmla="*/ 2489415 w 3024508"/>
                    <a:gd name="connsiteY93" fmla="*/ 115509 h 323284"/>
                    <a:gd name="connsiteX94" fmla="*/ 2307255 w 3024508"/>
                    <a:gd name="connsiteY94" fmla="*/ 115509 h 323284"/>
                    <a:gd name="connsiteX95" fmla="*/ 2307255 w 3024508"/>
                    <a:gd name="connsiteY95" fmla="*/ 149664 h 323284"/>
                    <a:gd name="connsiteX96" fmla="*/ 2489415 w 3024508"/>
                    <a:gd name="connsiteY96" fmla="*/ 149664 h 323284"/>
                    <a:gd name="connsiteX97" fmla="*/ 2412566 w 3024508"/>
                    <a:gd name="connsiteY97" fmla="*/ 215128 h 323284"/>
                    <a:gd name="connsiteX98" fmla="*/ 2110864 w 3024508"/>
                    <a:gd name="connsiteY98" fmla="*/ 215128 h 323284"/>
                    <a:gd name="connsiteX99" fmla="*/ 2110864 w 3024508"/>
                    <a:gd name="connsiteY99" fmla="*/ 249282 h 323284"/>
                    <a:gd name="connsiteX100" fmla="*/ 2412566 w 3024508"/>
                    <a:gd name="connsiteY100" fmla="*/ 249282 h 323284"/>
                    <a:gd name="connsiteX101" fmla="*/ 2412566 w 3024508"/>
                    <a:gd name="connsiteY101" fmla="*/ 215128 h 3232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4">
                      <a:moveTo>
                        <a:pt x="1407842" y="249282"/>
                      </a:moveTo>
                      <a:cubicBezTo>
                        <a:pt x="1387918" y="249282"/>
                        <a:pt x="1385072" y="283438"/>
                        <a:pt x="1407842" y="283438"/>
                      </a:cubicBezTo>
                      <a:cubicBezTo>
                        <a:pt x="1430612" y="280591"/>
                        <a:pt x="1430612" y="249282"/>
                        <a:pt x="1407842" y="249282"/>
                      </a:cubicBezTo>
                      <a:close/>
                      <a:moveTo>
                        <a:pt x="1339532" y="243590"/>
                      </a:moveTo>
                      <a:cubicBezTo>
                        <a:pt x="1319608" y="243590"/>
                        <a:pt x="1316762" y="277745"/>
                        <a:pt x="1339532" y="277745"/>
                      </a:cubicBezTo>
                      <a:cubicBezTo>
                        <a:pt x="1359456" y="274899"/>
                        <a:pt x="1359456" y="243590"/>
                        <a:pt x="1339532" y="243590"/>
                      </a:cubicBezTo>
                      <a:close/>
                      <a:moveTo>
                        <a:pt x="1840471" y="223666"/>
                      </a:moveTo>
                      <a:cubicBezTo>
                        <a:pt x="1732314" y="226513"/>
                        <a:pt x="1683927" y="98432"/>
                        <a:pt x="1763622" y="27276"/>
                      </a:cubicBezTo>
                      <a:cubicBezTo>
                        <a:pt x="1780700" y="13044"/>
                        <a:pt x="1755083" y="-9726"/>
                        <a:pt x="1740852" y="4506"/>
                      </a:cubicBezTo>
                      <a:cubicBezTo>
                        <a:pt x="1638387" y="95585"/>
                        <a:pt x="1706697" y="257821"/>
                        <a:pt x="1840471" y="257821"/>
                      </a:cubicBezTo>
                      <a:cubicBezTo>
                        <a:pt x="1860395" y="254975"/>
                        <a:pt x="1860395" y="223666"/>
                        <a:pt x="1840471" y="223666"/>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2"/>
                      </a:moveTo>
                      <a:lnTo>
                        <a:pt x="16028" y="249282"/>
                      </a:lnTo>
                      <a:cubicBezTo>
                        <a:pt x="-3896" y="249282"/>
                        <a:pt x="-6742" y="283438"/>
                        <a:pt x="16028" y="283438"/>
                      </a:cubicBezTo>
                      <a:lnTo>
                        <a:pt x="978059" y="283438"/>
                      </a:lnTo>
                      <a:cubicBezTo>
                        <a:pt x="1000829" y="280591"/>
                        <a:pt x="1000829" y="249282"/>
                        <a:pt x="978059" y="249282"/>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2"/>
                      </a:moveTo>
                      <a:lnTo>
                        <a:pt x="1060600" y="249282"/>
                      </a:lnTo>
                      <a:cubicBezTo>
                        <a:pt x="1040676" y="249282"/>
                        <a:pt x="1037830" y="283438"/>
                        <a:pt x="1060600" y="283438"/>
                      </a:cubicBezTo>
                      <a:lnTo>
                        <a:pt x="1251298" y="283438"/>
                      </a:lnTo>
                      <a:cubicBezTo>
                        <a:pt x="1271222" y="280591"/>
                        <a:pt x="1271222" y="249282"/>
                        <a:pt x="1251298" y="249282"/>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6665"/>
                      </a:moveTo>
                      <a:lnTo>
                        <a:pt x="2680113" y="186665"/>
                      </a:lnTo>
                      <a:cubicBezTo>
                        <a:pt x="2660189" y="186665"/>
                        <a:pt x="2657343" y="220820"/>
                        <a:pt x="2680113" y="220820"/>
                      </a:cubicBezTo>
                      <a:lnTo>
                        <a:pt x="2793963" y="220820"/>
                      </a:lnTo>
                      <a:cubicBezTo>
                        <a:pt x="2813887" y="217974"/>
                        <a:pt x="2813887" y="186665"/>
                        <a:pt x="2793963" y="186665"/>
                      </a:cubicBezTo>
                      <a:close/>
                      <a:moveTo>
                        <a:pt x="2762654" y="254975"/>
                      </a:moveTo>
                      <a:cubicBezTo>
                        <a:pt x="2742731" y="254975"/>
                        <a:pt x="2739884" y="289130"/>
                        <a:pt x="2762654" y="289130"/>
                      </a:cubicBezTo>
                      <a:cubicBezTo>
                        <a:pt x="2782578" y="289130"/>
                        <a:pt x="2782578" y="254975"/>
                        <a:pt x="2762654" y="254975"/>
                      </a:cubicBezTo>
                      <a:close/>
                      <a:moveTo>
                        <a:pt x="3007431" y="41507"/>
                      </a:moveTo>
                      <a:lnTo>
                        <a:pt x="2179174" y="41507"/>
                      </a:lnTo>
                      <a:cubicBezTo>
                        <a:pt x="2159250" y="41507"/>
                        <a:pt x="2156404" y="75662"/>
                        <a:pt x="2179174" y="75662"/>
                      </a:cubicBezTo>
                      <a:lnTo>
                        <a:pt x="3007431" y="75662"/>
                      </a:lnTo>
                      <a:cubicBezTo>
                        <a:pt x="3030201" y="72815"/>
                        <a:pt x="3030201" y="41507"/>
                        <a:pt x="3007431" y="41507"/>
                      </a:cubicBezTo>
                      <a:close/>
                      <a:moveTo>
                        <a:pt x="2924890" y="121201"/>
                      </a:moveTo>
                      <a:lnTo>
                        <a:pt x="2563417" y="121201"/>
                      </a:lnTo>
                      <a:cubicBezTo>
                        <a:pt x="2543493" y="121201"/>
                        <a:pt x="2540647" y="155357"/>
                        <a:pt x="2563417" y="155357"/>
                      </a:cubicBezTo>
                      <a:lnTo>
                        <a:pt x="2924890" y="155357"/>
                      </a:lnTo>
                      <a:cubicBezTo>
                        <a:pt x="2947660" y="155357"/>
                        <a:pt x="2947660" y="121201"/>
                        <a:pt x="2924890" y="121201"/>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38279"/>
                      </a:cubicBezTo>
                      <a:cubicBezTo>
                        <a:pt x="1880318" y="158203"/>
                        <a:pt x="1851856" y="166741"/>
                        <a:pt x="1831932" y="158203"/>
                      </a:cubicBezTo>
                      <a:cubicBezTo>
                        <a:pt x="1777854" y="138279"/>
                        <a:pt x="1792085" y="69969"/>
                        <a:pt x="1837625" y="50045"/>
                      </a:cubicBezTo>
                      <a:cubicBezTo>
                        <a:pt x="1857548" y="41507"/>
                        <a:pt x="1840471" y="13044"/>
                        <a:pt x="1820547" y="21583"/>
                      </a:cubicBezTo>
                      <a:cubicBezTo>
                        <a:pt x="1777854" y="41507"/>
                        <a:pt x="1752237" y="92739"/>
                        <a:pt x="1769315" y="138279"/>
                      </a:cubicBezTo>
                      <a:cubicBezTo>
                        <a:pt x="1786392" y="180973"/>
                        <a:pt x="1831932" y="203743"/>
                        <a:pt x="1874626" y="189512"/>
                      </a:cubicBezTo>
                      <a:cubicBezTo>
                        <a:pt x="1917320" y="178126"/>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58203"/>
                      </a:moveTo>
                      <a:cubicBezTo>
                        <a:pt x="1994168" y="200896"/>
                        <a:pt x="1962859" y="235051"/>
                        <a:pt x="1920166" y="252129"/>
                      </a:cubicBezTo>
                      <a:cubicBezTo>
                        <a:pt x="1900242" y="260668"/>
                        <a:pt x="1908781" y="291976"/>
                        <a:pt x="1928704" y="283438"/>
                      </a:cubicBezTo>
                      <a:cubicBezTo>
                        <a:pt x="1979937" y="263514"/>
                        <a:pt x="2019784" y="223666"/>
                        <a:pt x="2042554" y="172434"/>
                      </a:cubicBezTo>
                      <a:cubicBezTo>
                        <a:pt x="2051093" y="155357"/>
                        <a:pt x="2022631" y="141125"/>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2"/>
                        <a:pt x="2110864" y="249282"/>
                      </a:cubicBezTo>
                      <a:lnTo>
                        <a:pt x="2412566" y="249282"/>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99" name="Graphic 377">
                <a:extLst>
                  <a:ext uri="{FF2B5EF4-FFF2-40B4-BE49-F238E27FC236}">
                    <a16:creationId xmlns:a16="http://schemas.microsoft.com/office/drawing/2014/main" xmlns="" id="{D04FD6F0-3549-881B-352B-12A624B7D0B2}"/>
                  </a:ext>
                </a:extLst>
              </p:cNvPr>
              <p:cNvGrpSpPr/>
              <p:nvPr/>
            </p:nvGrpSpPr>
            <p:grpSpPr>
              <a:xfrm>
                <a:off x="4502216" y="5473491"/>
                <a:ext cx="3184947" cy="438321"/>
                <a:chOff x="4502216" y="5473491"/>
                <a:chExt cx="3184947" cy="438321"/>
              </a:xfrm>
            </p:grpSpPr>
            <p:sp>
              <p:nvSpPr>
                <p:cNvPr id="1214" name="Freeform: Shape 1213">
                  <a:extLst>
                    <a:ext uri="{FF2B5EF4-FFF2-40B4-BE49-F238E27FC236}">
                      <a16:creationId xmlns:a16="http://schemas.microsoft.com/office/drawing/2014/main" xmlns="" id="{24ACF8E3-5BB5-FB61-0FD6-CBFBEE9052E8}"/>
                    </a:ext>
                  </a:extLst>
                </p:cNvPr>
                <p:cNvSpPr/>
                <p:nvPr/>
              </p:nvSpPr>
              <p:spPr>
                <a:xfrm rot="-10800000">
                  <a:off x="4502216" y="5473491"/>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5" name="Freeform: Shape 1214">
                  <a:extLst>
                    <a:ext uri="{FF2B5EF4-FFF2-40B4-BE49-F238E27FC236}">
                      <a16:creationId xmlns:a16="http://schemas.microsoft.com/office/drawing/2014/main" xmlns="" id="{4F33A22F-C049-8DF5-D23D-55298169C2D8}"/>
                    </a:ext>
                  </a:extLst>
                </p:cNvPr>
                <p:cNvSpPr/>
                <p:nvPr/>
              </p:nvSpPr>
              <p:spPr>
                <a:xfrm rot="-10800000">
                  <a:off x="4502216" y="5474402"/>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6" name="Freeform: Shape 1215">
                  <a:extLst>
                    <a:ext uri="{FF2B5EF4-FFF2-40B4-BE49-F238E27FC236}">
                      <a16:creationId xmlns:a16="http://schemas.microsoft.com/office/drawing/2014/main" xmlns="" id="{5FAE2D6D-DBF5-CD60-30E9-850265C00413}"/>
                    </a:ext>
                  </a:extLst>
                </p:cNvPr>
                <p:cNvSpPr/>
                <p:nvPr/>
              </p:nvSpPr>
              <p:spPr>
                <a:xfrm rot="-10800000">
                  <a:off x="4502216" y="587956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7" name="Freeform: Shape 1216">
                  <a:extLst>
                    <a:ext uri="{FF2B5EF4-FFF2-40B4-BE49-F238E27FC236}">
                      <a16:creationId xmlns:a16="http://schemas.microsoft.com/office/drawing/2014/main" xmlns="" id="{59D54CCB-ABB9-CC87-DD25-EA6D610B437A}"/>
                    </a:ext>
                  </a:extLst>
                </p:cNvPr>
                <p:cNvSpPr/>
                <p:nvPr/>
              </p:nvSpPr>
              <p:spPr>
                <a:xfrm>
                  <a:off x="4564720" y="5542390"/>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2434 h 323285"/>
                    <a:gd name="connsiteX15" fmla="*/ 2382307 w 3024508"/>
                    <a:gd name="connsiteY15" fmla="*/ 172434 h 323285"/>
                    <a:gd name="connsiteX16" fmla="*/ 2382307 w 3024508"/>
                    <a:gd name="connsiteY16" fmla="*/ 138279 h 323285"/>
                    <a:gd name="connsiteX17" fmla="*/ 1377583 w 3024508"/>
                    <a:gd name="connsiteY17" fmla="*/ 138279 h 323285"/>
                    <a:gd name="connsiteX18" fmla="*/ 1377583 w 3024508"/>
                    <a:gd name="connsiteY18" fmla="*/ 172434 h 323285"/>
                    <a:gd name="connsiteX19" fmla="*/ 2925940 w 3024508"/>
                    <a:gd name="connsiteY19" fmla="*/ 52892 h 323285"/>
                    <a:gd name="connsiteX20" fmla="*/ 1778903 w 3024508"/>
                    <a:gd name="connsiteY20" fmla="*/ 52892 h 323285"/>
                    <a:gd name="connsiteX21" fmla="*/ 1778903 w 3024508"/>
                    <a:gd name="connsiteY21" fmla="*/ 87047 h 323285"/>
                    <a:gd name="connsiteX22" fmla="*/ 2928786 w 3024508"/>
                    <a:gd name="connsiteY22" fmla="*/ 87047 h 323285"/>
                    <a:gd name="connsiteX23" fmla="*/ 2925940 w 3024508"/>
                    <a:gd name="connsiteY23" fmla="*/ 52892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47199 h 323285"/>
                    <a:gd name="connsiteX30" fmla="*/ 1465816 w 3024508"/>
                    <a:gd name="connsiteY30" fmla="*/ 81354 h 323285"/>
                    <a:gd name="connsiteX31" fmla="*/ 1465816 w 3024508"/>
                    <a:gd name="connsiteY31" fmla="*/ 47199 h 323285"/>
                    <a:gd name="connsiteX32" fmla="*/ 1639437 w 3024508"/>
                    <a:gd name="connsiteY32" fmla="*/ 44353 h 323285"/>
                    <a:gd name="connsiteX33" fmla="*/ 1525587 w 3024508"/>
                    <a:gd name="connsiteY33" fmla="*/ 44353 h 323285"/>
                    <a:gd name="connsiteX34" fmla="*/ 1525587 w 3024508"/>
                    <a:gd name="connsiteY34" fmla="*/ 78508 h 323285"/>
                    <a:gd name="connsiteX35" fmla="*/ 1639437 w 3024508"/>
                    <a:gd name="connsiteY35" fmla="*/ 78508 h 323285"/>
                    <a:gd name="connsiteX36" fmla="*/ 1639437 w 3024508"/>
                    <a:gd name="connsiteY36" fmla="*/ 44353 h 323285"/>
                    <a:gd name="connsiteX37" fmla="*/ 1110036 w 3024508"/>
                    <a:gd name="connsiteY37" fmla="*/ 1659 h 323285"/>
                    <a:gd name="connsiteX38" fmla="*/ 1087266 w 3024508"/>
                    <a:gd name="connsiteY38" fmla="*/ 209435 h 323285"/>
                    <a:gd name="connsiteX39" fmla="*/ 1104343 w 3024508"/>
                    <a:gd name="connsiteY39" fmla="*/ 180973 h 323285"/>
                    <a:gd name="connsiteX40" fmla="*/ 1118574 w 3024508"/>
                    <a:gd name="connsiteY40" fmla="*/ 32968 h 323285"/>
                    <a:gd name="connsiteX41" fmla="*/ 1110036 w 3024508"/>
                    <a:gd name="connsiteY41" fmla="*/ 1659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7 h 323285"/>
                    <a:gd name="connsiteX48" fmla="*/ 529402 w 3024508"/>
                    <a:gd name="connsiteY48" fmla="*/ 246437 h 323285"/>
                    <a:gd name="connsiteX49" fmla="*/ 532248 w 3024508"/>
                    <a:gd name="connsiteY49" fmla="*/ 212281 h 323285"/>
                    <a:gd name="connsiteX50" fmla="*/ 529402 w 3024508"/>
                    <a:gd name="connsiteY50" fmla="*/ 212281 h 323285"/>
                    <a:gd name="connsiteX51" fmla="*/ 529402 w 3024508"/>
                    <a:gd name="connsiteY51" fmla="*/ 246437 h 323285"/>
                    <a:gd name="connsiteX52" fmla="*/ 230546 w 3024508"/>
                    <a:gd name="connsiteY52" fmla="*/ 217974 h 323285"/>
                    <a:gd name="connsiteX53" fmla="*/ 344396 w 3024508"/>
                    <a:gd name="connsiteY53" fmla="*/ 217974 h 323285"/>
                    <a:gd name="connsiteX54" fmla="*/ 344396 w 3024508"/>
                    <a:gd name="connsiteY54" fmla="*/ 183819 h 323285"/>
                    <a:gd name="connsiteX55" fmla="*/ 230546 w 3024508"/>
                    <a:gd name="connsiteY55" fmla="*/ 183819 h 323285"/>
                    <a:gd name="connsiteX56" fmla="*/ 230546 w 3024508"/>
                    <a:gd name="connsiteY56" fmla="*/ 217974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89512 h 323285"/>
                    <a:gd name="connsiteX71" fmla="*/ 1252348 w 3024508"/>
                    <a:gd name="connsiteY71" fmla="*/ 138279 h 323285"/>
                    <a:gd name="connsiteX72" fmla="*/ 1201115 w 3024508"/>
                    <a:gd name="connsiteY72" fmla="*/ 21583 h 323285"/>
                    <a:gd name="connsiteX73" fmla="*/ 1184038 w 3024508"/>
                    <a:gd name="connsiteY73" fmla="*/ 50045 h 323285"/>
                    <a:gd name="connsiteX74" fmla="*/ 1189730 w 3024508"/>
                    <a:gd name="connsiteY74" fmla="*/ 158203 h 323285"/>
                    <a:gd name="connsiteX75" fmla="*/ 1129959 w 3024508"/>
                    <a:gd name="connsiteY75" fmla="*/ 138279 h 323285"/>
                    <a:gd name="connsiteX76" fmla="*/ 1132805 w 3024508"/>
                    <a:gd name="connsiteY76" fmla="*/ 101278 h 323285"/>
                    <a:gd name="connsiteX77" fmla="*/ 1161268 w 3024508"/>
                    <a:gd name="connsiteY77" fmla="*/ 106970 h 323285"/>
                    <a:gd name="connsiteX78" fmla="*/ 1189730 w 3024508"/>
                    <a:gd name="connsiteY78" fmla="*/ 89893 h 323285"/>
                    <a:gd name="connsiteX79" fmla="*/ 1098651 w 3024508"/>
                    <a:gd name="connsiteY79" fmla="*/ 89893 h 323285"/>
                    <a:gd name="connsiteX80" fmla="*/ 1147037 w 3024508"/>
                    <a:gd name="connsiteY80" fmla="*/ 189512 h 323285"/>
                    <a:gd name="connsiteX81" fmla="*/ 976262 w 3024508"/>
                    <a:gd name="connsiteY81" fmla="*/ 115509 h 323285"/>
                    <a:gd name="connsiteX82" fmla="*/ 976262 w 3024508"/>
                    <a:gd name="connsiteY82" fmla="*/ 81354 h 323285"/>
                    <a:gd name="connsiteX83" fmla="*/ 976262 w 3024508"/>
                    <a:gd name="connsiteY83" fmla="*/ 115509 h 323285"/>
                    <a:gd name="connsiteX84" fmla="*/ 981955 w 3024508"/>
                    <a:gd name="connsiteY84" fmla="*/ 175281 h 323285"/>
                    <a:gd name="connsiteX85" fmla="*/ 1095804 w 3024508"/>
                    <a:gd name="connsiteY85" fmla="*/ 286284 h 323285"/>
                    <a:gd name="connsiteX86" fmla="*/ 1104343 w 3024508"/>
                    <a:gd name="connsiteY86" fmla="*/ 254975 h 323285"/>
                    <a:gd name="connsiteX87" fmla="*/ 1010417 w 3024508"/>
                    <a:gd name="connsiteY87" fmla="*/ 158203 h 323285"/>
                    <a:gd name="connsiteX88" fmla="*/ 981955 w 3024508"/>
                    <a:gd name="connsiteY88" fmla="*/ 175281 h 323285"/>
                    <a:gd name="connsiteX89" fmla="*/ 657483 w 3024508"/>
                    <a:gd name="connsiteY89" fmla="*/ 303362 h 323285"/>
                    <a:gd name="connsiteX90" fmla="*/ 657483 w 3024508"/>
                    <a:gd name="connsiteY90" fmla="*/ 269206 h 323285"/>
                    <a:gd name="connsiteX91" fmla="*/ 657483 w 3024508"/>
                    <a:gd name="connsiteY91" fmla="*/ 303362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5586"/>
                        <a:pt x="1283656" y="4506"/>
                      </a:cubicBezTo>
                      <a:cubicBezTo>
                        <a:pt x="1266579" y="-9726"/>
                        <a:pt x="1243809" y="13044"/>
                        <a:pt x="1260887" y="27276"/>
                      </a:cubicBezTo>
                      <a:cubicBezTo>
                        <a:pt x="1340581" y="98432"/>
                        <a:pt x="1292195" y="226513"/>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2434"/>
                      </a:moveTo>
                      <a:lnTo>
                        <a:pt x="2382307" y="172434"/>
                      </a:lnTo>
                      <a:cubicBezTo>
                        <a:pt x="2405077" y="172434"/>
                        <a:pt x="2402231" y="138279"/>
                        <a:pt x="2382307" y="138279"/>
                      </a:cubicBezTo>
                      <a:lnTo>
                        <a:pt x="1377583" y="138279"/>
                      </a:lnTo>
                      <a:cubicBezTo>
                        <a:pt x="1354813" y="141125"/>
                        <a:pt x="1354813" y="172434"/>
                        <a:pt x="1377583" y="172434"/>
                      </a:cubicBezTo>
                      <a:close/>
                      <a:moveTo>
                        <a:pt x="2925940" y="52892"/>
                      </a:moveTo>
                      <a:lnTo>
                        <a:pt x="1778903" y="52892"/>
                      </a:lnTo>
                      <a:cubicBezTo>
                        <a:pt x="1756133" y="52892"/>
                        <a:pt x="1758979" y="87047"/>
                        <a:pt x="1778903" y="87047"/>
                      </a:cubicBezTo>
                      <a:lnTo>
                        <a:pt x="2928786" y="87047"/>
                      </a:lnTo>
                      <a:cubicBezTo>
                        <a:pt x="2948710" y="87047"/>
                        <a:pt x="2948710" y="52892"/>
                        <a:pt x="2925940" y="52892"/>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47199"/>
                      </a:moveTo>
                      <a:cubicBezTo>
                        <a:pt x="1443046" y="47199"/>
                        <a:pt x="1445892" y="81354"/>
                        <a:pt x="1465816" y="81354"/>
                      </a:cubicBezTo>
                      <a:cubicBezTo>
                        <a:pt x="1488586" y="81354"/>
                        <a:pt x="1488586" y="47199"/>
                        <a:pt x="1465816" y="47199"/>
                      </a:cubicBezTo>
                      <a:close/>
                      <a:moveTo>
                        <a:pt x="1639437" y="44353"/>
                      </a:moveTo>
                      <a:lnTo>
                        <a:pt x="1525587" y="44353"/>
                      </a:lnTo>
                      <a:cubicBezTo>
                        <a:pt x="1502817" y="44353"/>
                        <a:pt x="1505664" y="78508"/>
                        <a:pt x="1525587" y="78508"/>
                      </a:cubicBezTo>
                      <a:lnTo>
                        <a:pt x="1639437" y="78508"/>
                      </a:lnTo>
                      <a:cubicBezTo>
                        <a:pt x="1662207" y="78508"/>
                        <a:pt x="1659361" y="44353"/>
                        <a:pt x="1639437" y="44353"/>
                      </a:cubicBezTo>
                      <a:close/>
                      <a:moveTo>
                        <a:pt x="1110036" y="1659"/>
                      </a:moveTo>
                      <a:cubicBezTo>
                        <a:pt x="1021802" y="27276"/>
                        <a:pt x="1021802" y="161049"/>
                        <a:pt x="1087266" y="209435"/>
                      </a:cubicBezTo>
                      <a:cubicBezTo>
                        <a:pt x="1104343" y="220820"/>
                        <a:pt x="1121420" y="192358"/>
                        <a:pt x="1104343" y="180973"/>
                      </a:cubicBezTo>
                      <a:cubicBezTo>
                        <a:pt x="1061649" y="149664"/>
                        <a:pt x="1061649" y="52892"/>
                        <a:pt x="1118574" y="32968"/>
                      </a:cubicBezTo>
                      <a:cubicBezTo>
                        <a:pt x="1141344" y="27276"/>
                        <a:pt x="1132805" y="-6879"/>
                        <a:pt x="1110036" y="1659"/>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7"/>
                      </a:moveTo>
                      <a:lnTo>
                        <a:pt x="529402" y="246437"/>
                      </a:lnTo>
                      <a:cubicBezTo>
                        <a:pt x="552172" y="246437"/>
                        <a:pt x="552172" y="212281"/>
                        <a:pt x="532248" y="212281"/>
                      </a:cubicBezTo>
                      <a:lnTo>
                        <a:pt x="529402" y="212281"/>
                      </a:lnTo>
                      <a:cubicBezTo>
                        <a:pt x="506632" y="212281"/>
                        <a:pt x="506632" y="246437"/>
                        <a:pt x="529402" y="246437"/>
                      </a:cubicBezTo>
                      <a:close/>
                      <a:moveTo>
                        <a:pt x="230546" y="217974"/>
                      </a:moveTo>
                      <a:lnTo>
                        <a:pt x="344396" y="217974"/>
                      </a:lnTo>
                      <a:cubicBezTo>
                        <a:pt x="367166" y="217974"/>
                        <a:pt x="364319" y="183819"/>
                        <a:pt x="344396" y="183819"/>
                      </a:cubicBezTo>
                      <a:lnTo>
                        <a:pt x="230546" y="183819"/>
                      </a:lnTo>
                      <a:cubicBezTo>
                        <a:pt x="210622" y="186665"/>
                        <a:pt x="210622" y="217974"/>
                        <a:pt x="230546" y="217974"/>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38661"/>
                        <a:pt x="-5692" y="72816"/>
                        <a:pt x="17077" y="72816"/>
                      </a:cubicBezTo>
                      <a:close/>
                      <a:moveTo>
                        <a:pt x="99619" y="155357"/>
                      </a:moveTo>
                      <a:lnTo>
                        <a:pt x="461092" y="155357"/>
                      </a:lnTo>
                      <a:cubicBezTo>
                        <a:pt x="483862" y="155357"/>
                        <a:pt x="481015" y="121202"/>
                        <a:pt x="461092" y="121202"/>
                      </a:cubicBezTo>
                      <a:lnTo>
                        <a:pt x="99619" y="121202"/>
                      </a:lnTo>
                      <a:cubicBezTo>
                        <a:pt x="76849" y="121202"/>
                        <a:pt x="76849" y="155357"/>
                        <a:pt x="99619" y="155357"/>
                      </a:cubicBezTo>
                      <a:close/>
                      <a:moveTo>
                        <a:pt x="1147037" y="189512"/>
                      </a:moveTo>
                      <a:cubicBezTo>
                        <a:pt x="1189730" y="203743"/>
                        <a:pt x="1238117" y="180973"/>
                        <a:pt x="1252348" y="138279"/>
                      </a:cubicBezTo>
                      <a:cubicBezTo>
                        <a:pt x="1269425" y="92739"/>
                        <a:pt x="1243809" y="41507"/>
                        <a:pt x="1201115" y="21583"/>
                      </a:cubicBezTo>
                      <a:cubicBezTo>
                        <a:pt x="1181192" y="13044"/>
                        <a:pt x="1164114" y="41507"/>
                        <a:pt x="1184038" y="50045"/>
                      </a:cubicBezTo>
                      <a:cubicBezTo>
                        <a:pt x="1229578" y="69969"/>
                        <a:pt x="1243809" y="138279"/>
                        <a:pt x="1189730" y="158203"/>
                      </a:cubicBezTo>
                      <a:cubicBezTo>
                        <a:pt x="1169807" y="166742"/>
                        <a:pt x="1141344" y="158203"/>
                        <a:pt x="1129959" y="138279"/>
                      </a:cubicBezTo>
                      <a:cubicBezTo>
                        <a:pt x="1124267" y="126894"/>
                        <a:pt x="1121420" y="109817"/>
                        <a:pt x="1132805" y="101278"/>
                      </a:cubicBezTo>
                      <a:cubicBezTo>
                        <a:pt x="1141344" y="95586"/>
                        <a:pt x="1155575" y="98432"/>
                        <a:pt x="1161268" y="106970"/>
                      </a:cubicBezTo>
                      <a:cubicBezTo>
                        <a:pt x="1172653" y="126894"/>
                        <a:pt x="1201115" y="109817"/>
                        <a:pt x="1189730" y="89893"/>
                      </a:cubicBezTo>
                      <a:cubicBezTo>
                        <a:pt x="1172653" y="55738"/>
                        <a:pt x="1118574" y="58584"/>
                        <a:pt x="1098651" y="89893"/>
                      </a:cubicBezTo>
                      <a:cubicBezTo>
                        <a:pt x="1075881" y="129740"/>
                        <a:pt x="1107189" y="178126"/>
                        <a:pt x="1147037" y="189512"/>
                      </a:cubicBezTo>
                      <a:close/>
                      <a:moveTo>
                        <a:pt x="976262" y="115509"/>
                      </a:moveTo>
                      <a:cubicBezTo>
                        <a:pt x="999032" y="115509"/>
                        <a:pt x="996186" y="81354"/>
                        <a:pt x="976262" y="81354"/>
                      </a:cubicBezTo>
                      <a:cubicBezTo>
                        <a:pt x="956338" y="84201"/>
                        <a:pt x="956338" y="115509"/>
                        <a:pt x="976262" y="115509"/>
                      </a:cubicBezTo>
                      <a:close/>
                      <a:moveTo>
                        <a:pt x="981955" y="175281"/>
                      </a:moveTo>
                      <a:cubicBezTo>
                        <a:pt x="1004724" y="226513"/>
                        <a:pt x="1044572" y="266360"/>
                        <a:pt x="1095804" y="286284"/>
                      </a:cubicBezTo>
                      <a:cubicBezTo>
                        <a:pt x="1115728" y="294823"/>
                        <a:pt x="1124267" y="263514"/>
                        <a:pt x="1104343" y="254975"/>
                      </a:cubicBezTo>
                      <a:cubicBezTo>
                        <a:pt x="1061649" y="237898"/>
                        <a:pt x="1027494" y="203743"/>
                        <a:pt x="1010417" y="158203"/>
                      </a:cubicBezTo>
                      <a:cubicBezTo>
                        <a:pt x="1001878" y="138279"/>
                        <a:pt x="973416" y="155357"/>
                        <a:pt x="981955" y="175281"/>
                      </a:cubicBezTo>
                      <a:close/>
                      <a:moveTo>
                        <a:pt x="657483" y="303362"/>
                      </a:moveTo>
                      <a:cubicBezTo>
                        <a:pt x="680252" y="303362"/>
                        <a:pt x="677406" y="269206"/>
                        <a:pt x="657483" y="269206"/>
                      </a:cubicBezTo>
                      <a:cubicBezTo>
                        <a:pt x="634713" y="269206"/>
                        <a:pt x="634713" y="303362"/>
                        <a:pt x="657483" y="303362"/>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8" name="Freeform: Shape 1217">
                  <a:extLst>
                    <a:ext uri="{FF2B5EF4-FFF2-40B4-BE49-F238E27FC236}">
                      <a16:creationId xmlns:a16="http://schemas.microsoft.com/office/drawing/2014/main" xmlns="" id="{AADC8796-561D-67BE-CAC0-C04368C1FB83}"/>
                    </a:ext>
                  </a:extLst>
                </p:cNvPr>
                <p:cNvSpPr/>
                <p:nvPr/>
              </p:nvSpPr>
              <p:spPr>
                <a:xfrm>
                  <a:off x="4564720" y="5536697"/>
                  <a:ext cx="3024508" cy="323285"/>
                </a:xfrm>
                <a:custGeom>
                  <a:avLst/>
                  <a:gdLst>
                    <a:gd name="connsiteX0" fmla="*/ 1616667 w 3024508"/>
                    <a:gd name="connsiteY0" fmla="*/ 283437 h 323285"/>
                    <a:gd name="connsiteX1" fmla="*/ 1616667 w 3024508"/>
                    <a:gd name="connsiteY1" fmla="*/ 249283 h 323285"/>
                    <a:gd name="connsiteX2" fmla="*/ 1616667 w 3024508"/>
                    <a:gd name="connsiteY2" fmla="*/ 283437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5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7 h 323285"/>
                    <a:gd name="connsiteX25" fmla="*/ 3008481 w 3024508"/>
                    <a:gd name="connsiteY25" fmla="*/ 283437 h 323285"/>
                    <a:gd name="connsiteX26" fmla="*/ 3008481 w 3024508"/>
                    <a:gd name="connsiteY26" fmla="*/ 249283 h 323285"/>
                    <a:gd name="connsiteX27" fmla="*/ 2046450 w 3024508"/>
                    <a:gd name="connsiteY27" fmla="*/ 249283 h 323285"/>
                    <a:gd name="connsiteX28" fmla="*/ 2046450 w 3024508"/>
                    <a:gd name="connsiteY28" fmla="*/ 283437 h 323285"/>
                    <a:gd name="connsiteX29" fmla="*/ 1465816 w 3024508"/>
                    <a:gd name="connsiteY29" fmla="*/ 50046 h 323285"/>
                    <a:gd name="connsiteX30" fmla="*/ 1465816 w 3024508"/>
                    <a:gd name="connsiteY30" fmla="*/ 84200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4506 h 323285"/>
                    <a:gd name="connsiteX38" fmla="*/ 1087266 w 3024508"/>
                    <a:gd name="connsiteY38" fmla="*/ 209435 h 323285"/>
                    <a:gd name="connsiteX39" fmla="*/ 1104343 w 3024508"/>
                    <a:gd name="connsiteY39" fmla="*/ 180973 h 323285"/>
                    <a:gd name="connsiteX40" fmla="*/ 1118574 w 3024508"/>
                    <a:gd name="connsiteY40" fmla="*/ 35814 h 323285"/>
                    <a:gd name="connsiteX41" fmla="*/ 1110036 w 3024508"/>
                    <a:gd name="connsiteY41" fmla="*/ 4506 h 323285"/>
                    <a:gd name="connsiteX42" fmla="*/ 1773211 w 3024508"/>
                    <a:gd name="connsiteY42" fmla="*/ 283437 h 323285"/>
                    <a:gd name="connsiteX43" fmla="*/ 1963909 w 3024508"/>
                    <a:gd name="connsiteY43" fmla="*/ 283437 h 323285"/>
                    <a:gd name="connsiteX44" fmla="*/ 1963909 w 3024508"/>
                    <a:gd name="connsiteY44" fmla="*/ 249283 h 323285"/>
                    <a:gd name="connsiteX45" fmla="*/ 1773211 w 3024508"/>
                    <a:gd name="connsiteY45" fmla="*/ 249283 h 323285"/>
                    <a:gd name="connsiteX46" fmla="*/ 1773211 w 3024508"/>
                    <a:gd name="connsiteY46" fmla="*/ 283437 h 323285"/>
                    <a:gd name="connsiteX47" fmla="*/ 529402 w 3024508"/>
                    <a:gd name="connsiteY47" fmla="*/ 246436 h 323285"/>
                    <a:gd name="connsiteX48" fmla="*/ 529402 w 3024508"/>
                    <a:gd name="connsiteY48" fmla="*/ 246436 h 323285"/>
                    <a:gd name="connsiteX49" fmla="*/ 532248 w 3024508"/>
                    <a:gd name="connsiteY49" fmla="*/ 212281 h 323285"/>
                    <a:gd name="connsiteX50" fmla="*/ 529402 w 3024508"/>
                    <a:gd name="connsiteY50" fmla="*/ 212281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5662 h 323285"/>
                    <a:gd name="connsiteX61" fmla="*/ 845335 w 3024508"/>
                    <a:gd name="connsiteY61" fmla="*/ 75662 h 323285"/>
                    <a:gd name="connsiteX62" fmla="*/ 845335 w 3024508"/>
                    <a:gd name="connsiteY62" fmla="*/ 41507 h 323285"/>
                    <a:gd name="connsiteX63" fmla="*/ 17077 w 3024508"/>
                    <a:gd name="connsiteY63" fmla="*/ 41507 h 323285"/>
                    <a:gd name="connsiteX64" fmla="*/ 17077 w 3024508"/>
                    <a:gd name="connsiteY64" fmla="*/ 75662 h 323285"/>
                    <a:gd name="connsiteX65" fmla="*/ 99619 w 3024508"/>
                    <a:gd name="connsiteY65" fmla="*/ 155356 h 323285"/>
                    <a:gd name="connsiteX66" fmla="*/ 461092 w 3024508"/>
                    <a:gd name="connsiteY66" fmla="*/ 155356 h 323285"/>
                    <a:gd name="connsiteX67" fmla="*/ 461092 w 3024508"/>
                    <a:gd name="connsiteY67" fmla="*/ 121202 h 323285"/>
                    <a:gd name="connsiteX68" fmla="*/ 99619 w 3024508"/>
                    <a:gd name="connsiteY68" fmla="*/ 121202 h 323285"/>
                    <a:gd name="connsiteX69" fmla="*/ 99619 w 3024508"/>
                    <a:gd name="connsiteY69" fmla="*/ 155356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0 h 323285"/>
                    <a:gd name="connsiteX77" fmla="*/ 1161268 w 3024508"/>
                    <a:gd name="connsiteY77" fmla="*/ 112663 h 323285"/>
                    <a:gd name="connsiteX78" fmla="*/ 1189730 w 3024508"/>
                    <a:gd name="connsiteY78" fmla="*/ 95585 h 323285"/>
                    <a:gd name="connsiteX79" fmla="*/ 1098651 w 3024508"/>
                    <a:gd name="connsiteY79" fmla="*/ 95585 h 323285"/>
                    <a:gd name="connsiteX80" fmla="*/ 1147037 w 3024508"/>
                    <a:gd name="connsiteY80" fmla="*/ 192358 h 323285"/>
                    <a:gd name="connsiteX81" fmla="*/ 976262 w 3024508"/>
                    <a:gd name="connsiteY81" fmla="*/ 118355 h 323285"/>
                    <a:gd name="connsiteX82" fmla="*/ 976262 w 3024508"/>
                    <a:gd name="connsiteY82" fmla="*/ 84200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7"/>
                      </a:moveTo>
                      <a:cubicBezTo>
                        <a:pt x="1639437" y="283437"/>
                        <a:pt x="1636591" y="249283"/>
                        <a:pt x="1616667" y="249283"/>
                      </a:cubicBezTo>
                      <a:cubicBezTo>
                        <a:pt x="1593897" y="249283"/>
                        <a:pt x="1593897" y="283437"/>
                        <a:pt x="1616667" y="283437"/>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7"/>
                        <a:pt x="1386121" y="98432"/>
                        <a:pt x="1283656" y="4506"/>
                      </a:cubicBezTo>
                      <a:cubicBezTo>
                        <a:pt x="1266579" y="-9726"/>
                        <a:pt x="1243809" y="13044"/>
                        <a:pt x="1260887" y="27275"/>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7"/>
                      </a:moveTo>
                      <a:lnTo>
                        <a:pt x="3008481" y="283437"/>
                      </a:lnTo>
                      <a:cubicBezTo>
                        <a:pt x="3031251" y="283437"/>
                        <a:pt x="3028405" y="249283"/>
                        <a:pt x="3008481" y="249283"/>
                      </a:cubicBezTo>
                      <a:lnTo>
                        <a:pt x="2046450" y="249283"/>
                      </a:lnTo>
                      <a:cubicBezTo>
                        <a:pt x="2026526" y="249283"/>
                        <a:pt x="2026526" y="283437"/>
                        <a:pt x="2046450" y="283437"/>
                      </a:cubicBezTo>
                      <a:close/>
                      <a:moveTo>
                        <a:pt x="1465816" y="50046"/>
                      </a:moveTo>
                      <a:cubicBezTo>
                        <a:pt x="1443046" y="50046"/>
                        <a:pt x="1445892" y="84200"/>
                        <a:pt x="1465816" y="84200"/>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4506"/>
                      </a:moveTo>
                      <a:cubicBezTo>
                        <a:pt x="1021802" y="30122"/>
                        <a:pt x="1021802" y="161049"/>
                        <a:pt x="1087266" y="209435"/>
                      </a:cubicBezTo>
                      <a:cubicBezTo>
                        <a:pt x="1104343" y="220820"/>
                        <a:pt x="1121420" y="192358"/>
                        <a:pt x="1104343" y="180973"/>
                      </a:cubicBezTo>
                      <a:cubicBezTo>
                        <a:pt x="1061649" y="149664"/>
                        <a:pt x="1061649" y="52892"/>
                        <a:pt x="1118574" y="35814"/>
                      </a:cubicBezTo>
                      <a:cubicBezTo>
                        <a:pt x="1141344" y="30122"/>
                        <a:pt x="1132805" y="-4033"/>
                        <a:pt x="1110036" y="4506"/>
                      </a:cubicBezTo>
                      <a:close/>
                      <a:moveTo>
                        <a:pt x="1773211" y="283437"/>
                      </a:moveTo>
                      <a:lnTo>
                        <a:pt x="1963909" y="283437"/>
                      </a:lnTo>
                      <a:cubicBezTo>
                        <a:pt x="1986679" y="283437"/>
                        <a:pt x="1983833" y="249283"/>
                        <a:pt x="1963909" y="249283"/>
                      </a:cubicBezTo>
                      <a:lnTo>
                        <a:pt x="1773211" y="249283"/>
                      </a:lnTo>
                      <a:cubicBezTo>
                        <a:pt x="1753287" y="249283"/>
                        <a:pt x="1753287" y="283437"/>
                        <a:pt x="1773211" y="283437"/>
                      </a:cubicBezTo>
                      <a:close/>
                      <a:moveTo>
                        <a:pt x="529402" y="246436"/>
                      </a:moveTo>
                      <a:lnTo>
                        <a:pt x="529402" y="246436"/>
                      </a:lnTo>
                      <a:cubicBezTo>
                        <a:pt x="552172" y="246436"/>
                        <a:pt x="552172" y="212281"/>
                        <a:pt x="532248" y="212281"/>
                      </a:cubicBezTo>
                      <a:lnTo>
                        <a:pt x="529402" y="212281"/>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5356"/>
                      </a:moveTo>
                      <a:lnTo>
                        <a:pt x="461092" y="155356"/>
                      </a:lnTo>
                      <a:cubicBezTo>
                        <a:pt x="483862" y="155356"/>
                        <a:pt x="481015" y="121202"/>
                        <a:pt x="461092" y="121202"/>
                      </a:cubicBezTo>
                      <a:lnTo>
                        <a:pt x="99619" y="121202"/>
                      </a:lnTo>
                      <a:cubicBezTo>
                        <a:pt x="76849" y="124048"/>
                        <a:pt x="76849" y="155356"/>
                        <a:pt x="99619" y="155356"/>
                      </a:cubicBezTo>
                      <a:close/>
                      <a:moveTo>
                        <a:pt x="1147037" y="192358"/>
                      </a:moveTo>
                      <a:cubicBezTo>
                        <a:pt x="1189730" y="206589"/>
                        <a:pt x="1238117" y="183819"/>
                        <a:pt x="1252348" y="141125"/>
                      </a:cubicBezTo>
                      <a:cubicBezTo>
                        <a:pt x="1269425" y="95585"/>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0"/>
                      </a:cubicBezTo>
                      <a:cubicBezTo>
                        <a:pt x="1141344" y="101278"/>
                        <a:pt x="1155575" y="104124"/>
                        <a:pt x="1161268" y="112663"/>
                      </a:cubicBezTo>
                      <a:cubicBezTo>
                        <a:pt x="1172653" y="132587"/>
                        <a:pt x="1201115" y="115509"/>
                        <a:pt x="1189730" y="95585"/>
                      </a:cubicBezTo>
                      <a:cubicBezTo>
                        <a:pt x="1172653" y="61431"/>
                        <a:pt x="1118574" y="64277"/>
                        <a:pt x="1098651" y="95585"/>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0" name="Graphic 377">
                <a:extLst>
                  <a:ext uri="{FF2B5EF4-FFF2-40B4-BE49-F238E27FC236}">
                    <a16:creationId xmlns:a16="http://schemas.microsoft.com/office/drawing/2014/main" xmlns="" id="{06646D27-F439-5711-BAEB-BC499670D8CC}"/>
                  </a:ext>
                </a:extLst>
              </p:cNvPr>
              <p:cNvGrpSpPr/>
              <p:nvPr/>
            </p:nvGrpSpPr>
            <p:grpSpPr>
              <a:xfrm>
                <a:off x="4502102" y="5037418"/>
                <a:ext cx="3184947" cy="438321"/>
                <a:chOff x="4502102" y="5037418"/>
                <a:chExt cx="3184947" cy="438321"/>
              </a:xfrm>
            </p:grpSpPr>
            <p:sp>
              <p:nvSpPr>
                <p:cNvPr id="1209" name="Freeform: Shape 1208">
                  <a:extLst>
                    <a:ext uri="{FF2B5EF4-FFF2-40B4-BE49-F238E27FC236}">
                      <a16:creationId xmlns:a16="http://schemas.microsoft.com/office/drawing/2014/main" xmlns="" id="{68415554-62E9-263C-3A5F-033447F1B80D}"/>
                    </a:ext>
                  </a:extLst>
                </p:cNvPr>
                <p:cNvSpPr/>
                <p:nvPr/>
              </p:nvSpPr>
              <p:spPr>
                <a:xfrm>
                  <a:off x="4502102" y="5037418"/>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0" name="Freeform: Shape 1209">
                  <a:extLst>
                    <a:ext uri="{FF2B5EF4-FFF2-40B4-BE49-F238E27FC236}">
                      <a16:creationId xmlns:a16="http://schemas.microsoft.com/office/drawing/2014/main" xmlns="" id="{024243B4-C6E8-EAA5-D295-7C8BE50078E8}"/>
                    </a:ext>
                  </a:extLst>
                </p:cNvPr>
                <p:cNvSpPr/>
                <p:nvPr/>
              </p:nvSpPr>
              <p:spPr>
                <a:xfrm>
                  <a:off x="4502102" y="5037418"/>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1" name="Freeform: Shape 1210">
                  <a:extLst>
                    <a:ext uri="{FF2B5EF4-FFF2-40B4-BE49-F238E27FC236}">
                      <a16:creationId xmlns:a16="http://schemas.microsoft.com/office/drawing/2014/main" xmlns="" id="{B23550A4-4B37-CEC4-D8EA-E818E531980D}"/>
                    </a:ext>
                  </a:extLst>
                </p:cNvPr>
                <p:cNvSpPr/>
                <p:nvPr/>
              </p:nvSpPr>
              <p:spPr>
                <a:xfrm>
                  <a:off x="4502102" y="544158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2" name="Freeform: Shape 1211">
                  <a:extLst>
                    <a:ext uri="{FF2B5EF4-FFF2-40B4-BE49-F238E27FC236}">
                      <a16:creationId xmlns:a16="http://schemas.microsoft.com/office/drawing/2014/main" xmlns="" id="{A644C585-45B5-5498-D64B-3F9216462AF1}"/>
                    </a:ext>
                  </a:extLst>
                </p:cNvPr>
                <p:cNvSpPr/>
                <p:nvPr/>
              </p:nvSpPr>
              <p:spPr>
                <a:xfrm>
                  <a:off x="4599924" y="5104068"/>
                  <a:ext cx="3024508" cy="326131"/>
                </a:xfrm>
                <a:custGeom>
                  <a:avLst/>
                  <a:gdLst>
                    <a:gd name="connsiteX0" fmla="*/ 1407842 w 3024508"/>
                    <a:gd name="connsiteY0" fmla="*/ 249283 h 326131"/>
                    <a:gd name="connsiteX1" fmla="*/ 1407842 w 3024508"/>
                    <a:gd name="connsiteY1" fmla="*/ 283438 h 326131"/>
                    <a:gd name="connsiteX2" fmla="*/ 1407842 w 3024508"/>
                    <a:gd name="connsiteY2" fmla="*/ 249283 h 326131"/>
                    <a:gd name="connsiteX3" fmla="*/ 1339532 w 3024508"/>
                    <a:gd name="connsiteY3" fmla="*/ 243590 h 326131"/>
                    <a:gd name="connsiteX4" fmla="*/ 1339532 w 3024508"/>
                    <a:gd name="connsiteY4" fmla="*/ 277745 h 326131"/>
                    <a:gd name="connsiteX5" fmla="*/ 1339532 w 3024508"/>
                    <a:gd name="connsiteY5" fmla="*/ 243590 h 326131"/>
                    <a:gd name="connsiteX6" fmla="*/ 1840471 w 3024508"/>
                    <a:gd name="connsiteY6" fmla="*/ 223667 h 326131"/>
                    <a:gd name="connsiteX7" fmla="*/ 1763622 w 3024508"/>
                    <a:gd name="connsiteY7" fmla="*/ 27276 h 326131"/>
                    <a:gd name="connsiteX8" fmla="*/ 1740852 w 3024508"/>
                    <a:gd name="connsiteY8" fmla="*/ 4506 h 326131"/>
                    <a:gd name="connsiteX9" fmla="*/ 1840471 w 3024508"/>
                    <a:gd name="connsiteY9" fmla="*/ 257821 h 326131"/>
                    <a:gd name="connsiteX10" fmla="*/ 1840471 w 3024508"/>
                    <a:gd name="connsiteY10" fmla="*/ 223667 h 326131"/>
                    <a:gd name="connsiteX11" fmla="*/ 1863241 w 3024508"/>
                    <a:gd name="connsiteY11" fmla="*/ 291976 h 326131"/>
                    <a:gd name="connsiteX12" fmla="*/ 1863241 w 3024508"/>
                    <a:gd name="connsiteY12" fmla="*/ 326131 h 326131"/>
                    <a:gd name="connsiteX13" fmla="*/ 1863241 w 3024508"/>
                    <a:gd name="connsiteY13" fmla="*/ 291976 h 326131"/>
                    <a:gd name="connsiteX14" fmla="*/ 1646926 w 3024508"/>
                    <a:gd name="connsiteY14" fmla="*/ 141125 h 326131"/>
                    <a:gd name="connsiteX15" fmla="*/ 642202 w 3024508"/>
                    <a:gd name="connsiteY15" fmla="*/ 141125 h 326131"/>
                    <a:gd name="connsiteX16" fmla="*/ 642202 w 3024508"/>
                    <a:gd name="connsiteY16" fmla="*/ 175280 h 326131"/>
                    <a:gd name="connsiteX17" fmla="*/ 1646926 w 3024508"/>
                    <a:gd name="connsiteY17" fmla="*/ 175280 h 326131"/>
                    <a:gd name="connsiteX18" fmla="*/ 1646926 w 3024508"/>
                    <a:gd name="connsiteY18" fmla="*/ 141125 h 326131"/>
                    <a:gd name="connsiteX19" fmla="*/ 98569 w 3024508"/>
                    <a:gd name="connsiteY19" fmla="*/ 87047 h 326131"/>
                    <a:gd name="connsiteX20" fmla="*/ 1248452 w 3024508"/>
                    <a:gd name="connsiteY20" fmla="*/ 87047 h 326131"/>
                    <a:gd name="connsiteX21" fmla="*/ 1248452 w 3024508"/>
                    <a:gd name="connsiteY21" fmla="*/ 52892 h 326131"/>
                    <a:gd name="connsiteX22" fmla="*/ 98569 w 3024508"/>
                    <a:gd name="connsiteY22" fmla="*/ 52892 h 326131"/>
                    <a:gd name="connsiteX23" fmla="*/ 98569 w 3024508"/>
                    <a:gd name="connsiteY23" fmla="*/ 87047 h 326131"/>
                    <a:gd name="connsiteX24" fmla="*/ 978059 w 3024508"/>
                    <a:gd name="connsiteY24" fmla="*/ 249283 h 326131"/>
                    <a:gd name="connsiteX25" fmla="*/ 16028 w 3024508"/>
                    <a:gd name="connsiteY25" fmla="*/ 249283 h 326131"/>
                    <a:gd name="connsiteX26" fmla="*/ 16028 w 3024508"/>
                    <a:gd name="connsiteY26" fmla="*/ 283438 h 326131"/>
                    <a:gd name="connsiteX27" fmla="*/ 978059 w 3024508"/>
                    <a:gd name="connsiteY27" fmla="*/ 283438 h 326131"/>
                    <a:gd name="connsiteX28" fmla="*/ 978059 w 3024508"/>
                    <a:gd name="connsiteY28" fmla="*/ 249283 h 326131"/>
                    <a:gd name="connsiteX29" fmla="*/ 1558693 w 3024508"/>
                    <a:gd name="connsiteY29" fmla="*/ 81354 h 326131"/>
                    <a:gd name="connsiteX30" fmla="*/ 1558693 w 3024508"/>
                    <a:gd name="connsiteY30" fmla="*/ 47199 h 326131"/>
                    <a:gd name="connsiteX31" fmla="*/ 1558693 w 3024508"/>
                    <a:gd name="connsiteY31" fmla="*/ 81354 h 326131"/>
                    <a:gd name="connsiteX32" fmla="*/ 1385072 w 3024508"/>
                    <a:gd name="connsiteY32" fmla="*/ 78508 h 326131"/>
                    <a:gd name="connsiteX33" fmla="*/ 1498921 w 3024508"/>
                    <a:gd name="connsiteY33" fmla="*/ 78508 h 326131"/>
                    <a:gd name="connsiteX34" fmla="*/ 1498921 w 3024508"/>
                    <a:gd name="connsiteY34" fmla="*/ 44353 h 326131"/>
                    <a:gd name="connsiteX35" fmla="*/ 1385072 w 3024508"/>
                    <a:gd name="connsiteY35" fmla="*/ 44353 h 326131"/>
                    <a:gd name="connsiteX36" fmla="*/ 1385072 w 3024508"/>
                    <a:gd name="connsiteY36" fmla="*/ 78508 h 326131"/>
                    <a:gd name="connsiteX37" fmla="*/ 1905935 w 3024508"/>
                    <a:gd name="connsiteY37" fmla="*/ 32968 h 326131"/>
                    <a:gd name="connsiteX38" fmla="*/ 1920166 w 3024508"/>
                    <a:gd name="connsiteY38" fmla="*/ 180973 h 326131"/>
                    <a:gd name="connsiteX39" fmla="*/ 1937243 w 3024508"/>
                    <a:gd name="connsiteY39" fmla="*/ 209435 h 326131"/>
                    <a:gd name="connsiteX40" fmla="*/ 1914473 w 3024508"/>
                    <a:gd name="connsiteY40" fmla="*/ 1659 h 326131"/>
                    <a:gd name="connsiteX41" fmla="*/ 1905935 w 3024508"/>
                    <a:gd name="connsiteY41" fmla="*/ 32968 h 326131"/>
                    <a:gd name="connsiteX42" fmla="*/ 1251298 w 3024508"/>
                    <a:gd name="connsiteY42" fmla="*/ 249283 h 326131"/>
                    <a:gd name="connsiteX43" fmla="*/ 1060600 w 3024508"/>
                    <a:gd name="connsiteY43" fmla="*/ 249283 h 326131"/>
                    <a:gd name="connsiteX44" fmla="*/ 1060600 w 3024508"/>
                    <a:gd name="connsiteY44" fmla="*/ 283438 h 326131"/>
                    <a:gd name="connsiteX45" fmla="*/ 1251298 w 3024508"/>
                    <a:gd name="connsiteY45" fmla="*/ 283438 h 326131"/>
                    <a:gd name="connsiteX46" fmla="*/ 1251298 w 3024508"/>
                    <a:gd name="connsiteY46" fmla="*/ 249283 h 326131"/>
                    <a:gd name="connsiteX47" fmla="*/ 2495107 w 3024508"/>
                    <a:gd name="connsiteY47" fmla="*/ 215128 h 326131"/>
                    <a:gd name="connsiteX48" fmla="*/ 2495107 w 3024508"/>
                    <a:gd name="connsiteY48" fmla="*/ 215128 h 326131"/>
                    <a:gd name="connsiteX49" fmla="*/ 2492261 w 3024508"/>
                    <a:gd name="connsiteY49" fmla="*/ 249283 h 326131"/>
                    <a:gd name="connsiteX50" fmla="*/ 2495107 w 3024508"/>
                    <a:gd name="connsiteY50" fmla="*/ 249283 h 326131"/>
                    <a:gd name="connsiteX51" fmla="*/ 2495107 w 3024508"/>
                    <a:gd name="connsiteY51" fmla="*/ 215128 h 326131"/>
                    <a:gd name="connsiteX52" fmla="*/ 2793963 w 3024508"/>
                    <a:gd name="connsiteY52" fmla="*/ 186665 h 326131"/>
                    <a:gd name="connsiteX53" fmla="*/ 2680113 w 3024508"/>
                    <a:gd name="connsiteY53" fmla="*/ 186665 h 326131"/>
                    <a:gd name="connsiteX54" fmla="*/ 2680113 w 3024508"/>
                    <a:gd name="connsiteY54" fmla="*/ 220820 h 326131"/>
                    <a:gd name="connsiteX55" fmla="*/ 2793963 w 3024508"/>
                    <a:gd name="connsiteY55" fmla="*/ 220820 h 326131"/>
                    <a:gd name="connsiteX56" fmla="*/ 2793963 w 3024508"/>
                    <a:gd name="connsiteY56" fmla="*/ 186665 h 326131"/>
                    <a:gd name="connsiteX57" fmla="*/ 2762654 w 3024508"/>
                    <a:gd name="connsiteY57" fmla="*/ 257821 h 326131"/>
                    <a:gd name="connsiteX58" fmla="*/ 2762654 w 3024508"/>
                    <a:gd name="connsiteY58" fmla="*/ 291976 h 326131"/>
                    <a:gd name="connsiteX59" fmla="*/ 2762654 w 3024508"/>
                    <a:gd name="connsiteY59" fmla="*/ 257821 h 326131"/>
                    <a:gd name="connsiteX60" fmla="*/ 3007431 w 3024508"/>
                    <a:gd name="connsiteY60" fmla="*/ 41507 h 326131"/>
                    <a:gd name="connsiteX61" fmla="*/ 2179174 w 3024508"/>
                    <a:gd name="connsiteY61" fmla="*/ 41507 h 326131"/>
                    <a:gd name="connsiteX62" fmla="*/ 2179174 w 3024508"/>
                    <a:gd name="connsiteY62" fmla="*/ 75662 h 326131"/>
                    <a:gd name="connsiteX63" fmla="*/ 3007431 w 3024508"/>
                    <a:gd name="connsiteY63" fmla="*/ 75662 h 326131"/>
                    <a:gd name="connsiteX64" fmla="*/ 3007431 w 3024508"/>
                    <a:gd name="connsiteY64" fmla="*/ 41507 h 326131"/>
                    <a:gd name="connsiteX65" fmla="*/ 2924890 w 3024508"/>
                    <a:gd name="connsiteY65" fmla="*/ 124048 h 326131"/>
                    <a:gd name="connsiteX66" fmla="*/ 2563417 w 3024508"/>
                    <a:gd name="connsiteY66" fmla="*/ 124048 h 326131"/>
                    <a:gd name="connsiteX67" fmla="*/ 2563417 w 3024508"/>
                    <a:gd name="connsiteY67" fmla="*/ 158203 h 326131"/>
                    <a:gd name="connsiteX68" fmla="*/ 2924890 w 3024508"/>
                    <a:gd name="connsiteY68" fmla="*/ 158203 h 326131"/>
                    <a:gd name="connsiteX69" fmla="*/ 2924890 w 3024508"/>
                    <a:gd name="connsiteY69" fmla="*/ 124048 h 326131"/>
                    <a:gd name="connsiteX70" fmla="*/ 1923012 w 3024508"/>
                    <a:gd name="connsiteY70" fmla="*/ 92739 h 326131"/>
                    <a:gd name="connsiteX71" fmla="*/ 1831932 w 3024508"/>
                    <a:gd name="connsiteY71" fmla="*/ 92739 h 326131"/>
                    <a:gd name="connsiteX72" fmla="*/ 1860395 w 3024508"/>
                    <a:gd name="connsiteY72" fmla="*/ 109817 h 326131"/>
                    <a:gd name="connsiteX73" fmla="*/ 1888857 w 3024508"/>
                    <a:gd name="connsiteY73" fmla="*/ 104124 h 326131"/>
                    <a:gd name="connsiteX74" fmla="*/ 1891703 w 3024508"/>
                    <a:gd name="connsiteY74" fmla="*/ 141125 h 326131"/>
                    <a:gd name="connsiteX75" fmla="*/ 1831932 w 3024508"/>
                    <a:gd name="connsiteY75" fmla="*/ 161049 h 326131"/>
                    <a:gd name="connsiteX76" fmla="*/ 1837625 w 3024508"/>
                    <a:gd name="connsiteY76" fmla="*/ 52892 h 326131"/>
                    <a:gd name="connsiteX77" fmla="*/ 1820547 w 3024508"/>
                    <a:gd name="connsiteY77" fmla="*/ 24429 h 326131"/>
                    <a:gd name="connsiteX78" fmla="*/ 1769315 w 3024508"/>
                    <a:gd name="connsiteY78" fmla="*/ 141125 h 326131"/>
                    <a:gd name="connsiteX79" fmla="*/ 1874626 w 3024508"/>
                    <a:gd name="connsiteY79" fmla="*/ 192358 h 326131"/>
                    <a:gd name="connsiteX80" fmla="*/ 1923012 w 3024508"/>
                    <a:gd name="connsiteY80" fmla="*/ 92739 h 326131"/>
                    <a:gd name="connsiteX81" fmla="*/ 2048247 w 3024508"/>
                    <a:gd name="connsiteY81" fmla="*/ 84201 h 326131"/>
                    <a:gd name="connsiteX82" fmla="*/ 2048247 w 3024508"/>
                    <a:gd name="connsiteY82" fmla="*/ 118355 h 326131"/>
                    <a:gd name="connsiteX83" fmla="*/ 2048247 w 3024508"/>
                    <a:gd name="connsiteY83" fmla="*/ 84201 h 326131"/>
                    <a:gd name="connsiteX84" fmla="*/ 2014092 w 3024508"/>
                    <a:gd name="connsiteY84" fmla="*/ 161049 h 326131"/>
                    <a:gd name="connsiteX85" fmla="*/ 1920166 w 3024508"/>
                    <a:gd name="connsiteY85" fmla="*/ 257821 h 326131"/>
                    <a:gd name="connsiteX86" fmla="*/ 1928704 w 3024508"/>
                    <a:gd name="connsiteY86" fmla="*/ 289130 h 326131"/>
                    <a:gd name="connsiteX87" fmla="*/ 2042554 w 3024508"/>
                    <a:gd name="connsiteY87" fmla="*/ 178127 h 326131"/>
                    <a:gd name="connsiteX88" fmla="*/ 2014092 w 3024508"/>
                    <a:gd name="connsiteY88" fmla="*/ 161049 h 326131"/>
                    <a:gd name="connsiteX89" fmla="*/ 2367026 w 3024508"/>
                    <a:gd name="connsiteY89" fmla="*/ 269206 h 326131"/>
                    <a:gd name="connsiteX90" fmla="*/ 2367026 w 3024508"/>
                    <a:gd name="connsiteY90" fmla="*/ 303361 h 326131"/>
                    <a:gd name="connsiteX91" fmla="*/ 2367026 w 3024508"/>
                    <a:gd name="connsiteY91" fmla="*/ 269206 h 326131"/>
                    <a:gd name="connsiteX92" fmla="*/ 2489415 w 3024508"/>
                    <a:gd name="connsiteY92" fmla="*/ 149664 h 326131"/>
                    <a:gd name="connsiteX93" fmla="*/ 2489415 w 3024508"/>
                    <a:gd name="connsiteY93" fmla="*/ 115509 h 326131"/>
                    <a:gd name="connsiteX94" fmla="*/ 2307255 w 3024508"/>
                    <a:gd name="connsiteY94" fmla="*/ 115509 h 326131"/>
                    <a:gd name="connsiteX95" fmla="*/ 2307255 w 3024508"/>
                    <a:gd name="connsiteY95" fmla="*/ 149664 h 326131"/>
                    <a:gd name="connsiteX96" fmla="*/ 2489415 w 3024508"/>
                    <a:gd name="connsiteY96" fmla="*/ 149664 h 326131"/>
                    <a:gd name="connsiteX97" fmla="*/ 2412566 w 3024508"/>
                    <a:gd name="connsiteY97" fmla="*/ 215128 h 326131"/>
                    <a:gd name="connsiteX98" fmla="*/ 2110864 w 3024508"/>
                    <a:gd name="connsiteY98" fmla="*/ 215128 h 326131"/>
                    <a:gd name="connsiteX99" fmla="*/ 2110864 w 3024508"/>
                    <a:gd name="connsiteY99" fmla="*/ 249283 h 326131"/>
                    <a:gd name="connsiteX100" fmla="*/ 2412566 w 3024508"/>
                    <a:gd name="connsiteY100" fmla="*/ 249283 h 326131"/>
                    <a:gd name="connsiteX101" fmla="*/ 2412566 w 3024508"/>
                    <a:gd name="connsiteY101" fmla="*/ 215128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407842" y="249283"/>
                      </a:moveTo>
                      <a:cubicBezTo>
                        <a:pt x="1387918" y="249283"/>
                        <a:pt x="1385072" y="283438"/>
                        <a:pt x="1407842" y="283438"/>
                      </a:cubicBezTo>
                      <a:cubicBezTo>
                        <a:pt x="1430612" y="283438"/>
                        <a:pt x="1430612" y="249283"/>
                        <a:pt x="1407842" y="249283"/>
                      </a:cubicBezTo>
                      <a:close/>
                      <a:moveTo>
                        <a:pt x="1339532" y="243590"/>
                      </a:moveTo>
                      <a:cubicBezTo>
                        <a:pt x="1319608" y="243590"/>
                        <a:pt x="1316762" y="277745"/>
                        <a:pt x="1339532" y="277745"/>
                      </a:cubicBezTo>
                      <a:cubicBezTo>
                        <a:pt x="1359456" y="277745"/>
                        <a:pt x="1359456" y="243590"/>
                        <a:pt x="1339532" y="243590"/>
                      </a:cubicBezTo>
                      <a:close/>
                      <a:moveTo>
                        <a:pt x="1840471" y="223667"/>
                      </a:moveTo>
                      <a:cubicBezTo>
                        <a:pt x="1732314" y="226513"/>
                        <a:pt x="1683927" y="98432"/>
                        <a:pt x="1763622" y="27276"/>
                      </a:cubicBezTo>
                      <a:cubicBezTo>
                        <a:pt x="1780700" y="13044"/>
                        <a:pt x="1755083" y="-9726"/>
                        <a:pt x="1740852" y="4506"/>
                      </a:cubicBezTo>
                      <a:cubicBezTo>
                        <a:pt x="1638387" y="95586"/>
                        <a:pt x="1706697" y="260668"/>
                        <a:pt x="1840471" y="257821"/>
                      </a:cubicBezTo>
                      <a:cubicBezTo>
                        <a:pt x="1860395" y="257821"/>
                        <a:pt x="1860395" y="223667"/>
                        <a:pt x="1840471" y="223667"/>
                      </a:cubicBezTo>
                      <a:close/>
                      <a:moveTo>
                        <a:pt x="1863241" y="291976"/>
                      </a:moveTo>
                      <a:cubicBezTo>
                        <a:pt x="1843317" y="291976"/>
                        <a:pt x="1840471" y="326131"/>
                        <a:pt x="1863241" y="326131"/>
                      </a:cubicBezTo>
                      <a:cubicBezTo>
                        <a:pt x="1886011" y="326131"/>
                        <a:pt x="1886011" y="291976"/>
                        <a:pt x="1863241" y="291976"/>
                      </a:cubicBezTo>
                      <a:close/>
                      <a:moveTo>
                        <a:pt x="1646926" y="141125"/>
                      </a:moveTo>
                      <a:lnTo>
                        <a:pt x="642202" y="141125"/>
                      </a:lnTo>
                      <a:cubicBezTo>
                        <a:pt x="622278" y="141125"/>
                        <a:pt x="619432" y="175280"/>
                        <a:pt x="642202" y="175280"/>
                      </a:cubicBezTo>
                      <a:lnTo>
                        <a:pt x="1646926" y="175280"/>
                      </a:lnTo>
                      <a:cubicBezTo>
                        <a:pt x="1669696" y="175280"/>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3438"/>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6"/>
                        <a:pt x="1962859" y="146818"/>
                        <a:pt x="1920166" y="180973"/>
                      </a:cubicBezTo>
                      <a:cubicBezTo>
                        <a:pt x="1903088" y="192358"/>
                        <a:pt x="1920166" y="223667"/>
                        <a:pt x="1937243" y="209435"/>
                      </a:cubicBezTo>
                      <a:cubicBezTo>
                        <a:pt x="2005553" y="161049"/>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3438"/>
                        <a:pt x="1271222" y="249283"/>
                        <a:pt x="1251298" y="249283"/>
                      </a:cubicBezTo>
                      <a:close/>
                      <a:moveTo>
                        <a:pt x="2495107" y="215128"/>
                      </a:moveTo>
                      <a:lnTo>
                        <a:pt x="2495107" y="215128"/>
                      </a:lnTo>
                      <a:cubicBezTo>
                        <a:pt x="2472337" y="215128"/>
                        <a:pt x="2472337" y="249283"/>
                        <a:pt x="2492261" y="249283"/>
                      </a:cubicBezTo>
                      <a:lnTo>
                        <a:pt x="2495107" y="249283"/>
                      </a:lnTo>
                      <a:cubicBezTo>
                        <a:pt x="2517877" y="249283"/>
                        <a:pt x="2517877" y="215128"/>
                        <a:pt x="2495107" y="215128"/>
                      </a:cubicBezTo>
                      <a:close/>
                      <a:moveTo>
                        <a:pt x="2793963" y="186665"/>
                      </a:moveTo>
                      <a:lnTo>
                        <a:pt x="2680113" y="186665"/>
                      </a:lnTo>
                      <a:cubicBezTo>
                        <a:pt x="2660189" y="186665"/>
                        <a:pt x="2657343" y="220820"/>
                        <a:pt x="2680113" y="220820"/>
                      </a:cubicBezTo>
                      <a:lnTo>
                        <a:pt x="2793963" y="220820"/>
                      </a:lnTo>
                      <a:cubicBezTo>
                        <a:pt x="2813887" y="220820"/>
                        <a:pt x="2813887" y="186665"/>
                        <a:pt x="2793963" y="186665"/>
                      </a:cubicBezTo>
                      <a:close/>
                      <a:moveTo>
                        <a:pt x="2762654" y="257821"/>
                      </a:moveTo>
                      <a:cubicBezTo>
                        <a:pt x="2742731" y="257821"/>
                        <a:pt x="2739884" y="291976"/>
                        <a:pt x="2762654" y="291976"/>
                      </a:cubicBezTo>
                      <a:cubicBezTo>
                        <a:pt x="2782578" y="289130"/>
                        <a:pt x="2782578" y="257821"/>
                        <a:pt x="2762654" y="257821"/>
                      </a:cubicBezTo>
                      <a:close/>
                      <a:moveTo>
                        <a:pt x="3007431" y="41507"/>
                      </a:moveTo>
                      <a:lnTo>
                        <a:pt x="2179174" y="41507"/>
                      </a:lnTo>
                      <a:cubicBezTo>
                        <a:pt x="2159250" y="41507"/>
                        <a:pt x="2156404" y="75662"/>
                        <a:pt x="2179174" y="75662"/>
                      </a:cubicBezTo>
                      <a:lnTo>
                        <a:pt x="3007431" y="75662"/>
                      </a:lnTo>
                      <a:cubicBezTo>
                        <a:pt x="3030201" y="72816"/>
                        <a:pt x="3030201" y="41507"/>
                        <a:pt x="3007431" y="41507"/>
                      </a:cubicBezTo>
                      <a:close/>
                      <a:moveTo>
                        <a:pt x="2924890" y="124048"/>
                      </a:moveTo>
                      <a:lnTo>
                        <a:pt x="2563417" y="124048"/>
                      </a:lnTo>
                      <a:cubicBezTo>
                        <a:pt x="2543493" y="124048"/>
                        <a:pt x="2540647" y="158203"/>
                        <a:pt x="2563417" y="158203"/>
                      </a:cubicBezTo>
                      <a:lnTo>
                        <a:pt x="2924890" y="158203"/>
                      </a:lnTo>
                      <a:cubicBezTo>
                        <a:pt x="2947660" y="155357"/>
                        <a:pt x="2947660" y="124048"/>
                        <a:pt x="2924890" y="124048"/>
                      </a:cubicBezTo>
                      <a:close/>
                      <a:moveTo>
                        <a:pt x="1923012" y="92739"/>
                      </a:moveTo>
                      <a:cubicBezTo>
                        <a:pt x="1903088" y="61430"/>
                        <a:pt x="1851856" y="58584"/>
                        <a:pt x="1831932" y="92739"/>
                      </a:cubicBezTo>
                      <a:cubicBezTo>
                        <a:pt x="1820547" y="112663"/>
                        <a:pt x="1851856" y="129740"/>
                        <a:pt x="1860395" y="109817"/>
                      </a:cubicBezTo>
                      <a:cubicBezTo>
                        <a:pt x="1866087" y="101278"/>
                        <a:pt x="1880318" y="98432"/>
                        <a:pt x="1888857" y="104124"/>
                      </a:cubicBezTo>
                      <a:cubicBezTo>
                        <a:pt x="1903088" y="112663"/>
                        <a:pt x="1900242" y="129740"/>
                        <a:pt x="1891703" y="141125"/>
                      </a:cubicBezTo>
                      <a:cubicBezTo>
                        <a:pt x="1880318" y="161049"/>
                        <a:pt x="1851856" y="169588"/>
                        <a:pt x="1831932" y="161049"/>
                      </a:cubicBezTo>
                      <a:cubicBezTo>
                        <a:pt x="1777854" y="141125"/>
                        <a:pt x="1792085" y="72816"/>
                        <a:pt x="1837625" y="52892"/>
                      </a:cubicBezTo>
                      <a:cubicBezTo>
                        <a:pt x="1857548" y="44353"/>
                        <a:pt x="1840471" y="15891"/>
                        <a:pt x="1820547" y="24429"/>
                      </a:cubicBezTo>
                      <a:cubicBezTo>
                        <a:pt x="1777854" y="44353"/>
                        <a:pt x="1752237" y="95586"/>
                        <a:pt x="1769315" y="141125"/>
                      </a:cubicBezTo>
                      <a:cubicBezTo>
                        <a:pt x="1786392" y="183819"/>
                        <a:pt x="1831932" y="206589"/>
                        <a:pt x="1874626" y="192358"/>
                      </a:cubicBezTo>
                      <a:cubicBezTo>
                        <a:pt x="1917320" y="178127"/>
                        <a:pt x="1948628" y="129740"/>
                        <a:pt x="1923012" y="92739"/>
                      </a:cubicBezTo>
                      <a:close/>
                      <a:moveTo>
                        <a:pt x="2048247" y="84201"/>
                      </a:moveTo>
                      <a:cubicBezTo>
                        <a:pt x="2028323" y="84201"/>
                        <a:pt x="2025477" y="118355"/>
                        <a:pt x="2048247" y="118355"/>
                      </a:cubicBezTo>
                      <a:cubicBezTo>
                        <a:pt x="2068170" y="118355"/>
                        <a:pt x="2068170" y="84201"/>
                        <a:pt x="2048247" y="84201"/>
                      </a:cubicBezTo>
                      <a:close/>
                      <a:moveTo>
                        <a:pt x="2014092" y="161049"/>
                      </a:moveTo>
                      <a:cubicBezTo>
                        <a:pt x="1994168" y="203743"/>
                        <a:pt x="1962859" y="237898"/>
                        <a:pt x="1920166" y="257821"/>
                      </a:cubicBezTo>
                      <a:cubicBezTo>
                        <a:pt x="1900242" y="266360"/>
                        <a:pt x="1908781" y="297669"/>
                        <a:pt x="1928704" y="289130"/>
                      </a:cubicBezTo>
                      <a:cubicBezTo>
                        <a:pt x="1979937" y="269206"/>
                        <a:pt x="2019784" y="229359"/>
                        <a:pt x="2042554" y="178127"/>
                      </a:cubicBezTo>
                      <a:cubicBezTo>
                        <a:pt x="2051093" y="158203"/>
                        <a:pt x="2022631" y="141125"/>
                        <a:pt x="2014092" y="161049"/>
                      </a:cubicBezTo>
                      <a:close/>
                      <a:moveTo>
                        <a:pt x="2367026" y="269206"/>
                      </a:moveTo>
                      <a:cubicBezTo>
                        <a:pt x="2347103" y="269206"/>
                        <a:pt x="2344256" y="303361"/>
                        <a:pt x="2367026" y="303361"/>
                      </a:cubicBezTo>
                      <a:cubicBezTo>
                        <a:pt x="2389796" y="303361"/>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9283"/>
                        <a:pt x="2432490" y="215128"/>
                        <a:pt x="2412566" y="215128"/>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13" name="Freeform: Shape 1212">
                  <a:extLst>
                    <a:ext uri="{FF2B5EF4-FFF2-40B4-BE49-F238E27FC236}">
                      <a16:creationId xmlns:a16="http://schemas.microsoft.com/office/drawing/2014/main" xmlns="" id="{B04D2163-97E0-429E-5111-E023D95275B1}"/>
                    </a:ext>
                  </a:extLst>
                </p:cNvPr>
                <p:cNvSpPr/>
                <p:nvPr/>
              </p:nvSpPr>
              <p:spPr>
                <a:xfrm>
                  <a:off x="4599924" y="5101222"/>
                  <a:ext cx="3024508" cy="323285"/>
                </a:xfrm>
                <a:custGeom>
                  <a:avLst/>
                  <a:gdLst>
                    <a:gd name="connsiteX0" fmla="*/ 1407842 w 3024508"/>
                    <a:gd name="connsiteY0" fmla="*/ 249283 h 323285"/>
                    <a:gd name="connsiteX1" fmla="*/ 1407842 w 3024508"/>
                    <a:gd name="connsiteY1" fmla="*/ 283438 h 323285"/>
                    <a:gd name="connsiteX2" fmla="*/ 1407842 w 3024508"/>
                    <a:gd name="connsiteY2" fmla="*/ 249283 h 323285"/>
                    <a:gd name="connsiteX3" fmla="*/ 1339532 w 3024508"/>
                    <a:gd name="connsiteY3" fmla="*/ 240744 h 323285"/>
                    <a:gd name="connsiteX4" fmla="*/ 1339532 w 3024508"/>
                    <a:gd name="connsiteY4" fmla="*/ 274899 h 323285"/>
                    <a:gd name="connsiteX5" fmla="*/ 1339532 w 3024508"/>
                    <a:gd name="connsiteY5" fmla="*/ 240744 h 323285"/>
                    <a:gd name="connsiteX6" fmla="*/ 1840471 w 3024508"/>
                    <a:gd name="connsiteY6" fmla="*/ 223667 h 323285"/>
                    <a:gd name="connsiteX7" fmla="*/ 1763622 w 3024508"/>
                    <a:gd name="connsiteY7" fmla="*/ 27276 h 323285"/>
                    <a:gd name="connsiteX8" fmla="*/ 1740852 w 3024508"/>
                    <a:gd name="connsiteY8" fmla="*/ 4506 h 323285"/>
                    <a:gd name="connsiteX9" fmla="*/ 1840471 w 3024508"/>
                    <a:gd name="connsiteY9" fmla="*/ 257821 h 323285"/>
                    <a:gd name="connsiteX10" fmla="*/ 1840471 w 3024508"/>
                    <a:gd name="connsiteY10" fmla="*/ 223667 h 323285"/>
                    <a:gd name="connsiteX11" fmla="*/ 1863241 w 3024508"/>
                    <a:gd name="connsiteY11" fmla="*/ 289130 h 323285"/>
                    <a:gd name="connsiteX12" fmla="*/ 1863241 w 3024508"/>
                    <a:gd name="connsiteY12" fmla="*/ 323285 h 323285"/>
                    <a:gd name="connsiteX13" fmla="*/ 1863241 w 3024508"/>
                    <a:gd name="connsiteY13" fmla="*/ 289130 h 323285"/>
                    <a:gd name="connsiteX14" fmla="*/ 1646926 w 3024508"/>
                    <a:gd name="connsiteY14" fmla="*/ 141125 h 323285"/>
                    <a:gd name="connsiteX15" fmla="*/ 642202 w 3024508"/>
                    <a:gd name="connsiteY15" fmla="*/ 141125 h 323285"/>
                    <a:gd name="connsiteX16" fmla="*/ 642202 w 3024508"/>
                    <a:gd name="connsiteY16" fmla="*/ 175280 h 323285"/>
                    <a:gd name="connsiteX17" fmla="*/ 1646926 w 3024508"/>
                    <a:gd name="connsiteY17" fmla="*/ 175280 h 323285"/>
                    <a:gd name="connsiteX18" fmla="*/ 1646926 w 3024508"/>
                    <a:gd name="connsiteY18" fmla="*/ 141125 h 323285"/>
                    <a:gd name="connsiteX19" fmla="*/ 98569 w 3024508"/>
                    <a:gd name="connsiteY19" fmla="*/ 87047 h 323285"/>
                    <a:gd name="connsiteX20" fmla="*/ 1248452 w 3024508"/>
                    <a:gd name="connsiteY20" fmla="*/ 87047 h 323285"/>
                    <a:gd name="connsiteX21" fmla="*/ 1248452 w 3024508"/>
                    <a:gd name="connsiteY21" fmla="*/ 52892 h 323285"/>
                    <a:gd name="connsiteX22" fmla="*/ 98569 w 3024508"/>
                    <a:gd name="connsiteY22" fmla="*/ 52892 h 323285"/>
                    <a:gd name="connsiteX23" fmla="*/ 98569 w 3024508"/>
                    <a:gd name="connsiteY23" fmla="*/ 87047 h 323285"/>
                    <a:gd name="connsiteX24" fmla="*/ 978059 w 3024508"/>
                    <a:gd name="connsiteY24" fmla="*/ 249283 h 323285"/>
                    <a:gd name="connsiteX25" fmla="*/ 16028 w 3024508"/>
                    <a:gd name="connsiteY25" fmla="*/ 249283 h 323285"/>
                    <a:gd name="connsiteX26" fmla="*/ 16028 w 3024508"/>
                    <a:gd name="connsiteY26" fmla="*/ 283438 h 323285"/>
                    <a:gd name="connsiteX27" fmla="*/ 978059 w 3024508"/>
                    <a:gd name="connsiteY27" fmla="*/ 283438 h 323285"/>
                    <a:gd name="connsiteX28" fmla="*/ 978059 w 3024508"/>
                    <a:gd name="connsiteY28" fmla="*/ 249283 h 323285"/>
                    <a:gd name="connsiteX29" fmla="*/ 1558693 w 3024508"/>
                    <a:gd name="connsiteY29" fmla="*/ 81354 h 323285"/>
                    <a:gd name="connsiteX30" fmla="*/ 1558693 w 3024508"/>
                    <a:gd name="connsiteY30" fmla="*/ 47199 h 323285"/>
                    <a:gd name="connsiteX31" fmla="*/ 1558693 w 3024508"/>
                    <a:gd name="connsiteY31" fmla="*/ 81354 h 323285"/>
                    <a:gd name="connsiteX32" fmla="*/ 1385072 w 3024508"/>
                    <a:gd name="connsiteY32" fmla="*/ 78508 h 323285"/>
                    <a:gd name="connsiteX33" fmla="*/ 1498921 w 3024508"/>
                    <a:gd name="connsiteY33" fmla="*/ 78508 h 323285"/>
                    <a:gd name="connsiteX34" fmla="*/ 1498921 w 3024508"/>
                    <a:gd name="connsiteY34" fmla="*/ 44353 h 323285"/>
                    <a:gd name="connsiteX35" fmla="*/ 1385072 w 3024508"/>
                    <a:gd name="connsiteY35" fmla="*/ 44353 h 323285"/>
                    <a:gd name="connsiteX36" fmla="*/ 1385072 w 3024508"/>
                    <a:gd name="connsiteY36" fmla="*/ 78508 h 323285"/>
                    <a:gd name="connsiteX37" fmla="*/ 1905935 w 3024508"/>
                    <a:gd name="connsiteY37" fmla="*/ 32968 h 323285"/>
                    <a:gd name="connsiteX38" fmla="*/ 1920166 w 3024508"/>
                    <a:gd name="connsiteY38" fmla="*/ 178126 h 323285"/>
                    <a:gd name="connsiteX39" fmla="*/ 1937243 w 3024508"/>
                    <a:gd name="connsiteY39" fmla="*/ 206589 h 323285"/>
                    <a:gd name="connsiteX40" fmla="*/ 1914473 w 3024508"/>
                    <a:gd name="connsiteY40" fmla="*/ 1659 h 323285"/>
                    <a:gd name="connsiteX41" fmla="*/ 1905935 w 3024508"/>
                    <a:gd name="connsiteY41" fmla="*/ 32968 h 323285"/>
                    <a:gd name="connsiteX42" fmla="*/ 1251298 w 3024508"/>
                    <a:gd name="connsiteY42" fmla="*/ 249283 h 323285"/>
                    <a:gd name="connsiteX43" fmla="*/ 1060600 w 3024508"/>
                    <a:gd name="connsiteY43" fmla="*/ 249283 h 323285"/>
                    <a:gd name="connsiteX44" fmla="*/ 1060600 w 3024508"/>
                    <a:gd name="connsiteY44" fmla="*/ 283438 h 323285"/>
                    <a:gd name="connsiteX45" fmla="*/ 1251298 w 3024508"/>
                    <a:gd name="connsiteY45" fmla="*/ 283438 h 323285"/>
                    <a:gd name="connsiteX46" fmla="*/ 1251298 w 3024508"/>
                    <a:gd name="connsiteY46" fmla="*/ 249283 h 323285"/>
                    <a:gd name="connsiteX47" fmla="*/ 2495107 w 3024508"/>
                    <a:gd name="connsiteY47" fmla="*/ 212282 h 323285"/>
                    <a:gd name="connsiteX48" fmla="*/ 2495107 w 3024508"/>
                    <a:gd name="connsiteY48" fmla="*/ 212282 h 323285"/>
                    <a:gd name="connsiteX49" fmla="*/ 2492261 w 3024508"/>
                    <a:gd name="connsiteY49" fmla="*/ 246436 h 323285"/>
                    <a:gd name="connsiteX50" fmla="*/ 2495107 w 3024508"/>
                    <a:gd name="connsiteY50" fmla="*/ 246436 h 323285"/>
                    <a:gd name="connsiteX51" fmla="*/ 2495107 w 3024508"/>
                    <a:gd name="connsiteY51" fmla="*/ 212282 h 323285"/>
                    <a:gd name="connsiteX52" fmla="*/ 2793963 w 3024508"/>
                    <a:gd name="connsiteY52" fmla="*/ 183819 h 323285"/>
                    <a:gd name="connsiteX53" fmla="*/ 2680113 w 3024508"/>
                    <a:gd name="connsiteY53" fmla="*/ 183819 h 323285"/>
                    <a:gd name="connsiteX54" fmla="*/ 2680113 w 3024508"/>
                    <a:gd name="connsiteY54" fmla="*/ 217974 h 323285"/>
                    <a:gd name="connsiteX55" fmla="*/ 2793963 w 3024508"/>
                    <a:gd name="connsiteY55" fmla="*/ 217974 h 323285"/>
                    <a:gd name="connsiteX56" fmla="*/ 2793963 w 3024508"/>
                    <a:gd name="connsiteY56" fmla="*/ 183819 h 323285"/>
                    <a:gd name="connsiteX57" fmla="*/ 2762654 w 3024508"/>
                    <a:gd name="connsiteY57" fmla="*/ 254975 h 323285"/>
                    <a:gd name="connsiteX58" fmla="*/ 2762654 w 3024508"/>
                    <a:gd name="connsiteY58" fmla="*/ 289130 h 323285"/>
                    <a:gd name="connsiteX59" fmla="*/ 2762654 w 3024508"/>
                    <a:gd name="connsiteY59" fmla="*/ 254975 h 323285"/>
                    <a:gd name="connsiteX60" fmla="*/ 3007431 w 3024508"/>
                    <a:gd name="connsiteY60" fmla="*/ 38661 h 323285"/>
                    <a:gd name="connsiteX61" fmla="*/ 2179174 w 3024508"/>
                    <a:gd name="connsiteY61" fmla="*/ 38661 h 323285"/>
                    <a:gd name="connsiteX62" fmla="*/ 2179174 w 3024508"/>
                    <a:gd name="connsiteY62" fmla="*/ 72816 h 323285"/>
                    <a:gd name="connsiteX63" fmla="*/ 3007431 w 3024508"/>
                    <a:gd name="connsiteY63" fmla="*/ 72816 h 323285"/>
                    <a:gd name="connsiteX64" fmla="*/ 3007431 w 3024508"/>
                    <a:gd name="connsiteY64" fmla="*/ 38661 h 323285"/>
                    <a:gd name="connsiteX65" fmla="*/ 2924890 w 3024508"/>
                    <a:gd name="connsiteY65" fmla="*/ 121202 h 323285"/>
                    <a:gd name="connsiteX66" fmla="*/ 2563417 w 3024508"/>
                    <a:gd name="connsiteY66" fmla="*/ 121202 h 323285"/>
                    <a:gd name="connsiteX67" fmla="*/ 2563417 w 3024508"/>
                    <a:gd name="connsiteY67" fmla="*/ 155357 h 323285"/>
                    <a:gd name="connsiteX68" fmla="*/ 2924890 w 3024508"/>
                    <a:gd name="connsiteY68" fmla="*/ 155357 h 323285"/>
                    <a:gd name="connsiteX69" fmla="*/ 2924890 w 3024508"/>
                    <a:gd name="connsiteY69" fmla="*/ 121202 h 323285"/>
                    <a:gd name="connsiteX70" fmla="*/ 1923012 w 3024508"/>
                    <a:gd name="connsiteY70" fmla="*/ 89893 h 323285"/>
                    <a:gd name="connsiteX71" fmla="*/ 1831932 w 3024508"/>
                    <a:gd name="connsiteY71" fmla="*/ 89893 h 323285"/>
                    <a:gd name="connsiteX72" fmla="*/ 1860395 w 3024508"/>
                    <a:gd name="connsiteY72" fmla="*/ 106970 h 323285"/>
                    <a:gd name="connsiteX73" fmla="*/ 1888857 w 3024508"/>
                    <a:gd name="connsiteY73" fmla="*/ 101278 h 323285"/>
                    <a:gd name="connsiteX74" fmla="*/ 1891703 w 3024508"/>
                    <a:gd name="connsiteY74" fmla="*/ 135433 h 323285"/>
                    <a:gd name="connsiteX75" fmla="*/ 1831932 w 3024508"/>
                    <a:gd name="connsiteY75" fmla="*/ 155357 h 323285"/>
                    <a:gd name="connsiteX76" fmla="*/ 1837625 w 3024508"/>
                    <a:gd name="connsiteY76" fmla="*/ 47199 h 323285"/>
                    <a:gd name="connsiteX77" fmla="*/ 1820547 w 3024508"/>
                    <a:gd name="connsiteY77" fmla="*/ 18737 h 323285"/>
                    <a:gd name="connsiteX78" fmla="*/ 1769315 w 3024508"/>
                    <a:gd name="connsiteY78" fmla="*/ 135433 h 323285"/>
                    <a:gd name="connsiteX79" fmla="*/ 1874626 w 3024508"/>
                    <a:gd name="connsiteY79" fmla="*/ 186665 h 323285"/>
                    <a:gd name="connsiteX80" fmla="*/ 1923012 w 3024508"/>
                    <a:gd name="connsiteY80" fmla="*/ 89893 h 323285"/>
                    <a:gd name="connsiteX81" fmla="*/ 2048247 w 3024508"/>
                    <a:gd name="connsiteY81" fmla="*/ 84201 h 323285"/>
                    <a:gd name="connsiteX82" fmla="*/ 2048247 w 3024508"/>
                    <a:gd name="connsiteY82" fmla="*/ 118355 h 323285"/>
                    <a:gd name="connsiteX83" fmla="*/ 2048247 w 3024508"/>
                    <a:gd name="connsiteY83" fmla="*/ 84201 h 323285"/>
                    <a:gd name="connsiteX84" fmla="*/ 2014092 w 3024508"/>
                    <a:gd name="connsiteY84" fmla="*/ 158203 h 323285"/>
                    <a:gd name="connsiteX85" fmla="*/ 1920166 w 3024508"/>
                    <a:gd name="connsiteY85" fmla="*/ 252129 h 323285"/>
                    <a:gd name="connsiteX86" fmla="*/ 1928704 w 3024508"/>
                    <a:gd name="connsiteY86" fmla="*/ 283438 h 323285"/>
                    <a:gd name="connsiteX87" fmla="*/ 2042554 w 3024508"/>
                    <a:gd name="connsiteY87" fmla="*/ 172434 h 323285"/>
                    <a:gd name="connsiteX88" fmla="*/ 2014092 w 3024508"/>
                    <a:gd name="connsiteY88" fmla="*/ 158203 h 323285"/>
                    <a:gd name="connsiteX89" fmla="*/ 2367026 w 3024508"/>
                    <a:gd name="connsiteY89" fmla="*/ 269206 h 323285"/>
                    <a:gd name="connsiteX90" fmla="*/ 2367026 w 3024508"/>
                    <a:gd name="connsiteY90" fmla="*/ 303361 h 323285"/>
                    <a:gd name="connsiteX91" fmla="*/ 2367026 w 3024508"/>
                    <a:gd name="connsiteY91" fmla="*/ 269206 h 323285"/>
                    <a:gd name="connsiteX92" fmla="*/ 2489415 w 3024508"/>
                    <a:gd name="connsiteY92" fmla="*/ 149664 h 323285"/>
                    <a:gd name="connsiteX93" fmla="*/ 2489415 w 3024508"/>
                    <a:gd name="connsiteY93" fmla="*/ 115509 h 323285"/>
                    <a:gd name="connsiteX94" fmla="*/ 2307255 w 3024508"/>
                    <a:gd name="connsiteY94" fmla="*/ 115509 h 323285"/>
                    <a:gd name="connsiteX95" fmla="*/ 2307255 w 3024508"/>
                    <a:gd name="connsiteY95" fmla="*/ 149664 h 323285"/>
                    <a:gd name="connsiteX96" fmla="*/ 2489415 w 3024508"/>
                    <a:gd name="connsiteY96" fmla="*/ 149664 h 323285"/>
                    <a:gd name="connsiteX97" fmla="*/ 2412566 w 3024508"/>
                    <a:gd name="connsiteY97" fmla="*/ 215128 h 323285"/>
                    <a:gd name="connsiteX98" fmla="*/ 2110864 w 3024508"/>
                    <a:gd name="connsiteY98" fmla="*/ 215128 h 323285"/>
                    <a:gd name="connsiteX99" fmla="*/ 2110864 w 3024508"/>
                    <a:gd name="connsiteY99" fmla="*/ 249283 h 323285"/>
                    <a:gd name="connsiteX100" fmla="*/ 2412566 w 3024508"/>
                    <a:gd name="connsiteY100" fmla="*/ 249283 h 323285"/>
                    <a:gd name="connsiteX101" fmla="*/ 2412566 w 3024508"/>
                    <a:gd name="connsiteY101" fmla="*/ 215128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407842" y="249283"/>
                      </a:moveTo>
                      <a:cubicBezTo>
                        <a:pt x="1387918" y="249283"/>
                        <a:pt x="1385072" y="283438"/>
                        <a:pt x="1407842" y="283438"/>
                      </a:cubicBezTo>
                      <a:cubicBezTo>
                        <a:pt x="1430612" y="280591"/>
                        <a:pt x="1430612" y="249283"/>
                        <a:pt x="1407842" y="249283"/>
                      </a:cubicBezTo>
                      <a:close/>
                      <a:moveTo>
                        <a:pt x="1339532" y="240744"/>
                      </a:moveTo>
                      <a:cubicBezTo>
                        <a:pt x="1319608" y="240744"/>
                        <a:pt x="1316762" y="274899"/>
                        <a:pt x="1339532" y="274899"/>
                      </a:cubicBezTo>
                      <a:cubicBezTo>
                        <a:pt x="1359456" y="274899"/>
                        <a:pt x="1359456" y="240744"/>
                        <a:pt x="1339532" y="240744"/>
                      </a:cubicBezTo>
                      <a:close/>
                      <a:moveTo>
                        <a:pt x="1840471" y="223667"/>
                      </a:moveTo>
                      <a:cubicBezTo>
                        <a:pt x="1732314" y="226513"/>
                        <a:pt x="1683927" y="98432"/>
                        <a:pt x="1763622" y="27276"/>
                      </a:cubicBezTo>
                      <a:cubicBezTo>
                        <a:pt x="1780700" y="13044"/>
                        <a:pt x="1755083" y="-9726"/>
                        <a:pt x="1740852" y="4506"/>
                      </a:cubicBezTo>
                      <a:cubicBezTo>
                        <a:pt x="1638387" y="95586"/>
                        <a:pt x="1706697" y="257821"/>
                        <a:pt x="1840471" y="257821"/>
                      </a:cubicBezTo>
                      <a:cubicBezTo>
                        <a:pt x="1860395" y="254975"/>
                        <a:pt x="1860395" y="223667"/>
                        <a:pt x="1840471" y="223667"/>
                      </a:cubicBezTo>
                      <a:close/>
                      <a:moveTo>
                        <a:pt x="1863241" y="289130"/>
                      </a:moveTo>
                      <a:cubicBezTo>
                        <a:pt x="1843317" y="289130"/>
                        <a:pt x="1840471" y="323285"/>
                        <a:pt x="1863241" y="323285"/>
                      </a:cubicBezTo>
                      <a:cubicBezTo>
                        <a:pt x="1886011" y="323285"/>
                        <a:pt x="1886011" y="289130"/>
                        <a:pt x="1863241" y="289130"/>
                      </a:cubicBezTo>
                      <a:close/>
                      <a:moveTo>
                        <a:pt x="1646926" y="141125"/>
                      </a:moveTo>
                      <a:lnTo>
                        <a:pt x="642202" y="141125"/>
                      </a:lnTo>
                      <a:cubicBezTo>
                        <a:pt x="622278" y="141125"/>
                        <a:pt x="619432" y="175280"/>
                        <a:pt x="642202" y="175280"/>
                      </a:cubicBezTo>
                      <a:lnTo>
                        <a:pt x="1646926" y="175280"/>
                      </a:lnTo>
                      <a:cubicBezTo>
                        <a:pt x="1669696" y="172434"/>
                        <a:pt x="1669696" y="141125"/>
                        <a:pt x="1646926" y="141125"/>
                      </a:cubicBezTo>
                      <a:close/>
                      <a:moveTo>
                        <a:pt x="98569" y="87047"/>
                      </a:moveTo>
                      <a:lnTo>
                        <a:pt x="1248452" y="87047"/>
                      </a:lnTo>
                      <a:cubicBezTo>
                        <a:pt x="1268376" y="87047"/>
                        <a:pt x="1271222" y="52892"/>
                        <a:pt x="1248452" y="52892"/>
                      </a:cubicBezTo>
                      <a:lnTo>
                        <a:pt x="98569" y="52892"/>
                      </a:lnTo>
                      <a:cubicBezTo>
                        <a:pt x="75799" y="52892"/>
                        <a:pt x="75799" y="87047"/>
                        <a:pt x="98569" y="87047"/>
                      </a:cubicBezTo>
                      <a:close/>
                      <a:moveTo>
                        <a:pt x="978059" y="249283"/>
                      </a:moveTo>
                      <a:lnTo>
                        <a:pt x="16028" y="249283"/>
                      </a:lnTo>
                      <a:cubicBezTo>
                        <a:pt x="-3896" y="249283"/>
                        <a:pt x="-6742" y="283438"/>
                        <a:pt x="16028" y="283438"/>
                      </a:cubicBezTo>
                      <a:lnTo>
                        <a:pt x="978059" y="283438"/>
                      </a:lnTo>
                      <a:cubicBezTo>
                        <a:pt x="1000829" y="280591"/>
                        <a:pt x="1000829" y="249283"/>
                        <a:pt x="978059" y="249283"/>
                      </a:cubicBezTo>
                      <a:close/>
                      <a:moveTo>
                        <a:pt x="1558693" y="81354"/>
                      </a:moveTo>
                      <a:cubicBezTo>
                        <a:pt x="1578616" y="81354"/>
                        <a:pt x="1581463" y="47199"/>
                        <a:pt x="1558693" y="47199"/>
                      </a:cubicBezTo>
                      <a:cubicBezTo>
                        <a:pt x="1538769" y="47199"/>
                        <a:pt x="1538769" y="81354"/>
                        <a:pt x="1558693" y="81354"/>
                      </a:cubicBezTo>
                      <a:close/>
                      <a:moveTo>
                        <a:pt x="1385072" y="78508"/>
                      </a:moveTo>
                      <a:lnTo>
                        <a:pt x="1498921" y="78508"/>
                      </a:lnTo>
                      <a:cubicBezTo>
                        <a:pt x="1518845" y="78508"/>
                        <a:pt x="1521691" y="44353"/>
                        <a:pt x="1498921" y="44353"/>
                      </a:cubicBezTo>
                      <a:lnTo>
                        <a:pt x="1385072" y="44353"/>
                      </a:lnTo>
                      <a:cubicBezTo>
                        <a:pt x="1365148" y="44353"/>
                        <a:pt x="1365148" y="78508"/>
                        <a:pt x="1385072" y="78508"/>
                      </a:cubicBezTo>
                      <a:close/>
                      <a:moveTo>
                        <a:pt x="1905935" y="32968"/>
                      </a:moveTo>
                      <a:cubicBezTo>
                        <a:pt x="1962859" y="50045"/>
                        <a:pt x="1962859" y="146818"/>
                        <a:pt x="1920166" y="178126"/>
                      </a:cubicBezTo>
                      <a:cubicBezTo>
                        <a:pt x="1903088" y="189512"/>
                        <a:pt x="1920166" y="217974"/>
                        <a:pt x="1937243" y="206589"/>
                      </a:cubicBezTo>
                      <a:cubicBezTo>
                        <a:pt x="2005553" y="158203"/>
                        <a:pt x="2002707" y="27276"/>
                        <a:pt x="1914473" y="1659"/>
                      </a:cubicBezTo>
                      <a:cubicBezTo>
                        <a:pt x="1894550" y="-4033"/>
                        <a:pt x="1883164" y="27276"/>
                        <a:pt x="1905935" y="32968"/>
                      </a:cubicBezTo>
                      <a:close/>
                      <a:moveTo>
                        <a:pt x="1251298" y="249283"/>
                      </a:moveTo>
                      <a:lnTo>
                        <a:pt x="1060600" y="249283"/>
                      </a:lnTo>
                      <a:cubicBezTo>
                        <a:pt x="1040676" y="249283"/>
                        <a:pt x="1037830" y="283438"/>
                        <a:pt x="1060600" y="283438"/>
                      </a:cubicBezTo>
                      <a:lnTo>
                        <a:pt x="1251298" y="283438"/>
                      </a:lnTo>
                      <a:cubicBezTo>
                        <a:pt x="1271222" y="280591"/>
                        <a:pt x="1271222" y="249283"/>
                        <a:pt x="1251298" y="249283"/>
                      </a:cubicBezTo>
                      <a:close/>
                      <a:moveTo>
                        <a:pt x="2495107" y="212282"/>
                      </a:moveTo>
                      <a:lnTo>
                        <a:pt x="2495107" y="212282"/>
                      </a:lnTo>
                      <a:cubicBezTo>
                        <a:pt x="2472337" y="212282"/>
                        <a:pt x="2472337" y="246436"/>
                        <a:pt x="2492261" y="246436"/>
                      </a:cubicBezTo>
                      <a:lnTo>
                        <a:pt x="2495107" y="246436"/>
                      </a:lnTo>
                      <a:cubicBezTo>
                        <a:pt x="2517877" y="246436"/>
                        <a:pt x="2517877" y="212282"/>
                        <a:pt x="2495107" y="212282"/>
                      </a:cubicBezTo>
                      <a:close/>
                      <a:moveTo>
                        <a:pt x="2793963" y="183819"/>
                      </a:moveTo>
                      <a:lnTo>
                        <a:pt x="2680113" y="183819"/>
                      </a:lnTo>
                      <a:cubicBezTo>
                        <a:pt x="2660189" y="183819"/>
                        <a:pt x="2657343" y="217974"/>
                        <a:pt x="2680113" y="217974"/>
                      </a:cubicBezTo>
                      <a:lnTo>
                        <a:pt x="2793963" y="217974"/>
                      </a:lnTo>
                      <a:cubicBezTo>
                        <a:pt x="2813887" y="217974"/>
                        <a:pt x="2813887" y="183819"/>
                        <a:pt x="2793963" y="183819"/>
                      </a:cubicBezTo>
                      <a:close/>
                      <a:moveTo>
                        <a:pt x="2762654" y="254975"/>
                      </a:moveTo>
                      <a:cubicBezTo>
                        <a:pt x="2742731" y="254975"/>
                        <a:pt x="2739884" y="289130"/>
                        <a:pt x="2762654" y="289130"/>
                      </a:cubicBezTo>
                      <a:cubicBezTo>
                        <a:pt x="2782578" y="289130"/>
                        <a:pt x="2782578" y="254975"/>
                        <a:pt x="2762654" y="254975"/>
                      </a:cubicBezTo>
                      <a:close/>
                      <a:moveTo>
                        <a:pt x="3007431" y="38661"/>
                      </a:moveTo>
                      <a:lnTo>
                        <a:pt x="2179174" y="38661"/>
                      </a:lnTo>
                      <a:cubicBezTo>
                        <a:pt x="2159250" y="38661"/>
                        <a:pt x="2156404" y="72816"/>
                        <a:pt x="2179174" y="72816"/>
                      </a:cubicBezTo>
                      <a:lnTo>
                        <a:pt x="3007431" y="72816"/>
                      </a:lnTo>
                      <a:cubicBezTo>
                        <a:pt x="3030201" y="72816"/>
                        <a:pt x="3030201" y="38661"/>
                        <a:pt x="3007431" y="38661"/>
                      </a:cubicBezTo>
                      <a:close/>
                      <a:moveTo>
                        <a:pt x="2924890" y="121202"/>
                      </a:moveTo>
                      <a:lnTo>
                        <a:pt x="2563417" y="121202"/>
                      </a:lnTo>
                      <a:cubicBezTo>
                        <a:pt x="2543493" y="121202"/>
                        <a:pt x="2540647" y="155357"/>
                        <a:pt x="2563417" y="155357"/>
                      </a:cubicBezTo>
                      <a:lnTo>
                        <a:pt x="2924890" y="155357"/>
                      </a:lnTo>
                      <a:cubicBezTo>
                        <a:pt x="2947660" y="155357"/>
                        <a:pt x="2947660" y="121202"/>
                        <a:pt x="2924890" y="121202"/>
                      </a:cubicBezTo>
                      <a:close/>
                      <a:moveTo>
                        <a:pt x="1923012" y="89893"/>
                      </a:moveTo>
                      <a:cubicBezTo>
                        <a:pt x="1903088" y="58584"/>
                        <a:pt x="1851856" y="55738"/>
                        <a:pt x="1831932" y="89893"/>
                      </a:cubicBezTo>
                      <a:cubicBezTo>
                        <a:pt x="1820547" y="109817"/>
                        <a:pt x="1851856" y="126894"/>
                        <a:pt x="1860395" y="106970"/>
                      </a:cubicBezTo>
                      <a:cubicBezTo>
                        <a:pt x="1866087" y="98432"/>
                        <a:pt x="1880318" y="95586"/>
                        <a:pt x="1888857" y="101278"/>
                      </a:cubicBezTo>
                      <a:cubicBezTo>
                        <a:pt x="1903088" y="109817"/>
                        <a:pt x="1900242" y="126894"/>
                        <a:pt x="1891703" y="135433"/>
                      </a:cubicBezTo>
                      <a:cubicBezTo>
                        <a:pt x="1880318" y="155357"/>
                        <a:pt x="1851856" y="163895"/>
                        <a:pt x="1831932" y="155357"/>
                      </a:cubicBezTo>
                      <a:cubicBezTo>
                        <a:pt x="1777854" y="135433"/>
                        <a:pt x="1792085" y="67123"/>
                        <a:pt x="1837625" y="47199"/>
                      </a:cubicBezTo>
                      <a:cubicBezTo>
                        <a:pt x="1857548" y="38661"/>
                        <a:pt x="1840471" y="10198"/>
                        <a:pt x="1820547" y="18737"/>
                      </a:cubicBezTo>
                      <a:cubicBezTo>
                        <a:pt x="1777854" y="38661"/>
                        <a:pt x="1752237" y="89893"/>
                        <a:pt x="1769315" y="135433"/>
                      </a:cubicBezTo>
                      <a:cubicBezTo>
                        <a:pt x="1786392" y="178126"/>
                        <a:pt x="1831932" y="200897"/>
                        <a:pt x="1874626" y="186665"/>
                      </a:cubicBezTo>
                      <a:cubicBezTo>
                        <a:pt x="1917320" y="178126"/>
                        <a:pt x="1948628" y="129740"/>
                        <a:pt x="1923012" y="89893"/>
                      </a:cubicBezTo>
                      <a:close/>
                      <a:moveTo>
                        <a:pt x="2048247" y="84201"/>
                      </a:moveTo>
                      <a:cubicBezTo>
                        <a:pt x="2028323" y="84201"/>
                        <a:pt x="2025477" y="118355"/>
                        <a:pt x="2048247" y="118355"/>
                      </a:cubicBezTo>
                      <a:cubicBezTo>
                        <a:pt x="2068170" y="115509"/>
                        <a:pt x="2068170" y="84201"/>
                        <a:pt x="2048247" y="84201"/>
                      </a:cubicBezTo>
                      <a:close/>
                      <a:moveTo>
                        <a:pt x="2014092" y="158203"/>
                      </a:moveTo>
                      <a:cubicBezTo>
                        <a:pt x="1994168" y="200897"/>
                        <a:pt x="1962859" y="235051"/>
                        <a:pt x="1920166" y="252129"/>
                      </a:cubicBezTo>
                      <a:cubicBezTo>
                        <a:pt x="1900242" y="260668"/>
                        <a:pt x="1908781" y="291976"/>
                        <a:pt x="1928704" y="283438"/>
                      </a:cubicBezTo>
                      <a:cubicBezTo>
                        <a:pt x="1979937" y="263514"/>
                        <a:pt x="2019784" y="223667"/>
                        <a:pt x="2042554" y="172434"/>
                      </a:cubicBezTo>
                      <a:cubicBezTo>
                        <a:pt x="2051093" y="155357"/>
                        <a:pt x="2022631" y="138279"/>
                        <a:pt x="2014092" y="158203"/>
                      </a:cubicBezTo>
                      <a:close/>
                      <a:moveTo>
                        <a:pt x="2367026" y="269206"/>
                      </a:moveTo>
                      <a:cubicBezTo>
                        <a:pt x="2347103" y="269206"/>
                        <a:pt x="2344256" y="303361"/>
                        <a:pt x="2367026" y="303361"/>
                      </a:cubicBezTo>
                      <a:cubicBezTo>
                        <a:pt x="2389796" y="300515"/>
                        <a:pt x="2389796" y="269206"/>
                        <a:pt x="2367026" y="269206"/>
                      </a:cubicBezTo>
                      <a:close/>
                      <a:moveTo>
                        <a:pt x="2489415" y="149664"/>
                      </a:moveTo>
                      <a:cubicBezTo>
                        <a:pt x="2509338" y="149664"/>
                        <a:pt x="2512185" y="115509"/>
                        <a:pt x="2489415" y="115509"/>
                      </a:cubicBezTo>
                      <a:lnTo>
                        <a:pt x="2307255" y="115509"/>
                      </a:lnTo>
                      <a:cubicBezTo>
                        <a:pt x="2287331" y="115509"/>
                        <a:pt x="2284485" y="149664"/>
                        <a:pt x="2307255" y="149664"/>
                      </a:cubicBezTo>
                      <a:lnTo>
                        <a:pt x="2489415" y="149664"/>
                      </a:lnTo>
                      <a:close/>
                      <a:moveTo>
                        <a:pt x="2412566" y="215128"/>
                      </a:moveTo>
                      <a:lnTo>
                        <a:pt x="2110864" y="215128"/>
                      </a:lnTo>
                      <a:cubicBezTo>
                        <a:pt x="2090940" y="215128"/>
                        <a:pt x="2088094" y="249283"/>
                        <a:pt x="2110864" y="249283"/>
                      </a:cubicBezTo>
                      <a:lnTo>
                        <a:pt x="2412566" y="249283"/>
                      </a:lnTo>
                      <a:cubicBezTo>
                        <a:pt x="2432490" y="246436"/>
                        <a:pt x="2432490" y="215128"/>
                        <a:pt x="2412566" y="215128"/>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201" name="Graphic 377">
                <a:extLst>
                  <a:ext uri="{FF2B5EF4-FFF2-40B4-BE49-F238E27FC236}">
                    <a16:creationId xmlns:a16="http://schemas.microsoft.com/office/drawing/2014/main" xmlns="" id="{886CAE18-BA21-CFCF-94EA-73B5132F5C03}"/>
                  </a:ext>
                </a:extLst>
              </p:cNvPr>
              <p:cNvGrpSpPr/>
              <p:nvPr/>
            </p:nvGrpSpPr>
            <p:grpSpPr>
              <a:xfrm>
                <a:off x="4502216" y="4598783"/>
                <a:ext cx="3184947" cy="438321"/>
                <a:chOff x="4502216" y="4598783"/>
                <a:chExt cx="3184947" cy="438321"/>
              </a:xfrm>
            </p:grpSpPr>
            <p:sp>
              <p:nvSpPr>
                <p:cNvPr id="1204" name="Freeform: Shape 1203">
                  <a:extLst>
                    <a:ext uri="{FF2B5EF4-FFF2-40B4-BE49-F238E27FC236}">
                      <a16:creationId xmlns:a16="http://schemas.microsoft.com/office/drawing/2014/main" xmlns="" id="{3A53614C-7A88-FB47-5E1A-3F8FDC14076B}"/>
                    </a:ext>
                  </a:extLst>
                </p:cNvPr>
                <p:cNvSpPr/>
                <p:nvPr/>
              </p:nvSpPr>
              <p:spPr>
                <a:xfrm rot="-10800000">
                  <a:off x="4502216" y="4598783"/>
                  <a:ext cx="3184947" cy="438321"/>
                </a:xfrm>
                <a:custGeom>
                  <a:avLst/>
                  <a:gdLst>
                    <a:gd name="connsiteX0" fmla="*/ 0 w 3184947"/>
                    <a:gd name="connsiteY0" fmla="*/ 0 h 438321"/>
                    <a:gd name="connsiteX1" fmla="*/ 3184948 w 3184947"/>
                    <a:gd name="connsiteY1" fmla="*/ 0 h 438321"/>
                    <a:gd name="connsiteX2" fmla="*/ 3184948 w 3184947"/>
                    <a:gd name="connsiteY2" fmla="*/ 438322 h 438321"/>
                    <a:gd name="connsiteX3" fmla="*/ 0 w 3184947"/>
                    <a:gd name="connsiteY3" fmla="*/ 438322 h 438321"/>
                  </a:gdLst>
                  <a:ahLst/>
                  <a:cxnLst>
                    <a:cxn ang="0">
                      <a:pos x="connsiteX0" y="connsiteY0"/>
                    </a:cxn>
                    <a:cxn ang="0">
                      <a:pos x="connsiteX1" y="connsiteY1"/>
                    </a:cxn>
                    <a:cxn ang="0">
                      <a:pos x="connsiteX2" y="connsiteY2"/>
                    </a:cxn>
                    <a:cxn ang="0">
                      <a:pos x="connsiteX3" y="connsiteY3"/>
                    </a:cxn>
                  </a:cxnLst>
                  <a:rect l="l" t="t" r="r" b="b"/>
                  <a:pathLst>
                    <a:path w="3184947" h="438321">
                      <a:moveTo>
                        <a:pt x="0" y="0"/>
                      </a:moveTo>
                      <a:lnTo>
                        <a:pt x="3184948" y="0"/>
                      </a:lnTo>
                      <a:lnTo>
                        <a:pt x="3184948" y="438322"/>
                      </a:lnTo>
                      <a:lnTo>
                        <a:pt x="0" y="438322"/>
                      </a:lnTo>
                      <a:close/>
                    </a:path>
                  </a:pathLst>
                </a:custGeom>
                <a:solidFill>
                  <a:srgbClr val="A31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5" name="Freeform: Shape 1204">
                  <a:extLst>
                    <a:ext uri="{FF2B5EF4-FFF2-40B4-BE49-F238E27FC236}">
                      <a16:creationId xmlns:a16="http://schemas.microsoft.com/office/drawing/2014/main" xmlns="" id="{62CB623D-0A9C-F897-37E7-5A69190BA779}"/>
                    </a:ext>
                  </a:extLst>
                </p:cNvPr>
                <p:cNvSpPr/>
                <p:nvPr/>
              </p:nvSpPr>
              <p:spPr>
                <a:xfrm rot="-10800000">
                  <a:off x="4502216" y="4599694"/>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D54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6" name="Freeform: Shape 1205">
                  <a:extLst>
                    <a:ext uri="{FF2B5EF4-FFF2-40B4-BE49-F238E27FC236}">
                      <a16:creationId xmlns:a16="http://schemas.microsoft.com/office/drawing/2014/main" xmlns="" id="{853DE1D6-DC09-F8B3-BCCD-31828635EA31}"/>
                    </a:ext>
                  </a:extLst>
                </p:cNvPr>
                <p:cNvSpPr/>
                <p:nvPr/>
              </p:nvSpPr>
              <p:spPr>
                <a:xfrm rot="-10800000">
                  <a:off x="4502216" y="5004885"/>
                  <a:ext cx="3184947" cy="31308"/>
                </a:xfrm>
                <a:custGeom>
                  <a:avLst/>
                  <a:gdLst>
                    <a:gd name="connsiteX0" fmla="*/ 0 w 3184947"/>
                    <a:gd name="connsiteY0" fmla="*/ 0 h 31308"/>
                    <a:gd name="connsiteX1" fmla="*/ 3184948 w 3184947"/>
                    <a:gd name="connsiteY1" fmla="*/ 0 h 31308"/>
                    <a:gd name="connsiteX2" fmla="*/ 3184948 w 3184947"/>
                    <a:gd name="connsiteY2" fmla="*/ 31309 h 31308"/>
                    <a:gd name="connsiteX3" fmla="*/ 0 w 3184947"/>
                    <a:gd name="connsiteY3" fmla="*/ 31309 h 31308"/>
                  </a:gdLst>
                  <a:ahLst/>
                  <a:cxnLst>
                    <a:cxn ang="0">
                      <a:pos x="connsiteX0" y="connsiteY0"/>
                    </a:cxn>
                    <a:cxn ang="0">
                      <a:pos x="connsiteX1" y="connsiteY1"/>
                    </a:cxn>
                    <a:cxn ang="0">
                      <a:pos x="connsiteX2" y="connsiteY2"/>
                    </a:cxn>
                    <a:cxn ang="0">
                      <a:pos x="connsiteX3" y="connsiteY3"/>
                    </a:cxn>
                  </a:cxnLst>
                  <a:rect l="l" t="t" r="r" b="b"/>
                  <a:pathLst>
                    <a:path w="3184947" h="31308">
                      <a:moveTo>
                        <a:pt x="0" y="0"/>
                      </a:moveTo>
                      <a:lnTo>
                        <a:pt x="3184948" y="0"/>
                      </a:lnTo>
                      <a:lnTo>
                        <a:pt x="3184948" y="31309"/>
                      </a:lnTo>
                      <a:lnTo>
                        <a:pt x="0" y="31309"/>
                      </a:ln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7" name="Freeform: Shape 1206">
                  <a:extLst>
                    <a:ext uri="{FF2B5EF4-FFF2-40B4-BE49-F238E27FC236}">
                      <a16:creationId xmlns:a16="http://schemas.microsoft.com/office/drawing/2014/main" xmlns="" id="{CE62639B-7654-D893-D186-6AA5DA3E714A}"/>
                    </a:ext>
                  </a:extLst>
                </p:cNvPr>
                <p:cNvSpPr/>
                <p:nvPr/>
              </p:nvSpPr>
              <p:spPr>
                <a:xfrm>
                  <a:off x="4564720" y="4665746"/>
                  <a:ext cx="3024508" cy="326131"/>
                </a:xfrm>
                <a:custGeom>
                  <a:avLst/>
                  <a:gdLst>
                    <a:gd name="connsiteX0" fmla="*/ 1616667 w 3024508"/>
                    <a:gd name="connsiteY0" fmla="*/ 286284 h 326131"/>
                    <a:gd name="connsiteX1" fmla="*/ 1616667 w 3024508"/>
                    <a:gd name="connsiteY1" fmla="*/ 252129 h 326131"/>
                    <a:gd name="connsiteX2" fmla="*/ 1616667 w 3024508"/>
                    <a:gd name="connsiteY2" fmla="*/ 286284 h 326131"/>
                    <a:gd name="connsiteX3" fmla="*/ 1684977 w 3024508"/>
                    <a:gd name="connsiteY3" fmla="*/ 277745 h 326131"/>
                    <a:gd name="connsiteX4" fmla="*/ 1684977 w 3024508"/>
                    <a:gd name="connsiteY4" fmla="*/ 243590 h 326131"/>
                    <a:gd name="connsiteX5" fmla="*/ 1684977 w 3024508"/>
                    <a:gd name="connsiteY5" fmla="*/ 277745 h 326131"/>
                    <a:gd name="connsiteX6" fmla="*/ 1184038 w 3024508"/>
                    <a:gd name="connsiteY6" fmla="*/ 257821 h 326131"/>
                    <a:gd name="connsiteX7" fmla="*/ 1283656 w 3024508"/>
                    <a:gd name="connsiteY7" fmla="*/ 4506 h 326131"/>
                    <a:gd name="connsiteX8" fmla="*/ 1260887 w 3024508"/>
                    <a:gd name="connsiteY8" fmla="*/ 27275 h 326131"/>
                    <a:gd name="connsiteX9" fmla="*/ 1184038 w 3024508"/>
                    <a:gd name="connsiteY9" fmla="*/ 223666 h 326131"/>
                    <a:gd name="connsiteX10" fmla="*/ 1184038 w 3024508"/>
                    <a:gd name="connsiteY10" fmla="*/ 257821 h 326131"/>
                    <a:gd name="connsiteX11" fmla="*/ 1161268 w 3024508"/>
                    <a:gd name="connsiteY11" fmla="*/ 326131 h 326131"/>
                    <a:gd name="connsiteX12" fmla="*/ 1161268 w 3024508"/>
                    <a:gd name="connsiteY12" fmla="*/ 291976 h 326131"/>
                    <a:gd name="connsiteX13" fmla="*/ 1161268 w 3024508"/>
                    <a:gd name="connsiteY13" fmla="*/ 326131 h 326131"/>
                    <a:gd name="connsiteX14" fmla="*/ 1377583 w 3024508"/>
                    <a:gd name="connsiteY14" fmla="*/ 175280 h 326131"/>
                    <a:gd name="connsiteX15" fmla="*/ 2382307 w 3024508"/>
                    <a:gd name="connsiteY15" fmla="*/ 175280 h 326131"/>
                    <a:gd name="connsiteX16" fmla="*/ 2382307 w 3024508"/>
                    <a:gd name="connsiteY16" fmla="*/ 141125 h 326131"/>
                    <a:gd name="connsiteX17" fmla="*/ 1377583 w 3024508"/>
                    <a:gd name="connsiteY17" fmla="*/ 141125 h 326131"/>
                    <a:gd name="connsiteX18" fmla="*/ 1377583 w 3024508"/>
                    <a:gd name="connsiteY18" fmla="*/ 175280 h 326131"/>
                    <a:gd name="connsiteX19" fmla="*/ 2925940 w 3024508"/>
                    <a:gd name="connsiteY19" fmla="*/ 55738 h 326131"/>
                    <a:gd name="connsiteX20" fmla="*/ 1778903 w 3024508"/>
                    <a:gd name="connsiteY20" fmla="*/ 55738 h 326131"/>
                    <a:gd name="connsiteX21" fmla="*/ 1778903 w 3024508"/>
                    <a:gd name="connsiteY21" fmla="*/ 89893 h 326131"/>
                    <a:gd name="connsiteX22" fmla="*/ 2928786 w 3024508"/>
                    <a:gd name="connsiteY22" fmla="*/ 89893 h 326131"/>
                    <a:gd name="connsiteX23" fmla="*/ 2925940 w 3024508"/>
                    <a:gd name="connsiteY23" fmla="*/ 55738 h 326131"/>
                    <a:gd name="connsiteX24" fmla="*/ 2046450 w 3024508"/>
                    <a:gd name="connsiteY24" fmla="*/ 286284 h 326131"/>
                    <a:gd name="connsiteX25" fmla="*/ 3008481 w 3024508"/>
                    <a:gd name="connsiteY25" fmla="*/ 286284 h 326131"/>
                    <a:gd name="connsiteX26" fmla="*/ 3008481 w 3024508"/>
                    <a:gd name="connsiteY26" fmla="*/ 252129 h 326131"/>
                    <a:gd name="connsiteX27" fmla="*/ 2046450 w 3024508"/>
                    <a:gd name="connsiteY27" fmla="*/ 252129 h 326131"/>
                    <a:gd name="connsiteX28" fmla="*/ 2046450 w 3024508"/>
                    <a:gd name="connsiteY28" fmla="*/ 286284 h 326131"/>
                    <a:gd name="connsiteX29" fmla="*/ 1465816 w 3024508"/>
                    <a:gd name="connsiteY29" fmla="*/ 50046 h 326131"/>
                    <a:gd name="connsiteX30" fmla="*/ 1465816 w 3024508"/>
                    <a:gd name="connsiteY30" fmla="*/ 84200 h 326131"/>
                    <a:gd name="connsiteX31" fmla="*/ 1465816 w 3024508"/>
                    <a:gd name="connsiteY31" fmla="*/ 50046 h 326131"/>
                    <a:gd name="connsiteX32" fmla="*/ 1639437 w 3024508"/>
                    <a:gd name="connsiteY32" fmla="*/ 47199 h 326131"/>
                    <a:gd name="connsiteX33" fmla="*/ 1525587 w 3024508"/>
                    <a:gd name="connsiteY33" fmla="*/ 47199 h 326131"/>
                    <a:gd name="connsiteX34" fmla="*/ 1525587 w 3024508"/>
                    <a:gd name="connsiteY34" fmla="*/ 81354 h 326131"/>
                    <a:gd name="connsiteX35" fmla="*/ 1639437 w 3024508"/>
                    <a:gd name="connsiteY35" fmla="*/ 81354 h 326131"/>
                    <a:gd name="connsiteX36" fmla="*/ 1639437 w 3024508"/>
                    <a:gd name="connsiteY36" fmla="*/ 47199 h 326131"/>
                    <a:gd name="connsiteX37" fmla="*/ 1110036 w 3024508"/>
                    <a:gd name="connsiteY37" fmla="*/ 4506 h 326131"/>
                    <a:gd name="connsiteX38" fmla="*/ 1087266 w 3024508"/>
                    <a:gd name="connsiteY38" fmla="*/ 212281 h 326131"/>
                    <a:gd name="connsiteX39" fmla="*/ 1104343 w 3024508"/>
                    <a:gd name="connsiteY39" fmla="*/ 183819 h 326131"/>
                    <a:gd name="connsiteX40" fmla="*/ 1118574 w 3024508"/>
                    <a:gd name="connsiteY40" fmla="*/ 35814 h 326131"/>
                    <a:gd name="connsiteX41" fmla="*/ 1110036 w 3024508"/>
                    <a:gd name="connsiteY41" fmla="*/ 4506 h 326131"/>
                    <a:gd name="connsiteX42" fmla="*/ 1773211 w 3024508"/>
                    <a:gd name="connsiteY42" fmla="*/ 286284 h 326131"/>
                    <a:gd name="connsiteX43" fmla="*/ 1963909 w 3024508"/>
                    <a:gd name="connsiteY43" fmla="*/ 286284 h 326131"/>
                    <a:gd name="connsiteX44" fmla="*/ 1963909 w 3024508"/>
                    <a:gd name="connsiteY44" fmla="*/ 252129 h 326131"/>
                    <a:gd name="connsiteX45" fmla="*/ 1773211 w 3024508"/>
                    <a:gd name="connsiteY45" fmla="*/ 252129 h 326131"/>
                    <a:gd name="connsiteX46" fmla="*/ 1773211 w 3024508"/>
                    <a:gd name="connsiteY46" fmla="*/ 286284 h 326131"/>
                    <a:gd name="connsiteX47" fmla="*/ 529402 w 3024508"/>
                    <a:gd name="connsiteY47" fmla="*/ 249283 h 326131"/>
                    <a:gd name="connsiteX48" fmla="*/ 529402 w 3024508"/>
                    <a:gd name="connsiteY48" fmla="*/ 249283 h 326131"/>
                    <a:gd name="connsiteX49" fmla="*/ 532248 w 3024508"/>
                    <a:gd name="connsiteY49" fmla="*/ 215128 h 326131"/>
                    <a:gd name="connsiteX50" fmla="*/ 529402 w 3024508"/>
                    <a:gd name="connsiteY50" fmla="*/ 215128 h 326131"/>
                    <a:gd name="connsiteX51" fmla="*/ 529402 w 3024508"/>
                    <a:gd name="connsiteY51" fmla="*/ 249283 h 326131"/>
                    <a:gd name="connsiteX52" fmla="*/ 230546 w 3024508"/>
                    <a:gd name="connsiteY52" fmla="*/ 220820 h 326131"/>
                    <a:gd name="connsiteX53" fmla="*/ 344396 w 3024508"/>
                    <a:gd name="connsiteY53" fmla="*/ 220820 h 326131"/>
                    <a:gd name="connsiteX54" fmla="*/ 344396 w 3024508"/>
                    <a:gd name="connsiteY54" fmla="*/ 186665 h 326131"/>
                    <a:gd name="connsiteX55" fmla="*/ 230546 w 3024508"/>
                    <a:gd name="connsiteY55" fmla="*/ 186665 h 326131"/>
                    <a:gd name="connsiteX56" fmla="*/ 230546 w 3024508"/>
                    <a:gd name="connsiteY56" fmla="*/ 220820 h 326131"/>
                    <a:gd name="connsiteX57" fmla="*/ 264701 w 3024508"/>
                    <a:gd name="connsiteY57" fmla="*/ 291976 h 326131"/>
                    <a:gd name="connsiteX58" fmla="*/ 264701 w 3024508"/>
                    <a:gd name="connsiteY58" fmla="*/ 257821 h 326131"/>
                    <a:gd name="connsiteX59" fmla="*/ 264701 w 3024508"/>
                    <a:gd name="connsiteY59" fmla="*/ 291976 h 326131"/>
                    <a:gd name="connsiteX60" fmla="*/ 17077 w 3024508"/>
                    <a:gd name="connsiteY60" fmla="*/ 75662 h 326131"/>
                    <a:gd name="connsiteX61" fmla="*/ 845335 w 3024508"/>
                    <a:gd name="connsiteY61" fmla="*/ 75662 h 326131"/>
                    <a:gd name="connsiteX62" fmla="*/ 845335 w 3024508"/>
                    <a:gd name="connsiteY62" fmla="*/ 41507 h 326131"/>
                    <a:gd name="connsiteX63" fmla="*/ 17077 w 3024508"/>
                    <a:gd name="connsiteY63" fmla="*/ 41507 h 326131"/>
                    <a:gd name="connsiteX64" fmla="*/ 17077 w 3024508"/>
                    <a:gd name="connsiteY64" fmla="*/ 75662 h 326131"/>
                    <a:gd name="connsiteX65" fmla="*/ 99619 w 3024508"/>
                    <a:gd name="connsiteY65" fmla="*/ 158203 h 326131"/>
                    <a:gd name="connsiteX66" fmla="*/ 461092 w 3024508"/>
                    <a:gd name="connsiteY66" fmla="*/ 158203 h 326131"/>
                    <a:gd name="connsiteX67" fmla="*/ 461092 w 3024508"/>
                    <a:gd name="connsiteY67" fmla="*/ 124048 h 326131"/>
                    <a:gd name="connsiteX68" fmla="*/ 99619 w 3024508"/>
                    <a:gd name="connsiteY68" fmla="*/ 124048 h 326131"/>
                    <a:gd name="connsiteX69" fmla="*/ 99619 w 3024508"/>
                    <a:gd name="connsiteY69" fmla="*/ 158203 h 326131"/>
                    <a:gd name="connsiteX70" fmla="*/ 1147037 w 3024508"/>
                    <a:gd name="connsiteY70" fmla="*/ 192358 h 326131"/>
                    <a:gd name="connsiteX71" fmla="*/ 1252348 w 3024508"/>
                    <a:gd name="connsiteY71" fmla="*/ 141125 h 326131"/>
                    <a:gd name="connsiteX72" fmla="*/ 1201115 w 3024508"/>
                    <a:gd name="connsiteY72" fmla="*/ 24429 h 326131"/>
                    <a:gd name="connsiteX73" fmla="*/ 1184038 w 3024508"/>
                    <a:gd name="connsiteY73" fmla="*/ 52892 h 326131"/>
                    <a:gd name="connsiteX74" fmla="*/ 1189730 w 3024508"/>
                    <a:gd name="connsiteY74" fmla="*/ 161049 h 326131"/>
                    <a:gd name="connsiteX75" fmla="*/ 1129959 w 3024508"/>
                    <a:gd name="connsiteY75" fmla="*/ 141125 h 326131"/>
                    <a:gd name="connsiteX76" fmla="*/ 1132805 w 3024508"/>
                    <a:gd name="connsiteY76" fmla="*/ 104124 h 326131"/>
                    <a:gd name="connsiteX77" fmla="*/ 1161268 w 3024508"/>
                    <a:gd name="connsiteY77" fmla="*/ 109817 h 326131"/>
                    <a:gd name="connsiteX78" fmla="*/ 1189730 w 3024508"/>
                    <a:gd name="connsiteY78" fmla="*/ 92739 h 326131"/>
                    <a:gd name="connsiteX79" fmla="*/ 1098651 w 3024508"/>
                    <a:gd name="connsiteY79" fmla="*/ 92739 h 326131"/>
                    <a:gd name="connsiteX80" fmla="*/ 1147037 w 3024508"/>
                    <a:gd name="connsiteY80" fmla="*/ 192358 h 326131"/>
                    <a:gd name="connsiteX81" fmla="*/ 976262 w 3024508"/>
                    <a:gd name="connsiteY81" fmla="*/ 118355 h 326131"/>
                    <a:gd name="connsiteX82" fmla="*/ 976262 w 3024508"/>
                    <a:gd name="connsiteY82" fmla="*/ 84200 h 326131"/>
                    <a:gd name="connsiteX83" fmla="*/ 976262 w 3024508"/>
                    <a:gd name="connsiteY83" fmla="*/ 118355 h 326131"/>
                    <a:gd name="connsiteX84" fmla="*/ 981955 w 3024508"/>
                    <a:gd name="connsiteY84" fmla="*/ 178127 h 326131"/>
                    <a:gd name="connsiteX85" fmla="*/ 1095804 w 3024508"/>
                    <a:gd name="connsiteY85" fmla="*/ 289130 h 326131"/>
                    <a:gd name="connsiteX86" fmla="*/ 1104343 w 3024508"/>
                    <a:gd name="connsiteY86" fmla="*/ 257821 h 326131"/>
                    <a:gd name="connsiteX87" fmla="*/ 1010417 w 3024508"/>
                    <a:gd name="connsiteY87" fmla="*/ 161049 h 326131"/>
                    <a:gd name="connsiteX88" fmla="*/ 981955 w 3024508"/>
                    <a:gd name="connsiteY88" fmla="*/ 178127 h 326131"/>
                    <a:gd name="connsiteX89" fmla="*/ 657483 w 3024508"/>
                    <a:gd name="connsiteY89" fmla="*/ 306208 h 326131"/>
                    <a:gd name="connsiteX90" fmla="*/ 657483 w 3024508"/>
                    <a:gd name="connsiteY90" fmla="*/ 272052 h 326131"/>
                    <a:gd name="connsiteX91" fmla="*/ 657483 w 3024508"/>
                    <a:gd name="connsiteY91" fmla="*/ 306208 h 326131"/>
                    <a:gd name="connsiteX92" fmla="*/ 717254 w 3024508"/>
                    <a:gd name="connsiteY92" fmla="*/ 152510 h 326131"/>
                    <a:gd name="connsiteX93" fmla="*/ 717254 w 3024508"/>
                    <a:gd name="connsiteY93" fmla="*/ 118355 h 326131"/>
                    <a:gd name="connsiteX94" fmla="*/ 535094 w 3024508"/>
                    <a:gd name="connsiteY94" fmla="*/ 118355 h 326131"/>
                    <a:gd name="connsiteX95" fmla="*/ 535094 w 3024508"/>
                    <a:gd name="connsiteY95" fmla="*/ 152510 h 326131"/>
                    <a:gd name="connsiteX96" fmla="*/ 717254 w 3024508"/>
                    <a:gd name="connsiteY96" fmla="*/ 152510 h 326131"/>
                    <a:gd name="connsiteX97" fmla="*/ 611943 w 3024508"/>
                    <a:gd name="connsiteY97" fmla="*/ 249283 h 326131"/>
                    <a:gd name="connsiteX98" fmla="*/ 913645 w 3024508"/>
                    <a:gd name="connsiteY98" fmla="*/ 249283 h 326131"/>
                    <a:gd name="connsiteX99" fmla="*/ 913645 w 3024508"/>
                    <a:gd name="connsiteY99" fmla="*/ 215128 h 326131"/>
                    <a:gd name="connsiteX100" fmla="*/ 611943 w 3024508"/>
                    <a:gd name="connsiteY100" fmla="*/ 215128 h 326131"/>
                    <a:gd name="connsiteX101" fmla="*/ 611943 w 3024508"/>
                    <a:gd name="connsiteY101" fmla="*/ 249283 h 326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6131">
                      <a:moveTo>
                        <a:pt x="1616667" y="286284"/>
                      </a:moveTo>
                      <a:cubicBezTo>
                        <a:pt x="1639437" y="286284"/>
                        <a:pt x="1636591" y="252129"/>
                        <a:pt x="1616667" y="252129"/>
                      </a:cubicBezTo>
                      <a:cubicBezTo>
                        <a:pt x="1593897" y="252129"/>
                        <a:pt x="1593897" y="286284"/>
                        <a:pt x="1616667" y="286284"/>
                      </a:cubicBezTo>
                      <a:close/>
                      <a:moveTo>
                        <a:pt x="1684977" y="277745"/>
                      </a:moveTo>
                      <a:cubicBezTo>
                        <a:pt x="1707747" y="277745"/>
                        <a:pt x="1704901" y="243590"/>
                        <a:pt x="1684977" y="243590"/>
                      </a:cubicBezTo>
                      <a:cubicBezTo>
                        <a:pt x="1665053" y="246436"/>
                        <a:pt x="1665053" y="277745"/>
                        <a:pt x="1684977" y="277745"/>
                      </a:cubicBezTo>
                      <a:close/>
                      <a:moveTo>
                        <a:pt x="1184038" y="257821"/>
                      </a:moveTo>
                      <a:cubicBezTo>
                        <a:pt x="1320658" y="260668"/>
                        <a:pt x="1386121" y="95585"/>
                        <a:pt x="1283656" y="4506"/>
                      </a:cubicBezTo>
                      <a:cubicBezTo>
                        <a:pt x="1266579" y="-9726"/>
                        <a:pt x="1243809" y="13044"/>
                        <a:pt x="1260887" y="27275"/>
                      </a:cubicBezTo>
                      <a:cubicBezTo>
                        <a:pt x="1340581" y="98432"/>
                        <a:pt x="1292195" y="226513"/>
                        <a:pt x="1184038" y="223666"/>
                      </a:cubicBezTo>
                      <a:cubicBezTo>
                        <a:pt x="1164114" y="226513"/>
                        <a:pt x="1164114" y="257821"/>
                        <a:pt x="1184038" y="257821"/>
                      </a:cubicBezTo>
                      <a:close/>
                      <a:moveTo>
                        <a:pt x="1161268" y="326131"/>
                      </a:moveTo>
                      <a:cubicBezTo>
                        <a:pt x="1184038" y="326131"/>
                        <a:pt x="1181192" y="291976"/>
                        <a:pt x="1161268" y="291976"/>
                      </a:cubicBezTo>
                      <a:cubicBezTo>
                        <a:pt x="1138498" y="291976"/>
                        <a:pt x="1138498" y="326131"/>
                        <a:pt x="1161268" y="326131"/>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6284"/>
                      </a:moveTo>
                      <a:lnTo>
                        <a:pt x="3008481" y="286284"/>
                      </a:lnTo>
                      <a:cubicBezTo>
                        <a:pt x="3031251" y="286284"/>
                        <a:pt x="3028405" y="252129"/>
                        <a:pt x="3008481" y="252129"/>
                      </a:cubicBezTo>
                      <a:lnTo>
                        <a:pt x="2046450" y="252129"/>
                      </a:lnTo>
                      <a:cubicBezTo>
                        <a:pt x="2026526" y="252129"/>
                        <a:pt x="2026526" y="286284"/>
                        <a:pt x="2046450" y="286284"/>
                      </a:cubicBezTo>
                      <a:close/>
                      <a:moveTo>
                        <a:pt x="1465816" y="50046"/>
                      </a:moveTo>
                      <a:cubicBezTo>
                        <a:pt x="1443046" y="50046"/>
                        <a:pt x="1445892" y="84200"/>
                        <a:pt x="1465816" y="84200"/>
                      </a:cubicBezTo>
                      <a:cubicBezTo>
                        <a:pt x="1488586" y="84200"/>
                        <a:pt x="1488586" y="50046"/>
                        <a:pt x="1465816" y="50046"/>
                      </a:cubicBezTo>
                      <a:close/>
                      <a:moveTo>
                        <a:pt x="1639437" y="47199"/>
                      </a:moveTo>
                      <a:lnTo>
                        <a:pt x="1525587" y="47199"/>
                      </a:lnTo>
                      <a:cubicBezTo>
                        <a:pt x="1502817" y="47199"/>
                        <a:pt x="1505664" y="81354"/>
                        <a:pt x="1525587" y="81354"/>
                      </a:cubicBezTo>
                      <a:lnTo>
                        <a:pt x="1639437" y="81354"/>
                      </a:lnTo>
                      <a:cubicBezTo>
                        <a:pt x="1662207" y="81354"/>
                        <a:pt x="1659361" y="47199"/>
                        <a:pt x="1639437" y="47199"/>
                      </a:cubicBezTo>
                      <a:close/>
                      <a:moveTo>
                        <a:pt x="1110036" y="4506"/>
                      </a:moveTo>
                      <a:cubicBezTo>
                        <a:pt x="1021802" y="30122"/>
                        <a:pt x="1021802" y="163895"/>
                        <a:pt x="1087266" y="212281"/>
                      </a:cubicBezTo>
                      <a:cubicBezTo>
                        <a:pt x="1104343" y="223666"/>
                        <a:pt x="1121420" y="195204"/>
                        <a:pt x="1104343" y="183819"/>
                      </a:cubicBezTo>
                      <a:cubicBezTo>
                        <a:pt x="1061649" y="149664"/>
                        <a:pt x="1061649" y="52892"/>
                        <a:pt x="1118574" y="35814"/>
                      </a:cubicBezTo>
                      <a:cubicBezTo>
                        <a:pt x="1141344" y="30122"/>
                        <a:pt x="1132805" y="-4033"/>
                        <a:pt x="1110036" y="4506"/>
                      </a:cubicBezTo>
                      <a:close/>
                      <a:moveTo>
                        <a:pt x="1773211" y="286284"/>
                      </a:moveTo>
                      <a:lnTo>
                        <a:pt x="1963909" y="286284"/>
                      </a:lnTo>
                      <a:cubicBezTo>
                        <a:pt x="1986679" y="286284"/>
                        <a:pt x="1983833" y="252129"/>
                        <a:pt x="1963909" y="252129"/>
                      </a:cubicBezTo>
                      <a:lnTo>
                        <a:pt x="1773211" y="252129"/>
                      </a:lnTo>
                      <a:cubicBezTo>
                        <a:pt x="1753287" y="252129"/>
                        <a:pt x="1753287" y="286284"/>
                        <a:pt x="1773211" y="286284"/>
                      </a:cubicBezTo>
                      <a:close/>
                      <a:moveTo>
                        <a:pt x="529402" y="249283"/>
                      </a:moveTo>
                      <a:lnTo>
                        <a:pt x="529402" y="249283"/>
                      </a:lnTo>
                      <a:cubicBezTo>
                        <a:pt x="552172" y="249283"/>
                        <a:pt x="552172" y="215128"/>
                        <a:pt x="532248" y="215128"/>
                      </a:cubicBezTo>
                      <a:lnTo>
                        <a:pt x="529402" y="215128"/>
                      </a:lnTo>
                      <a:cubicBezTo>
                        <a:pt x="506632" y="215128"/>
                        <a:pt x="506632" y="249283"/>
                        <a:pt x="529402" y="249283"/>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91976"/>
                      </a:moveTo>
                      <a:cubicBezTo>
                        <a:pt x="287471" y="291976"/>
                        <a:pt x="284625" y="257821"/>
                        <a:pt x="264701" y="257821"/>
                      </a:cubicBezTo>
                      <a:cubicBezTo>
                        <a:pt x="241931" y="257821"/>
                        <a:pt x="241931" y="291976"/>
                        <a:pt x="264701" y="291976"/>
                      </a:cubicBezTo>
                      <a:close/>
                      <a:moveTo>
                        <a:pt x="17077" y="75662"/>
                      </a:moveTo>
                      <a:lnTo>
                        <a:pt x="845335" y="75662"/>
                      </a:lnTo>
                      <a:cubicBezTo>
                        <a:pt x="868105" y="75662"/>
                        <a:pt x="865258" y="41507"/>
                        <a:pt x="845335" y="41507"/>
                      </a:cubicBezTo>
                      <a:lnTo>
                        <a:pt x="17077" y="41507"/>
                      </a:lnTo>
                      <a:cubicBezTo>
                        <a:pt x="-5692" y="41507"/>
                        <a:pt x="-5692" y="75662"/>
                        <a:pt x="17077" y="75662"/>
                      </a:cubicBezTo>
                      <a:close/>
                      <a:moveTo>
                        <a:pt x="99619" y="158203"/>
                      </a:moveTo>
                      <a:lnTo>
                        <a:pt x="461092" y="158203"/>
                      </a:lnTo>
                      <a:cubicBezTo>
                        <a:pt x="483862" y="158203"/>
                        <a:pt x="481015" y="124048"/>
                        <a:pt x="461092" y="124048"/>
                      </a:cubicBezTo>
                      <a:lnTo>
                        <a:pt x="99619" y="124048"/>
                      </a:lnTo>
                      <a:cubicBezTo>
                        <a:pt x="76849" y="124048"/>
                        <a:pt x="76849" y="158203"/>
                        <a:pt x="99619" y="158203"/>
                      </a:cubicBezTo>
                      <a:close/>
                      <a:moveTo>
                        <a:pt x="1147037" y="192358"/>
                      </a:moveTo>
                      <a:cubicBezTo>
                        <a:pt x="1189730" y="206589"/>
                        <a:pt x="1238117" y="183819"/>
                        <a:pt x="1252348" y="141125"/>
                      </a:cubicBezTo>
                      <a:cubicBezTo>
                        <a:pt x="1269425" y="95585"/>
                        <a:pt x="1243809" y="44353"/>
                        <a:pt x="1201115" y="24429"/>
                      </a:cubicBezTo>
                      <a:cubicBezTo>
                        <a:pt x="1181192" y="15890"/>
                        <a:pt x="1164114" y="44353"/>
                        <a:pt x="1184038" y="52892"/>
                      </a:cubicBezTo>
                      <a:cubicBezTo>
                        <a:pt x="1229578" y="72815"/>
                        <a:pt x="1243809" y="141125"/>
                        <a:pt x="1189730" y="161049"/>
                      </a:cubicBezTo>
                      <a:cubicBezTo>
                        <a:pt x="1169807" y="169588"/>
                        <a:pt x="1141344" y="161049"/>
                        <a:pt x="1129959" y="141125"/>
                      </a:cubicBezTo>
                      <a:cubicBezTo>
                        <a:pt x="1124267" y="129740"/>
                        <a:pt x="1121420" y="112663"/>
                        <a:pt x="1132805" y="104124"/>
                      </a:cubicBezTo>
                      <a:cubicBezTo>
                        <a:pt x="1141344" y="98432"/>
                        <a:pt x="1155575" y="101278"/>
                        <a:pt x="1161268" y="109817"/>
                      </a:cubicBezTo>
                      <a:cubicBezTo>
                        <a:pt x="1172653" y="129740"/>
                        <a:pt x="1201115" y="112663"/>
                        <a:pt x="1189730" y="92739"/>
                      </a:cubicBezTo>
                      <a:cubicBezTo>
                        <a:pt x="1172653" y="58584"/>
                        <a:pt x="1118574" y="61431"/>
                        <a:pt x="1098651" y="92739"/>
                      </a:cubicBezTo>
                      <a:cubicBezTo>
                        <a:pt x="1075881" y="132587"/>
                        <a:pt x="1107189" y="178127"/>
                        <a:pt x="1147037" y="192358"/>
                      </a:cubicBezTo>
                      <a:close/>
                      <a:moveTo>
                        <a:pt x="976262" y="118355"/>
                      </a:moveTo>
                      <a:cubicBezTo>
                        <a:pt x="999032" y="118355"/>
                        <a:pt x="996186" y="84200"/>
                        <a:pt x="976262" y="84200"/>
                      </a:cubicBezTo>
                      <a:cubicBezTo>
                        <a:pt x="956338" y="84200"/>
                        <a:pt x="956338" y="118355"/>
                        <a:pt x="976262" y="118355"/>
                      </a:cubicBezTo>
                      <a:close/>
                      <a:moveTo>
                        <a:pt x="981955" y="178127"/>
                      </a:moveTo>
                      <a:cubicBezTo>
                        <a:pt x="1004724" y="229359"/>
                        <a:pt x="1044572" y="269206"/>
                        <a:pt x="1095804" y="289130"/>
                      </a:cubicBezTo>
                      <a:cubicBezTo>
                        <a:pt x="1115728" y="297669"/>
                        <a:pt x="1124267" y="266360"/>
                        <a:pt x="1104343" y="257821"/>
                      </a:cubicBezTo>
                      <a:cubicBezTo>
                        <a:pt x="1061649" y="240744"/>
                        <a:pt x="1027494" y="206589"/>
                        <a:pt x="1010417" y="161049"/>
                      </a:cubicBezTo>
                      <a:cubicBezTo>
                        <a:pt x="1001878" y="141125"/>
                        <a:pt x="973416" y="158203"/>
                        <a:pt x="981955" y="178127"/>
                      </a:cubicBezTo>
                      <a:close/>
                      <a:moveTo>
                        <a:pt x="657483" y="306208"/>
                      </a:moveTo>
                      <a:cubicBezTo>
                        <a:pt x="680252" y="306208"/>
                        <a:pt x="677406" y="272052"/>
                        <a:pt x="657483" y="272052"/>
                      </a:cubicBezTo>
                      <a:cubicBezTo>
                        <a:pt x="634713" y="272052"/>
                        <a:pt x="634713" y="306208"/>
                        <a:pt x="657483" y="306208"/>
                      </a:cubicBezTo>
                      <a:close/>
                      <a:moveTo>
                        <a:pt x="717254" y="152510"/>
                      </a:moveTo>
                      <a:cubicBezTo>
                        <a:pt x="740024" y="152510"/>
                        <a:pt x="737177" y="118355"/>
                        <a:pt x="717254" y="118355"/>
                      </a:cubicBezTo>
                      <a:lnTo>
                        <a:pt x="535094" y="118355"/>
                      </a:lnTo>
                      <a:cubicBezTo>
                        <a:pt x="512324" y="118355"/>
                        <a:pt x="515170" y="152510"/>
                        <a:pt x="535094" y="152510"/>
                      </a:cubicBezTo>
                      <a:lnTo>
                        <a:pt x="717254" y="152510"/>
                      </a:lnTo>
                      <a:close/>
                      <a:moveTo>
                        <a:pt x="611943" y="249283"/>
                      </a:moveTo>
                      <a:lnTo>
                        <a:pt x="913645" y="249283"/>
                      </a:lnTo>
                      <a:cubicBezTo>
                        <a:pt x="936415" y="249283"/>
                        <a:pt x="933568" y="215128"/>
                        <a:pt x="913645" y="215128"/>
                      </a:cubicBezTo>
                      <a:lnTo>
                        <a:pt x="611943" y="215128"/>
                      </a:lnTo>
                      <a:cubicBezTo>
                        <a:pt x="592019" y="217974"/>
                        <a:pt x="592019" y="249283"/>
                        <a:pt x="611943" y="249283"/>
                      </a:cubicBezTo>
                      <a:close/>
                    </a:path>
                  </a:pathLst>
                </a:custGeom>
                <a:solidFill>
                  <a:srgbClr val="C639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8" name="Freeform: Shape 1207">
                  <a:extLst>
                    <a:ext uri="{FF2B5EF4-FFF2-40B4-BE49-F238E27FC236}">
                      <a16:creationId xmlns:a16="http://schemas.microsoft.com/office/drawing/2014/main" xmlns="" id="{792E2314-8A01-BB18-1C05-1BD2D72811AB}"/>
                    </a:ext>
                  </a:extLst>
                </p:cNvPr>
                <p:cNvSpPr/>
                <p:nvPr/>
              </p:nvSpPr>
              <p:spPr>
                <a:xfrm>
                  <a:off x="4564720" y="4662900"/>
                  <a:ext cx="3024508" cy="323285"/>
                </a:xfrm>
                <a:custGeom>
                  <a:avLst/>
                  <a:gdLst>
                    <a:gd name="connsiteX0" fmla="*/ 1616667 w 3024508"/>
                    <a:gd name="connsiteY0" fmla="*/ 283438 h 323285"/>
                    <a:gd name="connsiteX1" fmla="*/ 1616667 w 3024508"/>
                    <a:gd name="connsiteY1" fmla="*/ 249283 h 323285"/>
                    <a:gd name="connsiteX2" fmla="*/ 1616667 w 3024508"/>
                    <a:gd name="connsiteY2" fmla="*/ 283438 h 323285"/>
                    <a:gd name="connsiteX3" fmla="*/ 1684977 w 3024508"/>
                    <a:gd name="connsiteY3" fmla="*/ 277745 h 323285"/>
                    <a:gd name="connsiteX4" fmla="*/ 1684977 w 3024508"/>
                    <a:gd name="connsiteY4" fmla="*/ 243590 h 323285"/>
                    <a:gd name="connsiteX5" fmla="*/ 1684977 w 3024508"/>
                    <a:gd name="connsiteY5" fmla="*/ 277745 h 323285"/>
                    <a:gd name="connsiteX6" fmla="*/ 1184038 w 3024508"/>
                    <a:gd name="connsiteY6" fmla="*/ 257821 h 323285"/>
                    <a:gd name="connsiteX7" fmla="*/ 1283656 w 3024508"/>
                    <a:gd name="connsiteY7" fmla="*/ 4506 h 323285"/>
                    <a:gd name="connsiteX8" fmla="*/ 1260887 w 3024508"/>
                    <a:gd name="connsiteY8" fmla="*/ 27276 h 323285"/>
                    <a:gd name="connsiteX9" fmla="*/ 1184038 w 3024508"/>
                    <a:gd name="connsiteY9" fmla="*/ 223667 h 323285"/>
                    <a:gd name="connsiteX10" fmla="*/ 1184038 w 3024508"/>
                    <a:gd name="connsiteY10" fmla="*/ 257821 h 323285"/>
                    <a:gd name="connsiteX11" fmla="*/ 1161268 w 3024508"/>
                    <a:gd name="connsiteY11" fmla="*/ 323285 h 323285"/>
                    <a:gd name="connsiteX12" fmla="*/ 1161268 w 3024508"/>
                    <a:gd name="connsiteY12" fmla="*/ 289130 h 323285"/>
                    <a:gd name="connsiteX13" fmla="*/ 1161268 w 3024508"/>
                    <a:gd name="connsiteY13" fmla="*/ 323285 h 323285"/>
                    <a:gd name="connsiteX14" fmla="*/ 1377583 w 3024508"/>
                    <a:gd name="connsiteY14" fmla="*/ 175280 h 323285"/>
                    <a:gd name="connsiteX15" fmla="*/ 2382307 w 3024508"/>
                    <a:gd name="connsiteY15" fmla="*/ 175280 h 323285"/>
                    <a:gd name="connsiteX16" fmla="*/ 2382307 w 3024508"/>
                    <a:gd name="connsiteY16" fmla="*/ 141125 h 323285"/>
                    <a:gd name="connsiteX17" fmla="*/ 1377583 w 3024508"/>
                    <a:gd name="connsiteY17" fmla="*/ 141125 h 323285"/>
                    <a:gd name="connsiteX18" fmla="*/ 1377583 w 3024508"/>
                    <a:gd name="connsiteY18" fmla="*/ 175280 h 323285"/>
                    <a:gd name="connsiteX19" fmla="*/ 2925940 w 3024508"/>
                    <a:gd name="connsiteY19" fmla="*/ 55738 h 323285"/>
                    <a:gd name="connsiteX20" fmla="*/ 1778903 w 3024508"/>
                    <a:gd name="connsiteY20" fmla="*/ 55738 h 323285"/>
                    <a:gd name="connsiteX21" fmla="*/ 1778903 w 3024508"/>
                    <a:gd name="connsiteY21" fmla="*/ 89893 h 323285"/>
                    <a:gd name="connsiteX22" fmla="*/ 2928786 w 3024508"/>
                    <a:gd name="connsiteY22" fmla="*/ 89893 h 323285"/>
                    <a:gd name="connsiteX23" fmla="*/ 2925940 w 3024508"/>
                    <a:gd name="connsiteY23" fmla="*/ 55738 h 323285"/>
                    <a:gd name="connsiteX24" fmla="*/ 2046450 w 3024508"/>
                    <a:gd name="connsiteY24" fmla="*/ 283438 h 323285"/>
                    <a:gd name="connsiteX25" fmla="*/ 3008481 w 3024508"/>
                    <a:gd name="connsiteY25" fmla="*/ 283438 h 323285"/>
                    <a:gd name="connsiteX26" fmla="*/ 3008481 w 3024508"/>
                    <a:gd name="connsiteY26" fmla="*/ 249283 h 323285"/>
                    <a:gd name="connsiteX27" fmla="*/ 2046450 w 3024508"/>
                    <a:gd name="connsiteY27" fmla="*/ 249283 h 323285"/>
                    <a:gd name="connsiteX28" fmla="*/ 2046450 w 3024508"/>
                    <a:gd name="connsiteY28" fmla="*/ 283438 h 323285"/>
                    <a:gd name="connsiteX29" fmla="*/ 1465816 w 3024508"/>
                    <a:gd name="connsiteY29" fmla="*/ 50046 h 323285"/>
                    <a:gd name="connsiteX30" fmla="*/ 1465816 w 3024508"/>
                    <a:gd name="connsiteY30" fmla="*/ 84201 h 323285"/>
                    <a:gd name="connsiteX31" fmla="*/ 1465816 w 3024508"/>
                    <a:gd name="connsiteY31" fmla="*/ 50046 h 323285"/>
                    <a:gd name="connsiteX32" fmla="*/ 1639437 w 3024508"/>
                    <a:gd name="connsiteY32" fmla="*/ 47199 h 323285"/>
                    <a:gd name="connsiteX33" fmla="*/ 1525587 w 3024508"/>
                    <a:gd name="connsiteY33" fmla="*/ 47199 h 323285"/>
                    <a:gd name="connsiteX34" fmla="*/ 1525587 w 3024508"/>
                    <a:gd name="connsiteY34" fmla="*/ 81354 h 323285"/>
                    <a:gd name="connsiteX35" fmla="*/ 1639437 w 3024508"/>
                    <a:gd name="connsiteY35" fmla="*/ 81354 h 323285"/>
                    <a:gd name="connsiteX36" fmla="*/ 1639437 w 3024508"/>
                    <a:gd name="connsiteY36" fmla="*/ 47199 h 323285"/>
                    <a:gd name="connsiteX37" fmla="*/ 1110036 w 3024508"/>
                    <a:gd name="connsiteY37" fmla="*/ 1659 h 323285"/>
                    <a:gd name="connsiteX38" fmla="*/ 1087266 w 3024508"/>
                    <a:gd name="connsiteY38" fmla="*/ 206589 h 323285"/>
                    <a:gd name="connsiteX39" fmla="*/ 1104343 w 3024508"/>
                    <a:gd name="connsiteY39" fmla="*/ 178127 h 323285"/>
                    <a:gd name="connsiteX40" fmla="*/ 1118574 w 3024508"/>
                    <a:gd name="connsiteY40" fmla="*/ 35814 h 323285"/>
                    <a:gd name="connsiteX41" fmla="*/ 1110036 w 3024508"/>
                    <a:gd name="connsiteY41" fmla="*/ 1659 h 323285"/>
                    <a:gd name="connsiteX42" fmla="*/ 1773211 w 3024508"/>
                    <a:gd name="connsiteY42" fmla="*/ 283438 h 323285"/>
                    <a:gd name="connsiteX43" fmla="*/ 1963909 w 3024508"/>
                    <a:gd name="connsiteY43" fmla="*/ 283438 h 323285"/>
                    <a:gd name="connsiteX44" fmla="*/ 1963909 w 3024508"/>
                    <a:gd name="connsiteY44" fmla="*/ 249283 h 323285"/>
                    <a:gd name="connsiteX45" fmla="*/ 1773211 w 3024508"/>
                    <a:gd name="connsiteY45" fmla="*/ 249283 h 323285"/>
                    <a:gd name="connsiteX46" fmla="*/ 1773211 w 3024508"/>
                    <a:gd name="connsiteY46" fmla="*/ 283438 h 323285"/>
                    <a:gd name="connsiteX47" fmla="*/ 529402 w 3024508"/>
                    <a:gd name="connsiteY47" fmla="*/ 246436 h 323285"/>
                    <a:gd name="connsiteX48" fmla="*/ 529402 w 3024508"/>
                    <a:gd name="connsiteY48" fmla="*/ 246436 h 323285"/>
                    <a:gd name="connsiteX49" fmla="*/ 532248 w 3024508"/>
                    <a:gd name="connsiteY49" fmla="*/ 212282 h 323285"/>
                    <a:gd name="connsiteX50" fmla="*/ 529402 w 3024508"/>
                    <a:gd name="connsiteY50" fmla="*/ 212282 h 323285"/>
                    <a:gd name="connsiteX51" fmla="*/ 529402 w 3024508"/>
                    <a:gd name="connsiteY51" fmla="*/ 246436 h 323285"/>
                    <a:gd name="connsiteX52" fmla="*/ 230546 w 3024508"/>
                    <a:gd name="connsiteY52" fmla="*/ 220820 h 323285"/>
                    <a:gd name="connsiteX53" fmla="*/ 344396 w 3024508"/>
                    <a:gd name="connsiteY53" fmla="*/ 220820 h 323285"/>
                    <a:gd name="connsiteX54" fmla="*/ 344396 w 3024508"/>
                    <a:gd name="connsiteY54" fmla="*/ 186665 h 323285"/>
                    <a:gd name="connsiteX55" fmla="*/ 230546 w 3024508"/>
                    <a:gd name="connsiteY55" fmla="*/ 186665 h 323285"/>
                    <a:gd name="connsiteX56" fmla="*/ 230546 w 3024508"/>
                    <a:gd name="connsiteY56" fmla="*/ 220820 h 323285"/>
                    <a:gd name="connsiteX57" fmla="*/ 264701 w 3024508"/>
                    <a:gd name="connsiteY57" fmla="*/ 289130 h 323285"/>
                    <a:gd name="connsiteX58" fmla="*/ 264701 w 3024508"/>
                    <a:gd name="connsiteY58" fmla="*/ 254975 h 323285"/>
                    <a:gd name="connsiteX59" fmla="*/ 264701 w 3024508"/>
                    <a:gd name="connsiteY59" fmla="*/ 289130 h 323285"/>
                    <a:gd name="connsiteX60" fmla="*/ 17077 w 3024508"/>
                    <a:gd name="connsiteY60" fmla="*/ 72816 h 323285"/>
                    <a:gd name="connsiteX61" fmla="*/ 845335 w 3024508"/>
                    <a:gd name="connsiteY61" fmla="*/ 72816 h 323285"/>
                    <a:gd name="connsiteX62" fmla="*/ 845335 w 3024508"/>
                    <a:gd name="connsiteY62" fmla="*/ 38661 h 323285"/>
                    <a:gd name="connsiteX63" fmla="*/ 17077 w 3024508"/>
                    <a:gd name="connsiteY63" fmla="*/ 38661 h 323285"/>
                    <a:gd name="connsiteX64" fmla="*/ 17077 w 3024508"/>
                    <a:gd name="connsiteY64" fmla="*/ 72816 h 323285"/>
                    <a:gd name="connsiteX65" fmla="*/ 99619 w 3024508"/>
                    <a:gd name="connsiteY65" fmla="*/ 155357 h 323285"/>
                    <a:gd name="connsiteX66" fmla="*/ 461092 w 3024508"/>
                    <a:gd name="connsiteY66" fmla="*/ 155357 h 323285"/>
                    <a:gd name="connsiteX67" fmla="*/ 461092 w 3024508"/>
                    <a:gd name="connsiteY67" fmla="*/ 121202 h 323285"/>
                    <a:gd name="connsiteX68" fmla="*/ 99619 w 3024508"/>
                    <a:gd name="connsiteY68" fmla="*/ 121202 h 323285"/>
                    <a:gd name="connsiteX69" fmla="*/ 99619 w 3024508"/>
                    <a:gd name="connsiteY69" fmla="*/ 155357 h 323285"/>
                    <a:gd name="connsiteX70" fmla="*/ 1147037 w 3024508"/>
                    <a:gd name="connsiteY70" fmla="*/ 192358 h 323285"/>
                    <a:gd name="connsiteX71" fmla="*/ 1252348 w 3024508"/>
                    <a:gd name="connsiteY71" fmla="*/ 141125 h 323285"/>
                    <a:gd name="connsiteX72" fmla="*/ 1201115 w 3024508"/>
                    <a:gd name="connsiteY72" fmla="*/ 24429 h 323285"/>
                    <a:gd name="connsiteX73" fmla="*/ 1184038 w 3024508"/>
                    <a:gd name="connsiteY73" fmla="*/ 52892 h 323285"/>
                    <a:gd name="connsiteX74" fmla="*/ 1189730 w 3024508"/>
                    <a:gd name="connsiteY74" fmla="*/ 161049 h 323285"/>
                    <a:gd name="connsiteX75" fmla="*/ 1129959 w 3024508"/>
                    <a:gd name="connsiteY75" fmla="*/ 141125 h 323285"/>
                    <a:gd name="connsiteX76" fmla="*/ 1132805 w 3024508"/>
                    <a:gd name="connsiteY76" fmla="*/ 106971 h 323285"/>
                    <a:gd name="connsiteX77" fmla="*/ 1161268 w 3024508"/>
                    <a:gd name="connsiteY77" fmla="*/ 112663 h 323285"/>
                    <a:gd name="connsiteX78" fmla="*/ 1189730 w 3024508"/>
                    <a:gd name="connsiteY78" fmla="*/ 95586 h 323285"/>
                    <a:gd name="connsiteX79" fmla="*/ 1098651 w 3024508"/>
                    <a:gd name="connsiteY79" fmla="*/ 95586 h 323285"/>
                    <a:gd name="connsiteX80" fmla="*/ 1147037 w 3024508"/>
                    <a:gd name="connsiteY80" fmla="*/ 192358 h 323285"/>
                    <a:gd name="connsiteX81" fmla="*/ 976262 w 3024508"/>
                    <a:gd name="connsiteY81" fmla="*/ 118355 h 323285"/>
                    <a:gd name="connsiteX82" fmla="*/ 976262 w 3024508"/>
                    <a:gd name="connsiteY82" fmla="*/ 84201 h 323285"/>
                    <a:gd name="connsiteX83" fmla="*/ 976262 w 3024508"/>
                    <a:gd name="connsiteY83" fmla="*/ 118355 h 323285"/>
                    <a:gd name="connsiteX84" fmla="*/ 981955 w 3024508"/>
                    <a:gd name="connsiteY84" fmla="*/ 178127 h 323285"/>
                    <a:gd name="connsiteX85" fmla="*/ 1095804 w 3024508"/>
                    <a:gd name="connsiteY85" fmla="*/ 289130 h 323285"/>
                    <a:gd name="connsiteX86" fmla="*/ 1104343 w 3024508"/>
                    <a:gd name="connsiteY86" fmla="*/ 257821 h 323285"/>
                    <a:gd name="connsiteX87" fmla="*/ 1010417 w 3024508"/>
                    <a:gd name="connsiteY87" fmla="*/ 163895 h 323285"/>
                    <a:gd name="connsiteX88" fmla="*/ 981955 w 3024508"/>
                    <a:gd name="connsiteY88" fmla="*/ 178127 h 323285"/>
                    <a:gd name="connsiteX89" fmla="*/ 657483 w 3024508"/>
                    <a:gd name="connsiteY89" fmla="*/ 303361 h 323285"/>
                    <a:gd name="connsiteX90" fmla="*/ 657483 w 3024508"/>
                    <a:gd name="connsiteY90" fmla="*/ 269206 h 323285"/>
                    <a:gd name="connsiteX91" fmla="*/ 657483 w 3024508"/>
                    <a:gd name="connsiteY91" fmla="*/ 303361 h 323285"/>
                    <a:gd name="connsiteX92" fmla="*/ 717254 w 3024508"/>
                    <a:gd name="connsiteY92" fmla="*/ 149664 h 323285"/>
                    <a:gd name="connsiteX93" fmla="*/ 717254 w 3024508"/>
                    <a:gd name="connsiteY93" fmla="*/ 115509 h 323285"/>
                    <a:gd name="connsiteX94" fmla="*/ 535094 w 3024508"/>
                    <a:gd name="connsiteY94" fmla="*/ 115509 h 323285"/>
                    <a:gd name="connsiteX95" fmla="*/ 535094 w 3024508"/>
                    <a:gd name="connsiteY95" fmla="*/ 149664 h 323285"/>
                    <a:gd name="connsiteX96" fmla="*/ 717254 w 3024508"/>
                    <a:gd name="connsiteY96" fmla="*/ 149664 h 323285"/>
                    <a:gd name="connsiteX97" fmla="*/ 611943 w 3024508"/>
                    <a:gd name="connsiteY97" fmla="*/ 249283 h 323285"/>
                    <a:gd name="connsiteX98" fmla="*/ 913645 w 3024508"/>
                    <a:gd name="connsiteY98" fmla="*/ 249283 h 323285"/>
                    <a:gd name="connsiteX99" fmla="*/ 913645 w 3024508"/>
                    <a:gd name="connsiteY99" fmla="*/ 215128 h 323285"/>
                    <a:gd name="connsiteX100" fmla="*/ 611943 w 3024508"/>
                    <a:gd name="connsiteY100" fmla="*/ 215128 h 323285"/>
                    <a:gd name="connsiteX101" fmla="*/ 611943 w 3024508"/>
                    <a:gd name="connsiteY101" fmla="*/ 249283 h 323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Lst>
                  <a:rect l="l" t="t" r="r" b="b"/>
                  <a:pathLst>
                    <a:path w="3024508" h="323285">
                      <a:moveTo>
                        <a:pt x="1616667" y="283438"/>
                      </a:moveTo>
                      <a:cubicBezTo>
                        <a:pt x="1639437" y="283438"/>
                        <a:pt x="1636591" y="249283"/>
                        <a:pt x="1616667" y="249283"/>
                      </a:cubicBezTo>
                      <a:cubicBezTo>
                        <a:pt x="1593897" y="249283"/>
                        <a:pt x="1593897" y="283438"/>
                        <a:pt x="1616667" y="283438"/>
                      </a:cubicBezTo>
                      <a:close/>
                      <a:moveTo>
                        <a:pt x="1684977" y="277745"/>
                      </a:moveTo>
                      <a:cubicBezTo>
                        <a:pt x="1707747" y="277745"/>
                        <a:pt x="1704901" y="243590"/>
                        <a:pt x="1684977" y="243590"/>
                      </a:cubicBezTo>
                      <a:cubicBezTo>
                        <a:pt x="1665053" y="243590"/>
                        <a:pt x="1665053" y="277745"/>
                        <a:pt x="1684977" y="277745"/>
                      </a:cubicBezTo>
                      <a:close/>
                      <a:moveTo>
                        <a:pt x="1184038" y="257821"/>
                      </a:moveTo>
                      <a:cubicBezTo>
                        <a:pt x="1320658" y="260668"/>
                        <a:pt x="1386121" y="98432"/>
                        <a:pt x="1283656" y="4506"/>
                      </a:cubicBezTo>
                      <a:cubicBezTo>
                        <a:pt x="1266579" y="-9726"/>
                        <a:pt x="1243809" y="13044"/>
                        <a:pt x="1260887" y="27276"/>
                      </a:cubicBezTo>
                      <a:cubicBezTo>
                        <a:pt x="1340581" y="98432"/>
                        <a:pt x="1292195" y="223667"/>
                        <a:pt x="1184038" y="223667"/>
                      </a:cubicBezTo>
                      <a:cubicBezTo>
                        <a:pt x="1164114" y="223667"/>
                        <a:pt x="1164114" y="257821"/>
                        <a:pt x="1184038" y="257821"/>
                      </a:cubicBezTo>
                      <a:close/>
                      <a:moveTo>
                        <a:pt x="1161268" y="323285"/>
                      </a:moveTo>
                      <a:cubicBezTo>
                        <a:pt x="1184038" y="323285"/>
                        <a:pt x="1181192" y="289130"/>
                        <a:pt x="1161268" y="289130"/>
                      </a:cubicBezTo>
                      <a:cubicBezTo>
                        <a:pt x="1138498" y="291976"/>
                        <a:pt x="1138498" y="323285"/>
                        <a:pt x="1161268" y="323285"/>
                      </a:cubicBezTo>
                      <a:close/>
                      <a:moveTo>
                        <a:pt x="1377583" y="175280"/>
                      </a:moveTo>
                      <a:lnTo>
                        <a:pt x="2382307" y="175280"/>
                      </a:lnTo>
                      <a:cubicBezTo>
                        <a:pt x="2405077" y="175280"/>
                        <a:pt x="2402231" y="141125"/>
                        <a:pt x="2382307" y="141125"/>
                      </a:cubicBezTo>
                      <a:lnTo>
                        <a:pt x="1377583" y="141125"/>
                      </a:lnTo>
                      <a:cubicBezTo>
                        <a:pt x="1354813" y="141125"/>
                        <a:pt x="1354813" y="175280"/>
                        <a:pt x="1377583" y="175280"/>
                      </a:cubicBezTo>
                      <a:close/>
                      <a:moveTo>
                        <a:pt x="2925940" y="55738"/>
                      </a:moveTo>
                      <a:lnTo>
                        <a:pt x="1778903" y="55738"/>
                      </a:lnTo>
                      <a:cubicBezTo>
                        <a:pt x="1756133" y="55738"/>
                        <a:pt x="1758979" y="89893"/>
                        <a:pt x="1778903" y="89893"/>
                      </a:cubicBezTo>
                      <a:lnTo>
                        <a:pt x="2928786" y="89893"/>
                      </a:lnTo>
                      <a:cubicBezTo>
                        <a:pt x="2948710" y="87047"/>
                        <a:pt x="2948710" y="55738"/>
                        <a:pt x="2925940" y="55738"/>
                      </a:cubicBezTo>
                      <a:close/>
                      <a:moveTo>
                        <a:pt x="2046450" y="283438"/>
                      </a:moveTo>
                      <a:lnTo>
                        <a:pt x="3008481" y="283438"/>
                      </a:lnTo>
                      <a:cubicBezTo>
                        <a:pt x="3031251" y="283438"/>
                        <a:pt x="3028405" y="249283"/>
                        <a:pt x="3008481" y="249283"/>
                      </a:cubicBezTo>
                      <a:lnTo>
                        <a:pt x="2046450" y="249283"/>
                      </a:lnTo>
                      <a:cubicBezTo>
                        <a:pt x="2026526" y="249283"/>
                        <a:pt x="2026526" y="283438"/>
                        <a:pt x="2046450" y="283438"/>
                      </a:cubicBezTo>
                      <a:close/>
                      <a:moveTo>
                        <a:pt x="1465816" y="50046"/>
                      </a:moveTo>
                      <a:cubicBezTo>
                        <a:pt x="1443046" y="50046"/>
                        <a:pt x="1445892" y="84201"/>
                        <a:pt x="1465816" y="84201"/>
                      </a:cubicBezTo>
                      <a:cubicBezTo>
                        <a:pt x="1488586" y="81354"/>
                        <a:pt x="1488586" y="50046"/>
                        <a:pt x="1465816" y="50046"/>
                      </a:cubicBezTo>
                      <a:close/>
                      <a:moveTo>
                        <a:pt x="1639437" y="47199"/>
                      </a:moveTo>
                      <a:lnTo>
                        <a:pt x="1525587" y="47199"/>
                      </a:lnTo>
                      <a:cubicBezTo>
                        <a:pt x="1502817" y="47199"/>
                        <a:pt x="1505664" y="81354"/>
                        <a:pt x="1525587" y="81354"/>
                      </a:cubicBezTo>
                      <a:lnTo>
                        <a:pt x="1639437" y="81354"/>
                      </a:lnTo>
                      <a:cubicBezTo>
                        <a:pt x="1662207" y="78508"/>
                        <a:pt x="1659361" y="47199"/>
                        <a:pt x="1639437" y="47199"/>
                      </a:cubicBezTo>
                      <a:close/>
                      <a:moveTo>
                        <a:pt x="1110036" y="1659"/>
                      </a:moveTo>
                      <a:cubicBezTo>
                        <a:pt x="1021802" y="27276"/>
                        <a:pt x="1021802" y="158203"/>
                        <a:pt x="1087266" y="206589"/>
                      </a:cubicBezTo>
                      <a:cubicBezTo>
                        <a:pt x="1104343" y="217974"/>
                        <a:pt x="1121420" y="189512"/>
                        <a:pt x="1104343" y="178127"/>
                      </a:cubicBezTo>
                      <a:cubicBezTo>
                        <a:pt x="1061649" y="149664"/>
                        <a:pt x="1061649" y="52892"/>
                        <a:pt x="1118574" y="35814"/>
                      </a:cubicBezTo>
                      <a:cubicBezTo>
                        <a:pt x="1141344" y="30122"/>
                        <a:pt x="1132805" y="-4033"/>
                        <a:pt x="1110036" y="1659"/>
                      </a:cubicBezTo>
                      <a:close/>
                      <a:moveTo>
                        <a:pt x="1773211" y="283438"/>
                      </a:moveTo>
                      <a:lnTo>
                        <a:pt x="1963909" y="283438"/>
                      </a:lnTo>
                      <a:cubicBezTo>
                        <a:pt x="1986679" y="283438"/>
                        <a:pt x="1983833" y="249283"/>
                        <a:pt x="1963909" y="249283"/>
                      </a:cubicBezTo>
                      <a:lnTo>
                        <a:pt x="1773211" y="249283"/>
                      </a:lnTo>
                      <a:cubicBezTo>
                        <a:pt x="1753287" y="249283"/>
                        <a:pt x="1753287" y="283438"/>
                        <a:pt x="1773211" y="283438"/>
                      </a:cubicBezTo>
                      <a:close/>
                      <a:moveTo>
                        <a:pt x="529402" y="246436"/>
                      </a:moveTo>
                      <a:lnTo>
                        <a:pt x="529402" y="246436"/>
                      </a:lnTo>
                      <a:cubicBezTo>
                        <a:pt x="552172" y="246436"/>
                        <a:pt x="552172" y="212282"/>
                        <a:pt x="532248" y="212282"/>
                      </a:cubicBezTo>
                      <a:lnTo>
                        <a:pt x="529402" y="212282"/>
                      </a:lnTo>
                      <a:cubicBezTo>
                        <a:pt x="506632" y="215128"/>
                        <a:pt x="506632" y="246436"/>
                        <a:pt x="529402" y="246436"/>
                      </a:cubicBezTo>
                      <a:close/>
                      <a:moveTo>
                        <a:pt x="230546" y="220820"/>
                      </a:moveTo>
                      <a:lnTo>
                        <a:pt x="344396" y="220820"/>
                      </a:lnTo>
                      <a:cubicBezTo>
                        <a:pt x="367166" y="220820"/>
                        <a:pt x="364319" y="186665"/>
                        <a:pt x="344396" y="186665"/>
                      </a:cubicBezTo>
                      <a:lnTo>
                        <a:pt x="230546" y="186665"/>
                      </a:lnTo>
                      <a:cubicBezTo>
                        <a:pt x="210622" y="186665"/>
                        <a:pt x="210622" y="220820"/>
                        <a:pt x="230546" y="220820"/>
                      </a:cubicBezTo>
                      <a:close/>
                      <a:moveTo>
                        <a:pt x="264701" y="289130"/>
                      </a:moveTo>
                      <a:cubicBezTo>
                        <a:pt x="287471" y="289130"/>
                        <a:pt x="284625" y="254975"/>
                        <a:pt x="264701" y="254975"/>
                      </a:cubicBezTo>
                      <a:cubicBezTo>
                        <a:pt x="241931" y="254975"/>
                        <a:pt x="241931" y="289130"/>
                        <a:pt x="264701" y="289130"/>
                      </a:cubicBezTo>
                      <a:close/>
                      <a:moveTo>
                        <a:pt x="17077" y="72816"/>
                      </a:moveTo>
                      <a:lnTo>
                        <a:pt x="845335" y="72816"/>
                      </a:lnTo>
                      <a:cubicBezTo>
                        <a:pt x="868105" y="72816"/>
                        <a:pt x="865258" y="38661"/>
                        <a:pt x="845335" y="38661"/>
                      </a:cubicBezTo>
                      <a:lnTo>
                        <a:pt x="17077" y="38661"/>
                      </a:lnTo>
                      <a:cubicBezTo>
                        <a:pt x="-5692" y="41507"/>
                        <a:pt x="-5692" y="72816"/>
                        <a:pt x="17077" y="72816"/>
                      </a:cubicBezTo>
                      <a:close/>
                      <a:moveTo>
                        <a:pt x="99619" y="155357"/>
                      </a:moveTo>
                      <a:lnTo>
                        <a:pt x="461092" y="155357"/>
                      </a:lnTo>
                      <a:cubicBezTo>
                        <a:pt x="483862" y="155357"/>
                        <a:pt x="481015" y="121202"/>
                        <a:pt x="461092" y="121202"/>
                      </a:cubicBezTo>
                      <a:lnTo>
                        <a:pt x="99619" y="121202"/>
                      </a:lnTo>
                      <a:cubicBezTo>
                        <a:pt x="76849" y="124048"/>
                        <a:pt x="76849" y="155357"/>
                        <a:pt x="99619" y="155357"/>
                      </a:cubicBezTo>
                      <a:close/>
                      <a:moveTo>
                        <a:pt x="1147037" y="192358"/>
                      </a:moveTo>
                      <a:cubicBezTo>
                        <a:pt x="1189730" y="206589"/>
                        <a:pt x="1238117" y="183819"/>
                        <a:pt x="1252348" y="141125"/>
                      </a:cubicBezTo>
                      <a:cubicBezTo>
                        <a:pt x="1269425" y="95586"/>
                        <a:pt x="1243809" y="44353"/>
                        <a:pt x="1201115" y="24429"/>
                      </a:cubicBezTo>
                      <a:cubicBezTo>
                        <a:pt x="1181192" y="15891"/>
                        <a:pt x="1164114" y="44353"/>
                        <a:pt x="1184038" y="52892"/>
                      </a:cubicBezTo>
                      <a:cubicBezTo>
                        <a:pt x="1229578" y="72816"/>
                        <a:pt x="1243809" y="141125"/>
                        <a:pt x="1189730" y="161049"/>
                      </a:cubicBezTo>
                      <a:cubicBezTo>
                        <a:pt x="1169807" y="169588"/>
                        <a:pt x="1141344" y="161049"/>
                        <a:pt x="1129959" y="141125"/>
                      </a:cubicBezTo>
                      <a:cubicBezTo>
                        <a:pt x="1124267" y="129740"/>
                        <a:pt x="1121420" y="112663"/>
                        <a:pt x="1132805" y="106971"/>
                      </a:cubicBezTo>
                      <a:cubicBezTo>
                        <a:pt x="1141344" y="101278"/>
                        <a:pt x="1155575" y="104124"/>
                        <a:pt x="1161268" y="112663"/>
                      </a:cubicBezTo>
                      <a:cubicBezTo>
                        <a:pt x="1172653" y="132587"/>
                        <a:pt x="1201115" y="115509"/>
                        <a:pt x="1189730" y="95586"/>
                      </a:cubicBezTo>
                      <a:cubicBezTo>
                        <a:pt x="1172653" y="61430"/>
                        <a:pt x="1118574" y="64277"/>
                        <a:pt x="1098651" y="95586"/>
                      </a:cubicBezTo>
                      <a:cubicBezTo>
                        <a:pt x="1075881" y="129740"/>
                        <a:pt x="1107189" y="178127"/>
                        <a:pt x="1147037" y="192358"/>
                      </a:cubicBezTo>
                      <a:close/>
                      <a:moveTo>
                        <a:pt x="976262" y="118355"/>
                      </a:moveTo>
                      <a:cubicBezTo>
                        <a:pt x="999032" y="118355"/>
                        <a:pt x="996186" y="84201"/>
                        <a:pt x="976262" y="84201"/>
                      </a:cubicBezTo>
                      <a:cubicBezTo>
                        <a:pt x="956338" y="84201"/>
                        <a:pt x="956338" y="118355"/>
                        <a:pt x="976262" y="118355"/>
                      </a:cubicBezTo>
                      <a:close/>
                      <a:moveTo>
                        <a:pt x="981955" y="178127"/>
                      </a:moveTo>
                      <a:cubicBezTo>
                        <a:pt x="1004724" y="229359"/>
                        <a:pt x="1044572" y="266360"/>
                        <a:pt x="1095804" y="289130"/>
                      </a:cubicBezTo>
                      <a:cubicBezTo>
                        <a:pt x="1115728" y="297669"/>
                        <a:pt x="1124267" y="266360"/>
                        <a:pt x="1104343" y="257821"/>
                      </a:cubicBezTo>
                      <a:cubicBezTo>
                        <a:pt x="1061649" y="240744"/>
                        <a:pt x="1027494" y="206589"/>
                        <a:pt x="1010417" y="163895"/>
                      </a:cubicBezTo>
                      <a:cubicBezTo>
                        <a:pt x="1001878" y="141125"/>
                        <a:pt x="973416" y="158203"/>
                        <a:pt x="981955" y="178127"/>
                      </a:cubicBezTo>
                      <a:close/>
                      <a:moveTo>
                        <a:pt x="657483" y="303361"/>
                      </a:moveTo>
                      <a:cubicBezTo>
                        <a:pt x="680252" y="303361"/>
                        <a:pt x="677406" y="269206"/>
                        <a:pt x="657483" y="269206"/>
                      </a:cubicBezTo>
                      <a:cubicBezTo>
                        <a:pt x="634713" y="269206"/>
                        <a:pt x="634713" y="303361"/>
                        <a:pt x="657483" y="303361"/>
                      </a:cubicBezTo>
                      <a:close/>
                      <a:moveTo>
                        <a:pt x="717254" y="149664"/>
                      </a:moveTo>
                      <a:cubicBezTo>
                        <a:pt x="740024" y="149664"/>
                        <a:pt x="737177" y="115509"/>
                        <a:pt x="717254" y="115509"/>
                      </a:cubicBezTo>
                      <a:lnTo>
                        <a:pt x="535094" y="115509"/>
                      </a:lnTo>
                      <a:cubicBezTo>
                        <a:pt x="512324" y="115509"/>
                        <a:pt x="515170" y="149664"/>
                        <a:pt x="535094" y="149664"/>
                      </a:cubicBezTo>
                      <a:lnTo>
                        <a:pt x="717254" y="149664"/>
                      </a:lnTo>
                      <a:close/>
                      <a:moveTo>
                        <a:pt x="611943" y="249283"/>
                      </a:moveTo>
                      <a:lnTo>
                        <a:pt x="913645" y="249283"/>
                      </a:lnTo>
                      <a:cubicBezTo>
                        <a:pt x="936415" y="249283"/>
                        <a:pt x="933568" y="215128"/>
                        <a:pt x="913645" y="215128"/>
                      </a:cubicBezTo>
                      <a:lnTo>
                        <a:pt x="611943" y="215128"/>
                      </a:lnTo>
                      <a:cubicBezTo>
                        <a:pt x="592019" y="215128"/>
                        <a:pt x="592019" y="249283"/>
                        <a:pt x="611943" y="249283"/>
                      </a:cubicBezTo>
                      <a:close/>
                    </a:path>
                  </a:pathLst>
                </a:custGeom>
                <a:solidFill>
                  <a:srgbClr val="690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202" name="Freeform: Shape 1201">
                <a:extLst>
                  <a:ext uri="{FF2B5EF4-FFF2-40B4-BE49-F238E27FC236}">
                    <a16:creationId xmlns:a16="http://schemas.microsoft.com/office/drawing/2014/main" xmlns="" id="{5A984E55-FF53-3ED8-E0E4-F7FC5AC99EC3}"/>
                  </a:ext>
                </a:extLst>
              </p:cNvPr>
              <p:cNvSpPr/>
              <p:nvPr/>
            </p:nvSpPr>
            <p:spPr>
              <a:xfrm>
                <a:off x="4502102" y="6064912"/>
                <a:ext cx="3184947" cy="290316"/>
              </a:xfrm>
              <a:custGeom>
                <a:avLst/>
                <a:gdLst>
                  <a:gd name="connsiteX0" fmla="*/ 0 w 3184947"/>
                  <a:gd name="connsiteY0" fmla="*/ 290317 h 290316"/>
                  <a:gd name="connsiteX1" fmla="*/ 3184948 w 3184947"/>
                  <a:gd name="connsiteY1" fmla="*/ 290317 h 290316"/>
                  <a:gd name="connsiteX2" fmla="*/ 3184948 w 3184947"/>
                  <a:gd name="connsiteY2" fmla="*/ 0 h 290316"/>
                  <a:gd name="connsiteX3" fmla="*/ 0 w 3184947"/>
                  <a:gd name="connsiteY3" fmla="*/ 0 h 290316"/>
                  <a:gd name="connsiteX4" fmla="*/ 0 w 3184947"/>
                  <a:gd name="connsiteY4" fmla="*/ 290317 h 2903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6">
                    <a:moveTo>
                      <a:pt x="0" y="290317"/>
                    </a:moveTo>
                    <a:cubicBezTo>
                      <a:pt x="1061649" y="290317"/>
                      <a:pt x="2123299" y="290317"/>
                      <a:pt x="3184948" y="290317"/>
                    </a:cubicBezTo>
                    <a:cubicBezTo>
                      <a:pt x="3184948" y="193545"/>
                      <a:pt x="3184948" y="96772"/>
                      <a:pt x="3184948" y="0"/>
                    </a:cubicBezTo>
                    <a:cubicBezTo>
                      <a:pt x="2143223" y="284624"/>
                      <a:pt x="1044572" y="284624"/>
                      <a:pt x="0" y="0"/>
                    </a:cubicBezTo>
                    <a:cubicBezTo>
                      <a:pt x="0" y="96772"/>
                      <a:pt x="0" y="193545"/>
                      <a:pt x="0" y="290317"/>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203" name="Freeform: Shape 1202">
                <a:extLst>
                  <a:ext uri="{FF2B5EF4-FFF2-40B4-BE49-F238E27FC236}">
                    <a16:creationId xmlns:a16="http://schemas.microsoft.com/office/drawing/2014/main" xmlns="" id="{4DEAB9F9-8A77-7D5B-CF03-28EB284FE704}"/>
                  </a:ext>
                </a:extLst>
              </p:cNvPr>
              <p:cNvSpPr/>
              <p:nvPr/>
            </p:nvSpPr>
            <p:spPr>
              <a:xfrm>
                <a:off x="4502102" y="4596250"/>
                <a:ext cx="3184947" cy="290317"/>
              </a:xfrm>
              <a:custGeom>
                <a:avLst/>
                <a:gdLst>
                  <a:gd name="connsiteX0" fmla="*/ 0 w 3184947"/>
                  <a:gd name="connsiteY0" fmla="*/ 0 h 290317"/>
                  <a:gd name="connsiteX1" fmla="*/ 3184948 w 3184947"/>
                  <a:gd name="connsiteY1" fmla="*/ 0 h 290317"/>
                  <a:gd name="connsiteX2" fmla="*/ 3184948 w 3184947"/>
                  <a:gd name="connsiteY2" fmla="*/ 290317 h 290317"/>
                  <a:gd name="connsiteX3" fmla="*/ 0 w 3184947"/>
                  <a:gd name="connsiteY3" fmla="*/ 290317 h 290317"/>
                  <a:gd name="connsiteX4" fmla="*/ 0 w 3184947"/>
                  <a:gd name="connsiteY4" fmla="*/ 0 h 2903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4947" h="290317">
                    <a:moveTo>
                      <a:pt x="0" y="0"/>
                    </a:moveTo>
                    <a:cubicBezTo>
                      <a:pt x="1061649" y="0"/>
                      <a:pt x="2123299" y="0"/>
                      <a:pt x="3184948" y="0"/>
                    </a:cubicBezTo>
                    <a:cubicBezTo>
                      <a:pt x="3184948" y="96772"/>
                      <a:pt x="3184948" y="193545"/>
                      <a:pt x="3184948" y="290317"/>
                    </a:cubicBezTo>
                    <a:cubicBezTo>
                      <a:pt x="2143223" y="5693"/>
                      <a:pt x="1044572" y="5693"/>
                      <a:pt x="0" y="290317"/>
                    </a:cubicBezTo>
                    <a:cubicBezTo>
                      <a:pt x="0" y="193545"/>
                      <a:pt x="0" y="96772"/>
                      <a:pt x="0" y="0"/>
                    </a:cubicBezTo>
                    <a:close/>
                  </a:path>
                </a:pathLst>
              </a:custGeom>
              <a:solidFill>
                <a:srgbClr val="690500">
                  <a:alpha val="39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63" name="Graphic 377">
              <a:extLst>
                <a:ext uri="{FF2B5EF4-FFF2-40B4-BE49-F238E27FC236}">
                  <a16:creationId xmlns:a16="http://schemas.microsoft.com/office/drawing/2014/main" xmlns="" id="{FD3813A3-3999-8605-9F6B-BACE02AB4F1C}"/>
                </a:ext>
              </a:extLst>
            </p:cNvPr>
            <p:cNvGrpSpPr/>
            <p:nvPr/>
          </p:nvGrpSpPr>
          <p:grpSpPr>
            <a:xfrm>
              <a:off x="-4572948" y="6272688"/>
              <a:ext cx="3554959" cy="261854"/>
              <a:chOff x="4317097" y="6272688"/>
              <a:chExt cx="3554959" cy="261854"/>
            </a:xfrm>
          </p:grpSpPr>
          <p:grpSp>
            <p:nvGrpSpPr>
              <p:cNvPr id="1188" name="Graphic 377">
                <a:extLst>
                  <a:ext uri="{FF2B5EF4-FFF2-40B4-BE49-F238E27FC236}">
                    <a16:creationId xmlns:a16="http://schemas.microsoft.com/office/drawing/2014/main" xmlns="" id="{DCB70DEC-BBE7-CFE1-A703-9302CD3BC531}"/>
                  </a:ext>
                </a:extLst>
              </p:cNvPr>
              <p:cNvGrpSpPr/>
              <p:nvPr/>
            </p:nvGrpSpPr>
            <p:grpSpPr>
              <a:xfrm>
                <a:off x="4317097" y="6272688"/>
                <a:ext cx="259008" cy="261854"/>
                <a:chOff x="4317097" y="6272688"/>
                <a:chExt cx="259008" cy="261854"/>
              </a:xfrm>
            </p:grpSpPr>
            <p:sp>
              <p:nvSpPr>
                <p:cNvPr id="1194" name="Freeform: Shape 1193">
                  <a:extLst>
                    <a:ext uri="{FF2B5EF4-FFF2-40B4-BE49-F238E27FC236}">
                      <a16:creationId xmlns:a16="http://schemas.microsoft.com/office/drawing/2014/main" xmlns="" id="{578358C7-1D61-D56B-C451-74D943F882EF}"/>
                    </a:ext>
                  </a:extLst>
                </p:cNvPr>
                <p:cNvSpPr/>
                <p:nvPr/>
              </p:nvSpPr>
              <p:spPr>
                <a:xfrm>
                  <a:off x="4317097" y="6272688"/>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5" name="Freeform: Shape 1194">
                  <a:extLst>
                    <a:ext uri="{FF2B5EF4-FFF2-40B4-BE49-F238E27FC236}">
                      <a16:creationId xmlns:a16="http://schemas.microsoft.com/office/drawing/2014/main" xmlns="" id="{0DECD391-16E3-FC1C-79D9-D9CBDDFF7F80}"/>
                    </a:ext>
                  </a:extLst>
                </p:cNvPr>
                <p:cNvSpPr/>
                <p:nvPr/>
              </p:nvSpPr>
              <p:spPr>
                <a:xfrm>
                  <a:off x="4376868" y="6335305"/>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6" name="Freeform: Shape 1195">
                  <a:extLst>
                    <a:ext uri="{FF2B5EF4-FFF2-40B4-BE49-F238E27FC236}">
                      <a16:creationId xmlns:a16="http://schemas.microsoft.com/office/drawing/2014/main" xmlns="" id="{1E78FB41-F2B4-FC0B-74F6-2E248E80B6F7}"/>
                    </a:ext>
                  </a:extLst>
                </p:cNvPr>
                <p:cNvSpPr/>
                <p:nvPr/>
              </p:nvSpPr>
              <p:spPr>
                <a:xfrm>
                  <a:off x="4376868" y="633530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7" name="Freeform: Shape 1196">
                  <a:extLst>
                    <a:ext uri="{FF2B5EF4-FFF2-40B4-BE49-F238E27FC236}">
                      <a16:creationId xmlns:a16="http://schemas.microsoft.com/office/drawing/2014/main" xmlns="" id="{D1E1AB3C-72DE-1996-E15F-988833B0FD6B}"/>
                    </a:ext>
                  </a:extLst>
                </p:cNvPr>
                <p:cNvSpPr/>
                <p:nvPr/>
              </p:nvSpPr>
              <p:spPr>
                <a:xfrm>
                  <a:off x="4317097" y="6272688"/>
                  <a:ext cx="259008" cy="261854"/>
                </a:xfrm>
                <a:custGeom>
                  <a:avLst/>
                  <a:gdLst>
                    <a:gd name="connsiteX0" fmla="*/ 0 w 259008"/>
                    <a:gd name="connsiteY0" fmla="*/ 0 h 261854"/>
                    <a:gd name="connsiteX1" fmla="*/ 0 w 259008"/>
                    <a:gd name="connsiteY1" fmla="*/ 5692 h 261854"/>
                    <a:gd name="connsiteX2" fmla="*/ 256162 w 259008"/>
                    <a:gd name="connsiteY2" fmla="*/ 5692 h 261854"/>
                    <a:gd name="connsiteX3" fmla="*/ 256162 w 259008"/>
                    <a:gd name="connsiteY3" fmla="*/ 261854 h 261854"/>
                    <a:gd name="connsiteX4" fmla="*/ 259008 w 259008"/>
                    <a:gd name="connsiteY4" fmla="*/ 261854 h 261854"/>
                    <a:gd name="connsiteX5" fmla="*/ 259008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0" y="0"/>
                      </a:moveTo>
                      <a:lnTo>
                        <a:pt x="0" y="5692"/>
                      </a:lnTo>
                      <a:lnTo>
                        <a:pt x="256162" y="5692"/>
                      </a:lnTo>
                      <a:lnTo>
                        <a:pt x="256162" y="261854"/>
                      </a:lnTo>
                      <a:lnTo>
                        <a:pt x="259008" y="261854"/>
                      </a:lnTo>
                      <a:lnTo>
                        <a:pt x="259008"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89" name="Graphic 377">
                <a:extLst>
                  <a:ext uri="{FF2B5EF4-FFF2-40B4-BE49-F238E27FC236}">
                    <a16:creationId xmlns:a16="http://schemas.microsoft.com/office/drawing/2014/main" xmlns="" id="{809F675F-7B17-D5A1-C90F-2B426B4375F5}"/>
                  </a:ext>
                </a:extLst>
              </p:cNvPr>
              <p:cNvGrpSpPr/>
              <p:nvPr/>
            </p:nvGrpSpPr>
            <p:grpSpPr>
              <a:xfrm>
                <a:off x="7612080" y="6272688"/>
                <a:ext cx="259976" cy="261854"/>
                <a:chOff x="7612080" y="6272688"/>
                <a:chExt cx="259976" cy="261854"/>
              </a:xfrm>
            </p:grpSpPr>
            <p:sp>
              <p:nvSpPr>
                <p:cNvPr id="1190" name="Freeform: Shape 1189">
                  <a:extLst>
                    <a:ext uri="{FF2B5EF4-FFF2-40B4-BE49-F238E27FC236}">
                      <a16:creationId xmlns:a16="http://schemas.microsoft.com/office/drawing/2014/main" xmlns="" id="{CE334397-B631-2CCC-CC71-0DDB0983C61F}"/>
                    </a:ext>
                  </a:extLst>
                </p:cNvPr>
                <p:cNvSpPr/>
                <p:nvPr/>
              </p:nvSpPr>
              <p:spPr>
                <a:xfrm rot="10800000">
                  <a:off x="7612080" y="6275506"/>
                  <a:ext cx="259008" cy="259008"/>
                </a:xfrm>
                <a:custGeom>
                  <a:avLst/>
                  <a:gdLst>
                    <a:gd name="connsiteX0" fmla="*/ 0 w 259008"/>
                    <a:gd name="connsiteY0" fmla="*/ 0 h 259008"/>
                    <a:gd name="connsiteX1" fmla="*/ 259008 w 259008"/>
                    <a:gd name="connsiteY1" fmla="*/ 0 h 259008"/>
                    <a:gd name="connsiteX2" fmla="*/ 259008 w 259008"/>
                    <a:gd name="connsiteY2" fmla="*/ 259009 h 259008"/>
                    <a:gd name="connsiteX3" fmla="*/ 0 w 259008"/>
                    <a:gd name="connsiteY3" fmla="*/ 259009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9"/>
                      </a:lnTo>
                      <a:lnTo>
                        <a:pt x="0" y="259009"/>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1" name="Freeform: Shape 1190">
                  <a:extLst>
                    <a:ext uri="{FF2B5EF4-FFF2-40B4-BE49-F238E27FC236}">
                      <a16:creationId xmlns:a16="http://schemas.microsoft.com/office/drawing/2014/main" xmlns="" id="{BAAADF3D-0D51-7816-231B-7D7CC00A5578}"/>
                    </a:ext>
                  </a:extLst>
                </p:cNvPr>
                <p:cNvSpPr/>
                <p:nvPr/>
              </p:nvSpPr>
              <p:spPr>
                <a:xfrm rot="10800000">
                  <a:off x="7671851" y="6332430"/>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2" name="Freeform: Shape 1191">
                  <a:extLst>
                    <a:ext uri="{FF2B5EF4-FFF2-40B4-BE49-F238E27FC236}">
                      <a16:creationId xmlns:a16="http://schemas.microsoft.com/office/drawing/2014/main" xmlns="" id="{45CF6999-EDD2-12C7-FB28-838EB9429348}"/>
                    </a:ext>
                  </a:extLst>
                </p:cNvPr>
                <p:cNvSpPr/>
                <p:nvPr/>
              </p:nvSpPr>
              <p:spPr>
                <a:xfrm rot="10800000">
                  <a:off x="7671851" y="633297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93" name="Freeform: Shape 1192">
                  <a:extLst>
                    <a:ext uri="{FF2B5EF4-FFF2-40B4-BE49-F238E27FC236}">
                      <a16:creationId xmlns:a16="http://schemas.microsoft.com/office/drawing/2014/main" xmlns="" id="{F619518D-AD3F-8F17-5816-10708685E134}"/>
                    </a:ext>
                  </a:extLst>
                </p:cNvPr>
                <p:cNvSpPr/>
                <p:nvPr/>
              </p:nvSpPr>
              <p:spPr>
                <a:xfrm>
                  <a:off x="7613048" y="6272688"/>
                  <a:ext cx="259008" cy="261854"/>
                </a:xfrm>
                <a:custGeom>
                  <a:avLst/>
                  <a:gdLst>
                    <a:gd name="connsiteX0" fmla="*/ 259008 w 259008"/>
                    <a:gd name="connsiteY0" fmla="*/ 0 h 261854"/>
                    <a:gd name="connsiteX1" fmla="*/ 259008 w 259008"/>
                    <a:gd name="connsiteY1" fmla="*/ 5692 h 261854"/>
                    <a:gd name="connsiteX2" fmla="*/ 2846 w 259008"/>
                    <a:gd name="connsiteY2" fmla="*/ 5692 h 261854"/>
                    <a:gd name="connsiteX3" fmla="*/ 2846 w 259008"/>
                    <a:gd name="connsiteY3" fmla="*/ 261854 h 261854"/>
                    <a:gd name="connsiteX4" fmla="*/ 0 w 259008"/>
                    <a:gd name="connsiteY4" fmla="*/ 261854 h 261854"/>
                    <a:gd name="connsiteX5" fmla="*/ 0 w 259008"/>
                    <a:gd name="connsiteY5" fmla="*/ 0 h 261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61854">
                      <a:moveTo>
                        <a:pt x="259008" y="0"/>
                      </a:moveTo>
                      <a:lnTo>
                        <a:pt x="259008" y="5692"/>
                      </a:lnTo>
                      <a:lnTo>
                        <a:pt x="2846" y="5692"/>
                      </a:lnTo>
                      <a:lnTo>
                        <a:pt x="2846" y="261854"/>
                      </a:lnTo>
                      <a:lnTo>
                        <a:pt x="0" y="261854"/>
                      </a:lnTo>
                      <a:lnTo>
                        <a:pt x="0" y="0"/>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grpSp>
          <p:nvGrpSpPr>
            <p:cNvPr id="1164" name="Graphic 377">
              <a:extLst>
                <a:ext uri="{FF2B5EF4-FFF2-40B4-BE49-F238E27FC236}">
                  <a16:creationId xmlns:a16="http://schemas.microsoft.com/office/drawing/2014/main" xmlns="" id="{6148B040-0C45-69BF-4793-C6DBAB88B522}"/>
                </a:ext>
              </a:extLst>
            </p:cNvPr>
            <p:cNvGrpSpPr/>
            <p:nvPr/>
          </p:nvGrpSpPr>
          <p:grpSpPr>
            <a:xfrm>
              <a:off x="-4572948" y="4416936"/>
              <a:ext cx="3554959" cy="259122"/>
              <a:chOff x="4317097" y="4416936"/>
              <a:chExt cx="3554959" cy="259122"/>
            </a:xfrm>
          </p:grpSpPr>
          <p:grpSp>
            <p:nvGrpSpPr>
              <p:cNvPr id="1178" name="Graphic 377">
                <a:extLst>
                  <a:ext uri="{FF2B5EF4-FFF2-40B4-BE49-F238E27FC236}">
                    <a16:creationId xmlns:a16="http://schemas.microsoft.com/office/drawing/2014/main" xmlns="" id="{3257B206-8ED0-7F03-7CBA-B9EAF2C0215A}"/>
                  </a:ext>
                </a:extLst>
              </p:cNvPr>
              <p:cNvGrpSpPr/>
              <p:nvPr/>
            </p:nvGrpSpPr>
            <p:grpSpPr>
              <a:xfrm>
                <a:off x="4317097" y="4416936"/>
                <a:ext cx="259008" cy="259008"/>
                <a:chOff x="4317097" y="4416936"/>
                <a:chExt cx="259008" cy="259008"/>
              </a:xfrm>
            </p:grpSpPr>
            <p:sp>
              <p:nvSpPr>
                <p:cNvPr id="1184" name="Freeform: Shape 1183">
                  <a:extLst>
                    <a:ext uri="{FF2B5EF4-FFF2-40B4-BE49-F238E27FC236}">
                      <a16:creationId xmlns:a16="http://schemas.microsoft.com/office/drawing/2014/main" xmlns="" id="{31660604-A270-3FA6-2560-B82C5A62CB3D}"/>
                    </a:ext>
                  </a:extLst>
                </p:cNvPr>
                <p:cNvSpPr/>
                <p:nvPr/>
              </p:nvSpPr>
              <p:spPr>
                <a:xfrm>
                  <a:off x="4317097" y="4416936"/>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5" name="Freeform: Shape 1184">
                  <a:extLst>
                    <a:ext uri="{FF2B5EF4-FFF2-40B4-BE49-F238E27FC236}">
                      <a16:creationId xmlns:a16="http://schemas.microsoft.com/office/drawing/2014/main" xmlns="" id="{353284DC-1491-01F3-B990-85FECDCFE013}"/>
                    </a:ext>
                  </a:extLst>
                </p:cNvPr>
                <p:cNvSpPr/>
                <p:nvPr/>
              </p:nvSpPr>
              <p:spPr>
                <a:xfrm>
                  <a:off x="4376868" y="4476707"/>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6" name="Freeform: Shape 1185">
                  <a:extLst>
                    <a:ext uri="{FF2B5EF4-FFF2-40B4-BE49-F238E27FC236}">
                      <a16:creationId xmlns:a16="http://schemas.microsoft.com/office/drawing/2014/main" xmlns="" id="{21727C91-6CBF-C201-2E95-3BDCD321A906}"/>
                    </a:ext>
                  </a:extLst>
                </p:cNvPr>
                <p:cNvSpPr/>
                <p:nvPr/>
              </p:nvSpPr>
              <p:spPr>
                <a:xfrm>
                  <a:off x="4376868" y="4610481"/>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7" name="Freeform: Shape 1186">
                  <a:extLst>
                    <a:ext uri="{FF2B5EF4-FFF2-40B4-BE49-F238E27FC236}">
                      <a16:creationId xmlns:a16="http://schemas.microsoft.com/office/drawing/2014/main" xmlns="" id="{1F0C8254-82F0-4180-C739-670A84B1421A}"/>
                    </a:ext>
                  </a:extLst>
                </p:cNvPr>
                <p:cNvSpPr/>
                <p:nvPr/>
              </p:nvSpPr>
              <p:spPr>
                <a:xfrm>
                  <a:off x="4317097" y="4416936"/>
                  <a:ext cx="259008" cy="259008"/>
                </a:xfrm>
                <a:custGeom>
                  <a:avLst/>
                  <a:gdLst>
                    <a:gd name="connsiteX0" fmla="*/ 0 w 259008"/>
                    <a:gd name="connsiteY0" fmla="*/ 259008 h 259008"/>
                    <a:gd name="connsiteX1" fmla="*/ 0 w 259008"/>
                    <a:gd name="connsiteY1" fmla="*/ 256162 h 259008"/>
                    <a:gd name="connsiteX2" fmla="*/ 256162 w 259008"/>
                    <a:gd name="connsiteY2" fmla="*/ 256162 h 259008"/>
                    <a:gd name="connsiteX3" fmla="*/ 256162 w 259008"/>
                    <a:gd name="connsiteY3" fmla="*/ 0 h 259008"/>
                    <a:gd name="connsiteX4" fmla="*/ 259008 w 259008"/>
                    <a:gd name="connsiteY4" fmla="*/ 0 h 259008"/>
                    <a:gd name="connsiteX5" fmla="*/ 259008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0" y="259008"/>
                      </a:moveTo>
                      <a:lnTo>
                        <a:pt x="0" y="256162"/>
                      </a:lnTo>
                      <a:lnTo>
                        <a:pt x="256162" y="256162"/>
                      </a:lnTo>
                      <a:lnTo>
                        <a:pt x="256162" y="0"/>
                      </a:lnTo>
                      <a:lnTo>
                        <a:pt x="259008" y="0"/>
                      </a:lnTo>
                      <a:lnTo>
                        <a:pt x="259008"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nvGrpSpPr>
              <p:cNvPr id="1179" name="Graphic 377">
                <a:extLst>
                  <a:ext uri="{FF2B5EF4-FFF2-40B4-BE49-F238E27FC236}">
                    <a16:creationId xmlns:a16="http://schemas.microsoft.com/office/drawing/2014/main" xmlns="" id="{D4C9F3B6-ACA4-5909-9900-6A02B79D8457}"/>
                  </a:ext>
                </a:extLst>
              </p:cNvPr>
              <p:cNvGrpSpPr/>
              <p:nvPr/>
            </p:nvGrpSpPr>
            <p:grpSpPr>
              <a:xfrm>
                <a:off x="7612080" y="4416936"/>
                <a:ext cx="259976" cy="259122"/>
                <a:chOff x="7612080" y="4416936"/>
                <a:chExt cx="259976" cy="259122"/>
              </a:xfrm>
            </p:grpSpPr>
            <p:sp>
              <p:nvSpPr>
                <p:cNvPr id="1180" name="Freeform: Shape 1179">
                  <a:extLst>
                    <a:ext uri="{FF2B5EF4-FFF2-40B4-BE49-F238E27FC236}">
                      <a16:creationId xmlns:a16="http://schemas.microsoft.com/office/drawing/2014/main" xmlns="" id="{3C6FA604-E4F2-9B7B-FB45-789F47D8E4D3}"/>
                    </a:ext>
                  </a:extLst>
                </p:cNvPr>
                <p:cNvSpPr/>
                <p:nvPr/>
              </p:nvSpPr>
              <p:spPr>
                <a:xfrm rot="-10800000">
                  <a:off x="7612080" y="4417050"/>
                  <a:ext cx="259008" cy="259008"/>
                </a:xfrm>
                <a:custGeom>
                  <a:avLst/>
                  <a:gdLst>
                    <a:gd name="connsiteX0" fmla="*/ 0 w 259008"/>
                    <a:gd name="connsiteY0" fmla="*/ 0 h 259008"/>
                    <a:gd name="connsiteX1" fmla="*/ 259008 w 259008"/>
                    <a:gd name="connsiteY1" fmla="*/ 0 h 259008"/>
                    <a:gd name="connsiteX2" fmla="*/ 259008 w 259008"/>
                    <a:gd name="connsiteY2" fmla="*/ 259008 h 259008"/>
                    <a:gd name="connsiteX3" fmla="*/ 0 w 259008"/>
                    <a:gd name="connsiteY3" fmla="*/ 259008 h 259008"/>
                  </a:gdLst>
                  <a:ahLst/>
                  <a:cxnLst>
                    <a:cxn ang="0">
                      <a:pos x="connsiteX0" y="connsiteY0"/>
                    </a:cxn>
                    <a:cxn ang="0">
                      <a:pos x="connsiteX1" y="connsiteY1"/>
                    </a:cxn>
                    <a:cxn ang="0">
                      <a:pos x="connsiteX2" y="connsiteY2"/>
                    </a:cxn>
                    <a:cxn ang="0">
                      <a:pos x="connsiteX3" y="connsiteY3"/>
                    </a:cxn>
                  </a:cxnLst>
                  <a:rect l="l" t="t" r="r" b="b"/>
                  <a:pathLst>
                    <a:path w="259008" h="259008">
                      <a:moveTo>
                        <a:pt x="0" y="0"/>
                      </a:moveTo>
                      <a:lnTo>
                        <a:pt x="259008" y="0"/>
                      </a:lnTo>
                      <a:lnTo>
                        <a:pt x="259008" y="259008"/>
                      </a:lnTo>
                      <a:lnTo>
                        <a:pt x="0" y="259008"/>
                      </a:lnTo>
                      <a:close/>
                    </a:path>
                  </a:pathLst>
                </a:custGeom>
                <a:solidFill>
                  <a:srgbClr val="FF7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1" name="Freeform: Shape 1180">
                  <a:extLst>
                    <a:ext uri="{FF2B5EF4-FFF2-40B4-BE49-F238E27FC236}">
                      <a16:creationId xmlns:a16="http://schemas.microsoft.com/office/drawing/2014/main" xmlns="" id="{60655E44-676F-FB00-552A-819B4E81AF0B}"/>
                    </a:ext>
                  </a:extLst>
                </p:cNvPr>
                <p:cNvSpPr/>
                <p:nvPr/>
              </p:nvSpPr>
              <p:spPr>
                <a:xfrm rot="-10800000">
                  <a:off x="7671851" y="4476821"/>
                  <a:ext cx="139465" cy="139465"/>
                </a:xfrm>
                <a:custGeom>
                  <a:avLst/>
                  <a:gdLst>
                    <a:gd name="connsiteX0" fmla="*/ 0 w 139465"/>
                    <a:gd name="connsiteY0" fmla="*/ 0 h 139465"/>
                    <a:gd name="connsiteX1" fmla="*/ 139466 w 139465"/>
                    <a:gd name="connsiteY1" fmla="*/ 0 h 139465"/>
                    <a:gd name="connsiteX2" fmla="*/ 139466 w 139465"/>
                    <a:gd name="connsiteY2" fmla="*/ 139466 h 139465"/>
                    <a:gd name="connsiteX3" fmla="*/ 0 w 139465"/>
                    <a:gd name="connsiteY3" fmla="*/ 139466 h 139465"/>
                  </a:gdLst>
                  <a:ahLst/>
                  <a:cxnLst>
                    <a:cxn ang="0">
                      <a:pos x="connsiteX0" y="connsiteY0"/>
                    </a:cxn>
                    <a:cxn ang="0">
                      <a:pos x="connsiteX1" y="connsiteY1"/>
                    </a:cxn>
                    <a:cxn ang="0">
                      <a:pos x="connsiteX2" y="connsiteY2"/>
                    </a:cxn>
                    <a:cxn ang="0">
                      <a:pos x="connsiteX3" y="connsiteY3"/>
                    </a:cxn>
                  </a:cxnLst>
                  <a:rect l="l" t="t" r="r" b="b"/>
                  <a:pathLst>
                    <a:path w="139465" h="139465">
                      <a:moveTo>
                        <a:pt x="0" y="0"/>
                      </a:moveTo>
                      <a:lnTo>
                        <a:pt x="139466" y="0"/>
                      </a:lnTo>
                      <a:lnTo>
                        <a:pt x="139466" y="139466"/>
                      </a:lnTo>
                      <a:lnTo>
                        <a:pt x="0" y="139466"/>
                      </a:lnTo>
                      <a:close/>
                    </a:path>
                  </a:pathLst>
                </a:custGeom>
                <a:solidFill>
                  <a:srgbClr val="EC3F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2" name="Freeform: Shape 1181">
                  <a:extLst>
                    <a:ext uri="{FF2B5EF4-FFF2-40B4-BE49-F238E27FC236}">
                      <a16:creationId xmlns:a16="http://schemas.microsoft.com/office/drawing/2014/main" xmlns="" id="{229F143A-EF31-DC9B-DEF0-B2CB5547AE20}"/>
                    </a:ext>
                  </a:extLst>
                </p:cNvPr>
                <p:cNvSpPr/>
                <p:nvPr/>
              </p:nvSpPr>
              <p:spPr>
                <a:xfrm rot="-10800000">
                  <a:off x="7671851" y="4610025"/>
                  <a:ext cx="139465" cy="5692"/>
                </a:xfrm>
                <a:custGeom>
                  <a:avLst/>
                  <a:gdLst>
                    <a:gd name="connsiteX0" fmla="*/ 0 w 139465"/>
                    <a:gd name="connsiteY0" fmla="*/ 0 h 5692"/>
                    <a:gd name="connsiteX1" fmla="*/ 139466 w 139465"/>
                    <a:gd name="connsiteY1" fmla="*/ 0 h 5692"/>
                    <a:gd name="connsiteX2" fmla="*/ 139466 w 139465"/>
                    <a:gd name="connsiteY2" fmla="*/ 5692 h 5692"/>
                    <a:gd name="connsiteX3" fmla="*/ 0 w 139465"/>
                    <a:gd name="connsiteY3" fmla="*/ 5692 h 5692"/>
                  </a:gdLst>
                  <a:ahLst/>
                  <a:cxnLst>
                    <a:cxn ang="0">
                      <a:pos x="connsiteX0" y="connsiteY0"/>
                    </a:cxn>
                    <a:cxn ang="0">
                      <a:pos x="connsiteX1" y="connsiteY1"/>
                    </a:cxn>
                    <a:cxn ang="0">
                      <a:pos x="connsiteX2" y="connsiteY2"/>
                    </a:cxn>
                    <a:cxn ang="0">
                      <a:pos x="connsiteX3" y="connsiteY3"/>
                    </a:cxn>
                  </a:cxnLst>
                  <a:rect l="l" t="t" r="r" b="b"/>
                  <a:pathLst>
                    <a:path w="139465" h="5692">
                      <a:moveTo>
                        <a:pt x="0" y="0"/>
                      </a:moveTo>
                      <a:lnTo>
                        <a:pt x="139466" y="0"/>
                      </a:lnTo>
                      <a:lnTo>
                        <a:pt x="139466" y="5692"/>
                      </a:lnTo>
                      <a:lnTo>
                        <a:pt x="0" y="5692"/>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83" name="Freeform: Shape 1182">
                  <a:extLst>
                    <a:ext uri="{FF2B5EF4-FFF2-40B4-BE49-F238E27FC236}">
                      <a16:creationId xmlns:a16="http://schemas.microsoft.com/office/drawing/2014/main" xmlns="" id="{22F36560-0A69-1CDE-DEE4-B58161C1BADB}"/>
                    </a:ext>
                  </a:extLst>
                </p:cNvPr>
                <p:cNvSpPr/>
                <p:nvPr/>
              </p:nvSpPr>
              <p:spPr>
                <a:xfrm>
                  <a:off x="7613048" y="4416936"/>
                  <a:ext cx="259008" cy="259008"/>
                </a:xfrm>
                <a:custGeom>
                  <a:avLst/>
                  <a:gdLst>
                    <a:gd name="connsiteX0" fmla="*/ 259008 w 259008"/>
                    <a:gd name="connsiteY0" fmla="*/ 259008 h 259008"/>
                    <a:gd name="connsiteX1" fmla="*/ 259008 w 259008"/>
                    <a:gd name="connsiteY1" fmla="*/ 256162 h 259008"/>
                    <a:gd name="connsiteX2" fmla="*/ 2846 w 259008"/>
                    <a:gd name="connsiteY2" fmla="*/ 256162 h 259008"/>
                    <a:gd name="connsiteX3" fmla="*/ 2846 w 259008"/>
                    <a:gd name="connsiteY3" fmla="*/ 0 h 259008"/>
                    <a:gd name="connsiteX4" fmla="*/ 0 w 259008"/>
                    <a:gd name="connsiteY4" fmla="*/ 0 h 259008"/>
                    <a:gd name="connsiteX5" fmla="*/ 0 w 259008"/>
                    <a:gd name="connsiteY5" fmla="*/ 259008 h 2590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9008" h="259008">
                      <a:moveTo>
                        <a:pt x="259008" y="259008"/>
                      </a:moveTo>
                      <a:lnTo>
                        <a:pt x="259008" y="256162"/>
                      </a:lnTo>
                      <a:lnTo>
                        <a:pt x="2846" y="256162"/>
                      </a:lnTo>
                      <a:lnTo>
                        <a:pt x="2846" y="0"/>
                      </a:lnTo>
                      <a:lnTo>
                        <a:pt x="0" y="0"/>
                      </a:lnTo>
                      <a:lnTo>
                        <a:pt x="0" y="259008"/>
                      </a:lnTo>
                      <a:close/>
                    </a:path>
                  </a:pathLst>
                </a:custGeom>
                <a:solidFill>
                  <a:srgbClr val="FFCC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grpSp>
        <p:sp>
          <p:nvSpPr>
            <p:cNvPr id="1165" name="Freeform: Shape 1164">
              <a:extLst>
                <a:ext uri="{FF2B5EF4-FFF2-40B4-BE49-F238E27FC236}">
                  <a16:creationId xmlns:a16="http://schemas.microsoft.com/office/drawing/2014/main" xmlns="" id="{6CE8DB1A-8044-03D9-08BB-B2833D8C64E7}"/>
                </a:ext>
              </a:extLst>
            </p:cNvPr>
            <p:cNvSpPr/>
            <p:nvPr/>
          </p:nvSpPr>
          <p:spPr>
            <a:xfrm>
              <a:off x="-3109979" y="4505170"/>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6"/>
                    <a:pt x="626174" y="347242"/>
                  </a:cubicBezTo>
                  <a:lnTo>
                    <a:pt x="626174" y="0"/>
                  </a:lnTo>
                  <a:lnTo>
                    <a:pt x="0" y="0"/>
                  </a:lnTo>
                  <a:close/>
                </a:path>
              </a:pathLst>
            </a:custGeom>
            <a:solidFill>
              <a:srgbClr val="690500">
                <a:alpha val="34000"/>
              </a:srgbClr>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6" name="Freeform: Shape 1165">
              <a:extLst>
                <a:ext uri="{FF2B5EF4-FFF2-40B4-BE49-F238E27FC236}">
                  <a16:creationId xmlns:a16="http://schemas.microsoft.com/office/drawing/2014/main" xmlns="" id="{980F81E5-BCC9-424A-6A64-52AF390FED24}"/>
                </a:ext>
              </a:extLst>
            </p:cNvPr>
            <p:cNvSpPr/>
            <p:nvPr/>
          </p:nvSpPr>
          <p:spPr>
            <a:xfrm>
              <a:off x="-3109979" y="4451091"/>
              <a:ext cx="626173" cy="660328"/>
            </a:xfrm>
            <a:custGeom>
              <a:avLst/>
              <a:gdLst>
                <a:gd name="connsiteX0" fmla="*/ 0 w 626173"/>
                <a:gd name="connsiteY0" fmla="*/ 0 h 660328"/>
                <a:gd name="connsiteX1" fmla="*/ 0 w 626173"/>
                <a:gd name="connsiteY1" fmla="*/ 347242 h 660328"/>
                <a:gd name="connsiteX2" fmla="*/ 313087 w 626173"/>
                <a:gd name="connsiteY2" fmla="*/ 660329 h 660328"/>
                <a:gd name="connsiteX3" fmla="*/ 313087 w 626173"/>
                <a:gd name="connsiteY3" fmla="*/ 660329 h 660328"/>
                <a:gd name="connsiteX4" fmla="*/ 626174 w 626173"/>
                <a:gd name="connsiteY4" fmla="*/ 347242 h 660328"/>
                <a:gd name="connsiteX5" fmla="*/ 626174 w 626173"/>
                <a:gd name="connsiteY5" fmla="*/ 0 h 660328"/>
                <a:gd name="connsiteX6" fmla="*/ 0 w 626173"/>
                <a:gd name="connsiteY6" fmla="*/ 0 h 6603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660328">
                  <a:moveTo>
                    <a:pt x="0" y="0"/>
                  </a:moveTo>
                  <a:lnTo>
                    <a:pt x="0" y="347242"/>
                  </a:lnTo>
                  <a:cubicBezTo>
                    <a:pt x="0" y="520863"/>
                    <a:pt x="142312" y="660329"/>
                    <a:pt x="313087" y="660329"/>
                  </a:cubicBezTo>
                  <a:lnTo>
                    <a:pt x="313087" y="660329"/>
                  </a:lnTo>
                  <a:cubicBezTo>
                    <a:pt x="486708" y="660329"/>
                    <a:pt x="626174" y="518017"/>
                    <a:pt x="626174" y="347242"/>
                  </a:cubicBezTo>
                  <a:lnTo>
                    <a:pt x="626174" y="0"/>
                  </a:lnTo>
                  <a:lnTo>
                    <a:pt x="0" y="0"/>
                  </a:lnTo>
                  <a:close/>
                </a:path>
              </a:pathLst>
            </a:custGeom>
            <a:solidFill>
              <a:srgbClr val="FF66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nvGrpSpPr>
            <p:cNvPr id="1167" name="Graphic 377">
              <a:extLst>
                <a:ext uri="{FF2B5EF4-FFF2-40B4-BE49-F238E27FC236}">
                  <a16:creationId xmlns:a16="http://schemas.microsoft.com/office/drawing/2014/main" xmlns="" id="{C6FB13B6-9853-0F6E-7BC1-E3F17B4E4410}"/>
                </a:ext>
              </a:extLst>
            </p:cNvPr>
            <p:cNvGrpSpPr/>
            <p:nvPr/>
          </p:nvGrpSpPr>
          <p:grpSpPr>
            <a:xfrm>
              <a:off x="-3109979" y="4451091"/>
              <a:ext cx="629020" cy="657482"/>
              <a:chOff x="5780066" y="4451091"/>
              <a:chExt cx="629020" cy="657482"/>
            </a:xfrm>
            <a:solidFill>
              <a:srgbClr val="DF4200"/>
            </a:solidFill>
          </p:grpSpPr>
          <p:sp>
            <p:nvSpPr>
              <p:cNvPr id="1175" name="Freeform: Shape 1174">
                <a:extLst>
                  <a:ext uri="{FF2B5EF4-FFF2-40B4-BE49-F238E27FC236}">
                    <a16:creationId xmlns:a16="http://schemas.microsoft.com/office/drawing/2014/main" xmlns="" id="{285313A9-B8E8-5AC2-3B18-F58C79B8013A}"/>
                  </a:ext>
                </a:extLst>
              </p:cNvPr>
              <p:cNvSpPr/>
              <p:nvPr/>
            </p:nvSpPr>
            <p:spPr>
              <a:xfrm>
                <a:off x="6021997" y="4715792"/>
                <a:ext cx="387089" cy="392781"/>
              </a:xfrm>
              <a:custGeom>
                <a:avLst/>
                <a:gdLst>
                  <a:gd name="connsiteX0" fmla="*/ 387089 w 387089"/>
                  <a:gd name="connsiteY0" fmla="*/ 39847 h 392781"/>
                  <a:gd name="connsiteX1" fmla="*/ 387089 w 387089"/>
                  <a:gd name="connsiteY1" fmla="*/ 0 h 392781"/>
                  <a:gd name="connsiteX2" fmla="*/ 0 w 387089"/>
                  <a:gd name="connsiteY2" fmla="*/ 387089 h 392781"/>
                  <a:gd name="connsiteX3" fmla="*/ 34155 w 387089"/>
                  <a:gd name="connsiteY3" fmla="*/ 392782 h 392781"/>
                  <a:gd name="connsiteX4" fmla="*/ 387089 w 387089"/>
                  <a:gd name="connsiteY4" fmla="*/ 39847 h 392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089" h="392781">
                    <a:moveTo>
                      <a:pt x="387089" y="39847"/>
                    </a:moveTo>
                    <a:lnTo>
                      <a:pt x="387089" y="0"/>
                    </a:lnTo>
                    <a:lnTo>
                      <a:pt x="0" y="387089"/>
                    </a:lnTo>
                    <a:cubicBezTo>
                      <a:pt x="11385" y="389935"/>
                      <a:pt x="22770" y="392782"/>
                      <a:pt x="34155" y="392782"/>
                    </a:cubicBezTo>
                    <a:lnTo>
                      <a:pt x="387089" y="3984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6" name="Freeform: Shape 1175">
                <a:extLst>
                  <a:ext uri="{FF2B5EF4-FFF2-40B4-BE49-F238E27FC236}">
                    <a16:creationId xmlns:a16="http://schemas.microsoft.com/office/drawing/2014/main" xmlns="" id="{AE20A54C-BCD6-F582-69A7-28612D579485}"/>
                  </a:ext>
                </a:extLst>
              </p:cNvPr>
              <p:cNvSpPr/>
              <p:nvPr/>
            </p:nvSpPr>
            <p:spPr>
              <a:xfrm>
                <a:off x="5780066" y="4451091"/>
                <a:ext cx="626173" cy="552171"/>
              </a:xfrm>
              <a:custGeom>
                <a:avLst/>
                <a:gdLst>
                  <a:gd name="connsiteX0" fmla="*/ 626174 w 626173"/>
                  <a:gd name="connsiteY0" fmla="*/ 0 h 552171"/>
                  <a:gd name="connsiteX1" fmla="*/ 327318 w 626173"/>
                  <a:gd name="connsiteY1" fmla="*/ 0 h 552171"/>
                  <a:gd name="connsiteX2" fmla="*/ 0 w 626173"/>
                  <a:gd name="connsiteY2" fmla="*/ 327318 h 552171"/>
                  <a:gd name="connsiteX3" fmla="*/ 0 w 626173"/>
                  <a:gd name="connsiteY3" fmla="*/ 347242 h 552171"/>
                  <a:gd name="connsiteX4" fmla="*/ 76849 w 626173"/>
                  <a:gd name="connsiteY4" fmla="*/ 552172 h 552171"/>
                  <a:gd name="connsiteX5" fmla="*/ 626174 w 626173"/>
                  <a:gd name="connsiteY5" fmla="*/ 0 h 5521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6173" h="552171">
                    <a:moveTo>
                      <a:pt x="626174" y="0"/>
                    </a:moveTo>
                    <a:lnTo>
                      <a:pt x="327318" y="0"/>
                    </a:lnTo>
                    <a:cubicBezTo>
                      <a:pt x="247623" y="79695"/>
                      <a:pt x="99619" y="227700"/>
                      <a:pt x="0" y="327318"/>
                    </a:cubicBezTo>
                    <a:lnTo>
                      <a:pt x="0" y="347242"/>
                    </a:lnTo>
                    <a:cubicBezTo>
                      <a:pt x="0" y="424091"/>
                      <a:pt x="28462" y="495247"/>
                      <a:pt x="76849" y="552172"/>
                    </a:cubicBezTo>
                    <a:lnTo>
                      <a:pt x="626174" y="0"/>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7" name="Freeform: Shape 1176">
                <a:extLst>
                  <a:ext uri="{FF2B5EF4-FFF2-40B4-BE49-F238E27FC236}">
                    <a16:creationId xmlns:a16="http://schemas.microsoft.com/office/drawing/2014/main" xmlns="" id="{F3CA735A-00A4-64A9-806D-7F71A2ECA6B6}"/>
                  </a:ext>
                </a:extLst>
              </p:cNvPr>
              <p:cNvSpPr/>
              <p:nvPr/>
            </p:nvSpPr>
            <p:spPr>
              <a:xfrm>
                <a:off x="5905301" y="4545017"/>
                <a:ext cx="503785" cy="540786"/>
              </a:xfrm>
              <a:custGeom>
                <a:avLst/>
                <a:gdLst>
                  <a:gd name="connsiteX0" fmla="*/ 503785 w 503785"/>
                  <a:gd name="connsiteY0" fmla="*/ 108157 h 540786"/>
                  <a:gd name="connsiteX1" fmla="*/ 503785 w 503785"/>
                  <a:gd name="connsiteY1" fmla="*/ 0 h 540786"/>
                  <a:gd name="connsiteX2" fmla="*/ 0 w 503785"/>
                  <a:gd name="connsiteY2" fmla="*/ 500939 h 540786"/>
                  <a:gd name="connsiteX3" fmla="*/ 68310 w 503785"/>
                  <a:gd name="connsiteY3" fmla="*/ 540787 h 540786"/>
                  <a:gd name="connsiteX4" fmla="*/ 503785 w 503785"/>
                  <a:gd name="connsiteY4" fmla="*/ 108157 h 540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3785" h="540786">
                    <a:moveTo>
                      <a:pt x="503785" y="108157"/>
                    </a:moveTo>
                    <a:lnTo>
                      <a:pt x="503785" y="0"/>
                    </a:lnTo>
                    <a:lnTo>
                      <a:pt x="0" y="500939"/>
                    </a:lnTo>
                    <a:cubicBezTo>
                      <a:pt x="19924" y="518016"/>
                      <a:pt x="42694" y="529401"/>
                      <a:pt x="68310" y="540787"/>
                    </a:cubicBezTo>
                    <a:lnTo>
                      <a:pt x="503785" y="108157"/>
                    </a:lnTo>
                    <a:close/>
                  </a:path>
                </a:pathLst>
              </a:custGeom>
              <a:solidFill>
                <a:srgbClr val="DF42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sp>
          <p:nvSpPr>
            <p:cNvPr id="1168" name="Freeform: Shape 1167">
              <a:extLst>
                <a:ext uri="{FF2B5EF4-FFF2-40B4-BE49-F238E27FC236}">
                  <a16:creationId xmlns:a16="http://schemas.microsoft.com/office/drawing/2014/main" xmlns="" id="{52E113EC-ED17-2C8C-65A1-A1B4BDF5A21E}"/>
                </a:ext>
              </a:extLst>
            </p:cNvPr>
            <p:cNvSpPr/>
            <p:nvPr/>
          </p:nvSpPr>
          <p:spPr>
            <a:xfrm>
              <a:off x="-3033130" y="4530786"/>
              <a:ext cx="472476" cy="498092"/>
            </a:xfrm>
            <a:custGeom>
              <a:avLst/>
              <a:gdLst>
                <a:gd name="connsiteX0" fmla="*/ 0 w 472476"/>
                <a:gd name="connsiteY0" fmla="*/ 0 h 498092"/>
                <a:gd name="connsiteX1" fmla="*/ 0 w 472476"/>
                <a:gd name="connsiteY1" fmla="*/ 261854 h 498092"/>
                <a:gd name="connsiteX2" fmla="*/ 236238 w 472476"/>
                <a:gd name="connsiteY2" fmla="*/ 498093 h 498092"/>
                <a:gd name="connsiteX3" fmla="*/ 236238 w 472476"/>
                <a:gd name="connsiteY3" fmla="*/ 498093 h 498092"/>
                <a:gd name="connsiteX4" fmla="*/ 472477 w 472476"/>
                <a:gd name="connsiteY4" fmla="*/ 261854 h 498092"/>
                <a:gd name="connsiteX5" fmla="*/ 472477 w 472476"/>
                <a:gd name="connsiteY5" fmla="*/ 0 h 498092"/>
                <a:gd name="connsiteX6" fmla="*/ 0 w 472476"/>
                <a:gd name="connsiteY6" fmla="*/ 0 h 498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2476" h="498092">
                  <a:moveTo>
                    <a:pt x="0" y="0"/>
                  </a:moveTo>
                  <a:lnTo>
                    <a:pt x="0" y="261854"/>
                  </a:lnTo>
                  <a:cubicBezTo>
                    <a:pt x="0" y="392782"/>
                    <a:pt x="105311" y="498093"/>
                    <a:pt x="236238" y="498093"/>
                  </a:cubicBezTo>
                  <a:lnTo>
                    <a:pt x="236238" y="498093"/>
                  </a:lnTo>
                  <a:cubicBezTo>
                    <a:pt x="367166" y="498093"/>
                    <a:pt x="472477" y="392782"/>
                    <a:pt x="472477" y="261854"/>
                  </a:cubicBezTo>
                  <a:lnTo>
                    <a:pt x="472477" y="0"/>
                  </a:lnTo>
                  <a:lnTo>
                    <a:pt x="0" y="0"/>
                  </a:lnTo>
                  <a:close/>
                </a:path>
              </a:pathLst>
            </a:custGeom>
            <a:solidFill>
              <a:srgbClr val="FF8E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69" name="Freeform: Shape 1168">
              <a:extLst>
                <a:ext uri="{FF2B5EF4-FFF2-40B4-BE49-F238E27FC236}">
                  <a16:creationId xmlns:a16="http://schemas.microsoft.com/office/drawing/2014/main" xmlns="" id="{C81387F5-E18B-F69E-6851-1DD62225A5C8}"/>
                </a:ext>
              </a:extLst>
            </p:cNvPr>
            <p:cNvSpPr/>
            <p:nvPr/>
          </p:nvSpPr>
          <p:spPr>
            <a:xfrm>
              <a:off x="-3107132" y="4784102"/>
              <a:ext cx="626173" cy="327318"/>
            </a:xfrm>
            <a:custGeom>
              <a:avLst/>
              <a:gdLst>
                <a:gd name="connsiteX0" fmla="*/ 313087 w 626173"/>
                <a:gd name="connsiteY0" fmla="*/ 313087 h 327318"/>
                <a:gd name="connsiteX1" fmla="*/ 0 w 626173"/>
                <a:gd name="connsiteY1" fmla="*/ 0 h 327318"/>
                <a:gd name="connsiteX2" fmla="*/ 0 w 626173"/>
                <a:gd name="connsiteY2" fmla="*/ 14231 h 327318"/>
                <a:gd name="connsiteX3" fmla="*/ 313087 w 626173"/>
                <a:gd name="connsiteY3" fmla="*/ 327318 h 327318"/>
                <a:gd name="connsiteX4" fmla="*/ 626174 w 626173"/>
                <a:gd name="connsiteY4" fmla="*/ 14231 h 327318"/>
                <a:gd name="connsiteX5" fmla="*/ 626174 w 626173"/>
                <a:gd name="connsiteY5" fmla="*/ 0 h 327318"/>
                <a:gd name="connsiteX6" fmla="*/ 313087 w 626173"/>
                <a:gd name="connsiteY6" fmla="*/ 313087 h 327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6173" h="327318">
                  <a:moveTo>
                    <a:pt x="313087" y="313087"/>
                  </a:moveTo>
                  <a:cubicBezTo>
                    <a:pt x="139466" y="313087"/>
                    <a:pt x="0" y="170775"/>
                    <a:pt x="0" y="0"/>
                  </a:cubicBezTo>
                  <a:lnTo>
                    <a:pt x="0" y="14231"/>
                  </a:lnTo>
                  <a:cubicBezTo>
                    <a:pt x="0" y="187852"/>
                    <a:pt x="142312" y="327318"/>
                    <a:pt x="313087" y="327318"/>
                  </a:cubicBezTo>
                  <a:cubicBezTo>
                    <a:pt x="483862" y="327318"/>
                    <a:pt x="626174" y="185006"/>
                    <a:pt x="626174" y="14231"/>
                  </a:cubicBezTo>
                  <a:lnTo>
                    <a:pt x="626174" y="0"/>
                  </a:lnTo>
                  <a:cubicBezTo>
                    <a:pt x="626174" y="173621"/>
                    <a:pt x="483862" y="313087"/>
                    <a:pt x="313087" y="313087"/>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0" name="Freeform: Shape 1169">
              <a:extLst>
                <a:ext uri="{FF2B5EF4-FFF2-40B4-BE49-F238E27FC236}">
                  <a16:creationId xmlns:a16="http://schemas.microsoft.com/office/drawing/2014/main" xmlns="" id="{A97E7B6D-EC3A-53FF-47BB-CD365A95A019}"/>
                </a:ext>
              </a:extLst>
            </p:cNvPr>
            <p:cNvSpPr/>
            <p:nvPr/>
          </p:nvSpPr>
          <p:spPr>
            <a:xfrm>
              <a:off x="-3109979" y="4374243"/>
              <a:ext cx="626173" cy="76848"/>
            </a:xfrm>
            <a:custGeom>
              <a:avLst/>
              <a:gdLst>
                <a:gd name="connsiteX0" fmla="*/ 0 w 626173"/>
                <a:gd name="connsiteY0" fmla="*/ 0 h 76848"/>
                <a:gd name="connsiteX1" fmla="*/ 626174 w 626173"/>
                <a:gd name="connsiteY1" fmla="*/ 0 h 76848"/>
                <a:gd name="connsiteX2" fmla="*/ 626174 w 626173"/>
                <a:gd name="connsiteY2" fmla="*/ 76849 h 76848"/>
                <a:gd name="connsiteX3" fmla="*/ 0 w 626173"/>
                <a:gd name="connsiteY3" fmla="*/ 76849 h 76848"/>
              </a:gdLst>
              <a:ahLst/>
              <a:cxnLst>
                <a:cxn ang="0">
                  <a:pos x="connsiteX0" y="connsiteY0"/>
                </a:cxn>
                <a:cxn ang="0">
                  <a:pos x="connsiteX1" y="connsiteY1"/>
                </a:cxn>
                <a:cxn ang="0">
                  <a:pos x="connsiteX2" y="connsiteY2"/>
                </a:cxn>
                <a:cxn ang="0">
                  <a:pos x="connsiteX3" y="connsiteY3"/>
                </a:cxn>
              </a:cxnLst>
              <a:rect l="l" t="t" r="r" b="b"/>
              <a:pathLst>
                <a:path w="626173" h="76848">
                  <a:moveTo>
                    <a:pt x="0" y="0"/>
                  </a:moveTo>
                  <a:lnTo>
                    <a:pt x="626174" y="0"/>
                  </a:lnTo>
                  <a:lnTo>
                    <a:pt x="626174" y="76849"/>
                  </a:lnTo>
                  <a:lnTo>
                    <a:pt x="0" y="76849"/>
                  </a:lnTo>
                  <a:close/>
                </a:path>
              </a:pathLst>
            </a:custGeom>
            <a:solidFill>
              <a:srgbClr val="BC30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1" name="Freeform: Shape 1170">
              <a:extLst>
                <a:ext uri="{FF2B5EF4-FFF2-40B4-BE49-F238E27FC236}">
                  <a16:creationId xmlns:a16="http://schemas.microsoft.com/office/drawing/2014/main" xmlns="" id="{86427EAC-5F0F-CC37-DD91-F52912E2D3A7}"/>
                </a:ext>
              </a:extLst>
            </p:cNvPr>
            <p:cNvSpPr/>
            <p:nvPr/>
          </p:nvSpPr>
          <p:spPr>
            <a:xfrm>
              <a:off x="-3109979" y="4439706"/>
              <a:ext cx="626173" cy="11384"/>
            </a:xfrm>
            <a:custGeom>
              <a:avLst/>
              <a:gdLst>
                <a:gd name="connsiteX0" fmla="*/ 0 w 626173"/>
                <a:gd name="connsiteY0" fmla="*/ 0 h 11384"/>
                <a:gd name="connsiteX1" fmla="*/ 626174 w 626173"/>
                <a:gd name="connsiteY1" fmla="*/ 0 h 11384"/>
                <a:gd name="connsiteX2" fmla="*/ 626174 w 626173"/>
                <a:gd name="connsiteY2" fmla="*/ 11385 h 11384"/>
                <a:gd name="connsiteX3" fmla="*/ 0 w 626173"/>
                <a:gd name="connsiteY3" fmla="*/ 11385 h 11384"/>
              </a:gdLst>
              <a:ahLst/>
              <a:cxnLst>
                <a:cxn ang="0">
                  <a:pos x="connsiteX0" y="connsiteY0"/>
                </a:cxn>
                <a:cxn ang="0">
                  <a:pos x="connsiteX1" y="connsiteY1"/>
                </a:cxn>
                <a:cxn ang="0">
                  <a:pos x="connsiteX2" y="connsiteY2"/>
                </a:cxn>
                <a:cxn ang="0">
                  <a:pos x="connsiteX3" y="connsiteY3"/>
                </a:cxn>
              </a:cxnLst>
              <a:rect l="l" t="t" r="r" b="b"/>
              <a:pathLst>
                <a:path w="626173" h="11384">
                  <a:moveTo>
                    <a:pt x="0" y="0"/>
                  </a:moveTo>
                  <a:lnTo>
                    <a:pt x="626174" y="0"/>
                  </a:lnTo>
                  <a:lnTo>
                    <a:pt x="626174" y="11385"/>
                  </a:lnTo>
                  <a:lnTo>
                    <a:pt x="0" y="11385"/>
                  </a:ln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2" name="Freeform: Shape 1171">
              <a:extLst>
                <a:ext uri="{FF2B5EF4-FFF2-40B4-BE49-F238E27FC236}">
                  <a16:creationId xmlns:a16="http://schemas.microsoft.com/office/drawing/2014/main" xmlns="" id="{7F7A23E9-1A8D-ABA2-F3E3-B072BF5BC89D}"/>
                </a:ext>
              </a:extLst>
            </p:cNvPr>
            <p:cNvSpPr/>
            <p:nvPr/>
          </p:nvSpPr>
          <p:spPr>
            <a:xfrm>
              <a:off x="-3033130" y="4530786"/>
              <a:ext cx="475322" cy="11384"/>
            </a:xfrm>
            <a:custGeom>
              <a:avLst/>
              <a:gdLst>
                <a:gd name="connsiteX0" fmla="*/ 0 w 475322"/>
                <a:gd name="connsiteY0" fmla="*/ 0 h 11384"/>
                <a:gd name="connsiteX1" fmla="*/ 475323 w 475322"/>
                <a:gd name="connsiteY1" fmla="*/ 0 h 11384"/>
                <a:gd name="connsiteX2" fmla="*/ 475323 w 475322"/>
                <a:gd name="connsiteY2" fmla="*/ 11385 h 11384"/>
                <a:gd name="connsiteX3" fmla="*/ 0 w 475322"/>
                <a:gd name="connsiteY3" fmla="*/ 11385 h 11384"/>
              </a:gdLst>
              <a:ahLst/>
              <a:cxnLst>
                <a:cxn ang="0">
                  <a:pos x="connsiteX0" y="connsiteY0"/>
                </a:cxn>
                <a:cxn ang="0">
                  <a:pos x="connsiteX1" y="connsiteY1"/>
                </a:cxn>
                <a:cxn ang="0">
                  <a:pos x="connsiteX2" y="connsiteY2"/>
                </a:cxn>
                <a:cxn ang="0">
                  <a:pos x="connsiteX3" y="connsiteY3"/>
                </a:cxn>
              </a:cxnLst>
              <a:rect l="l" t="t" r="r" b="b"/>
              <a:pathLst>
                <a:path w="475322" h="11384">
                  <a:moveTo>
                    <a:pt x="0" y="0"/>
                  </a:moveTo>
                  <a:lnTo>
                    <a:pt x="475323" y="0"/>
                  </a:lnTo>
                  <a:lnTo>
                    <a:pt x="475323" y="11385"/>
                  </a:lnTo>
                  <a:lnTo>
                    <a:pt x="0" y="11385"/>
                  </a:lnTo>
                  <a:close/>
                </a:path>
              </a:pathLst>
            </a:custGeom>
            <a:solidFill>
              <a:srgbClr val="FFD5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3" name="Freeform: Shape 1172">
              <a:extLst>
                <a:ext uri="{FF2B5EF4-FFF2-40B4-BE49-F238E27FC236}">
                  <a16:creationId xmlns:a16="http://schemas.microsoft.com/office/drawing/2014/main" xmlns="" id="{1C6B0668-F048-8D96-565D-CAB84EA6B5DF}"/>
                </a:ext>
              </a:extLst>
            </p:cNvPr>
            <p:cNvSpPr/>
            <p:nvPr/>
          </p:nvSpPr>
          <p:spPr>
            <a:xfrm>
              <a:off x="-2885125" y="4613327"/>
              <a:ext cx="187852" cy="355780"/>
            </a:xfrm>
            <a:custGeom>
              <a:avLst/>
              <a:gdLst>
                <a:gd name="connsiteX0" fmla="*/ 165082 w 187852"/>
                <a:gd name="connsiteY0" fmla="*/ 287471 h 355780"/>
                <a:gd name="connsiteX1" fmla="*/ 113850 w 187852"/>
                <a:gd name="connsiteY1" fmla="*/ 287471 h 355780"/>
                <a:gd name="connsiteX2" fmla="*/ 113850 w 187852"/>
                <a:gd name="connsiteY2" fmla="*/ 259008 h 355780"/>
                <a:gd name="connsiteX3" fmla="*/ 165082 w 187852"/>
                <a:gd name="connsiteY3" fmla="*/ 259008 h 355780"/>
                <a:gd name="connsiteX4" fmla="*/ 187852 w 187852"/>
                <a:gd name="connsiteY4" fmla="*/ 236238 h 355780"/>
                <a:gd name="connsiteX5" fmla="*/ 165082 w 187852"/>
                <a:gd name="connsiteY5" fmla="*/ 213468 h 355780"/>
                <a:gd name="connsiteX6" fmla="*/ 113850 w 187852"/>
                <a:gd name="connsiteY6" fmla="*/ 213468 h 355780"/>
                <a:gd name="connsiteX7" fmla="*/ 113850 w 187852"/>
                <a:gd name="connsiteY7" fmla="*/ 176467 h 355780"/>
                <a:gd name="connsiteX8" fmla="*/ 176467 w 187852"/>
                <a:gd name="connsiteY8" fmla="*/ 91080 h 355780"/>
                <a:gd name="connsiteX9" fmla="*/ 88234 w 187852"/>
                <a:gd name="connsiteY9" fmla="*/ 0 h 355780"/>
                <a:gd name="connsiteX10" fmla="*/ 0 w 187852"/>
                <a:gd name="connsiteY10" fmla="*/ 91080 h 355780"/>
                <a:gd name="connsiteX11" fmla="*/ 62617 w 187852"/>
                <a:gd name="connsiteY11" fmla="*/ 176467 h 355780"/>
                <a:gd name="connsiteX12" fmla="*/ 62617 w 187852"/>
                <a:gd name="connsiteY12" fmla="*/ 330164 h 355780"/>
                <a:gd name="connsiteX13" fmla="*/ 88234 w 187852"/>
                <a:gd name="connsiteY13" fmla="*/ 355781 h 355780"/>
                <a:gd name="connsiteX14" fmla="*/ 113850 w 187852"/>
                <a:gd name="connsiteY14" fmla="*/ 333011 h 355780"/>
                <a:gd name="connsiteX15" fmla="*/ 165082 w 187852"/>
                <a:gd name="connsiteY15" fmla="*/ 333011 h 355780"/>
                <a:gd name="connsiteX16" fmla="*/ 187852 w 187852"/>
                <a:gd name="connsiteY16" fmla="*/ 310241 h 355780"/>
                <a:gd name="connsiteX17" fmla="*/ 165082 w 187852"/>
                <a:gd name="connsiteY17" fmla="*/ 287471 h 355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5780">
                  <a:moveTo>
                    <a:pt x="165082" y="287471"/>
                  </a:moveTo>
                  <a:lnTo>
                    <a:pt x="113850" y="287471"/>
                  </a:lnTo>
                  <a:lnTo>
                    <a:pt x="113850" y="259008"/>
                  </a:lnTo>
                  <a:lnTo>
                    <a:pt x="165082" y="259008"/>
                  </a:lnTo>
                  <a:cubicBezTo>
                    <a:pt x="176467" y="259008"/>
                    <a:pt x="187852" y="247623"/>
                    <a:pt x="187852" y="236238"/>
                  </a:cubicBezTo>
                  <a:cubicBezTo>
                    <a:pt x="187852" y="224853"/>
                    <a:pt x="176467" y="213468"/>
                    <a:pt x="165082" y="213468"/>
                  </a:cubicBezTo>
                  <a:lnTo>
                    <a:pt x="113850" y="213468"/>
                  </a:lnTo>
                  <a:lnTo>
                    <a:pt x="113850" y="176467"/>
                  </a:lnTo>
                  <a:cubicBezTo>
                    <a:pt x="150851" y="165082"/>
                    <a:pt x="176467" y="130927"/>
                    <a:pt x="176467" y="91080"/>
                  </a:cubicBezTo>
                  <a:cubicBezTo>
                    <a:pt x="176467" y="39847"/>
                    <a:pt x="136620" y="0"/>
                    <a:pt x="88234" y="0"/>
                  </a:cubicBezTo>
                  <a:cubicBezTo>
                    <a:pt x="39847" y="0"/>
                    <a:pt x="0" y="39847"/>
                    <a:pt x="0" y="91080"/>
                  </a:cubicBezTo>
                  <a:cubicBezTo>
                    <a:pt x="0" y="130927"/>
                    <a:pt x="25616" y="165082"/>
                    <a:pt x="62617" y="176467"/>
                  </a:cubicBezTo>
                  <a:lnTo>
                    <a:pt x="62617" y="330164"/>
                  </a:lnTo>
                  <a:cubicBezTo>
                    <a:pt x="62617" y="344396"/>
                    <a:pt x="74002" y="355781"/>
                    <a:pt x="88234" y="355781"/>
                  </a:cubicBezTo>
                  <a:cubicBezTo>
                    <a:pt x="99619" y="355781"/>
                    <a:pt x="111004" y="347242"/>
                    <a:pt x="113850" y="333011"/>
                  </a:cubicBezTo>
                  <a:lnTo>
                    <a:pt x="165082" y="333011"/>
                  </a:lnTo>
                  <a:cubicBezTo>
                    <a:pt x="176467" y="333011"/>
                    <a:pt x="187852" y="321626"/>
                    <a:pt x="187852" y="310241"/>
                  </a:cubicBezTo>
                  <a:cubicBezTo>
                    <a:pt x="187852" y="298856"/>
                    <a:pt x="179313" y="287471"/>
                    <a:pt x="165082" y="287471"/>
                  </a:cubicBezTo>
                  <a:close/>
                </a:path>
              </a:pathLst>
            </a:custGeom>
            <a:solidFill>
              <a:srgbClr val="FFC3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sp>
          <p:nvSpPr>
            <p:cNvPr id="1174" name="Freeform: Shape 1173">
              <a:extLst>
                <a:ext uri="{FF2B5EF4-FFF2-40B4-BE49-F238E27FC236}">
                  <a16:creationId xmlns:a16="http://schemas.microsoft.com/office/drawing/2014/main" xmlns="" id="{6B20F552-D082-AC2D-9037-0925272108B7}"/>
                </a:ext>
              </a:extLst>
            </p:cNvPr>
            <p:cNvSpPr/>
            <p:nvPr/>
          </p:nvSpPr>
          <p:spPr>
            <a:xfrm>
              <a:off x="-2885125" y="4610481"/>
              <a:ext cx="187852" cy="350088"/>
            </a:xfrm>
            <a:custGeom>
              <a:avLst/>
              <a:gdLst>
                <a:gd name="connsiteX0" fmla="*/ 165082 w 187852"/>
                <a:gd name="connsiteY0" fmla="*/ 281778 h 350088"/>
                <a:gd name="connsiteX1" fmla="*/ 113850 w 187852"/>
                <a:gd name="connsiteY1" fmla="*/ 281778 h 350088"/>
                <a:gd name="connsiteX2" fmla="*/ 113850 w 187852"/>
                <a:gd name="connsiteY2" fmla="*/ 253316 h 350088"/>
                <a:gd name="connsiteX3" fmla="*/ 165082 w 187852"/>
                <a:gd name="connsiteY3" fmla="*/ 253316 h 350088"/>
                <a:gd name="connsiteX4" fmla="*/ 187852 w 187852"/>
                <a:gd name="connsiteY4" fmla="*/ 230546 h 350088"/>
                <a:gd name="connsiteX5" fmla="*/ 165082 w 187852"/>
                <a:gd name="connsiteY5" fmla="*/ 207776 h 350088"/>
                <a:gd name="connsiteX6" fmla="*/ 113850 w 187852"/>
                <a:gd name="connsiteY6" fmla="*/ 207776 h 350088"/>
                <a:gd name="connsiteX7" fmla="*/ 113850 w 187852"/>
                <a:gd name="connsiteY7" fmla="*/ 173621 h 350088"/>
                <a:gd name="connsiteX8" fmla="*/ 176467 w 187852"/>
                <a:gd name="connsiteY8" fmla="*/ 88234 h 350088"/>
                <a:gd name="connsiteX9" fmla="*/ 88234 w 187852"/>
                <a:gd name="connsiteY9" fmla="*/ 0 h 350088"/>
                <a:gd name="connsiteX10" fmla="*/ 0 w 187852"/>
                <a:gd name="connsiteY10" fmla="*/ 88234 h 350088"/>
                <a:gd name="connsiteX11" fmla="*/ 62617 w 187852"/>
                <a:gd name="connsiteY11" fmla="*/ 173621 h 350088"/>
                <a:gd name="connsiteX12" fmla="*/ 62617 w 187852"/>
                <a:gd name="connsiteY12" fmla="*/ 324472 h 350088"/>
                <a:gd name="connsiteX13" fmla="*/ 88234 w 187852"/>
                <a:gd name="connsiteY13" fmla="*/ 350088 h 350088"/>
                <a:gd name="connsiteX14" fmla="*/ 113850 w 187852"/>
                <a:gd name="connsiteY14" fmla="*/ 327318 h 350088"/>
                <a:gd name="connsiteX15" fmla="*/ 165082 w 187852"/>
                <a:gd name="connsiteY15" fmla="*/ 327318 h 350088"/>
                <a:gd name="connsiteX16" fmla="*/ 187852 w 187852"/>
                <a:gd name="connsiteY16" fmla="*/ 304548 h 350088"/>
                <a:gd name="connsiteX17" fmla="*/ 165082 w 187852"/>
                <a:gd name="connsiteY17" fmla="*/ 281778 h 350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7852" h="350088">
                  <a:moveTo>
                    <a:pt x="165082" y="281778"/>
                  </a:moveTo>
                  <a:lnTo>
                    <a:pt x="113850" y="281778"/>
                  </a:lnTo>
                  <a:lnTo>
                    <a:pt x="113850" y="253316"/>
                  </a:lnTo>
                  <a:lnTo>
                    <a:pt x="165082" y="253316"/>
                  </a:lnTo>
                  <a:cubicBezTo>
                    <a:pt x="176467" y="253316"/>
                    <a:pt x="187852" y="241931"/>
                    <a:pt x="187852" y="230546"/>
                  </a:cubicBezTo>
                  <a:cubicBezTo>
                    <a:pt x="187852" y="219161"/>
                    <a:pt x="176467" y="207776"/>
                    <a:pt x="165082" y="207776"/>
                  </a:cubicBezTo>
                  <a:lnTo>
                    <a:pt x="113850" y="207776"/>
                  </a:lnTo>
                  <a:lnTo>
                    <a:pt x="113850" y="173621"/>
                  </a:lnTo>
                  <a:cubicBezTo>
                    <a:pt x="150851" y="162236"/>
                    <a:pt x="176467" y="128081"/>
                    <a:pt x="176467" y="88234"/>
                  </a:cubicBezTo>
                  <a:cubicBezTo>
                    <a:pt x="176467" y="39847"/>
                    <a:pt x="136620" y="0"/>
                    <a:pt x="88234" y="0"/>
                  </a:cubicBezTo>
                  <a:cubicBezTo>
                    <a:pt x="39847" y="0"/>
                    <a:pt x="0" y="39847"/>
                    <a:pt x="0" y="88234"/>
                  </a:cubicBezTo>
                  <a:cubicBezTo>
                    <a:pt x="0" y="128081"/>
                    <a:pt x="25616" y="162236"/>
                    <a:pt x="62617" y="173621"/>
                  </a:cubicBezTo>
                  <a:lnTo>
                    <a:pt x="62617" y="324472"/>
                  </a:lnTo>
                  <a:cubicBezTo>
                    <a:pt x="62617" y="338703"/>
                    <a:pt x="74002" y="350088"/>
                    <a:pt x="88234" y="350088"/>
                  </a:cubicBezTo>
                  <a:cubicBezTo>
                    <a:pt x="99619" y="350088"/>
                    <a:pt x="111004" y="341549"/>
                    <a:pt x="113850" y="327318"/>
                  </a:cubicBezTo>
                  <a:lnTo>
                    <a:pt x="165082" y="327318"/>
                  </a:lnTo>
                  <a:cubicBezTo>
                    <a:pt x="176467" y="327318"/>
                    <a:pt x="187852" y="315933"/>
                    <a:pt x="187852" y="304548"/>
                  </a:cubicBezTo>
                  <a:cubicBezTo>
                    <a:pt x="187852" y="293163"/>
                    <a:pt x="179313" y="281778"/>
                    <a:pt x="165082" y="281778"/>
                  </a:cubicBezTo>
                  <a:close/>
                </a:path>
              </a:pathLst>
            </a:custGeom>
            <a:solidFill>
              <a:srgbClr val="891A00"/>
            </a:solidFill>
            <a:ln w="28423" cap="flat">
              <a:noFill/>
              <a:prstDash val="solid"/>
              <a:miter/>
            </a:ln>
          </p:spPr>
          <p:txBody>
            <a:bodyPr rtlCol="0" anchor="ctr"/>
            <a:lstStyle/>
            <a:p>
              <a:pPr defTabSz="1371600">
                <a:defRPr/>
              </a:pPr>
              <a:endParaRPr lang="en-US" sz="2700">
                <a:solidFill>
                  <a:prstClr val="black"/>
                </a:solidFill>
                <a:latin typeface="#9Slide02 Noi dung dai"/>
              </a:endParaRPr>
            </a:p>
          </p:txBody>
        </p:sp>
      </p:grpSp>
      <p:pic>
        <p:nvPicPr>
          <p:cNvPr id="1227" name="Am-thanh-mo-chiec-hop-than-ki-www_tiengdong_com">
            <a:hlinkClick r:id="" action="ppaction://media"/>
            <a:extLst>
              <a:ext uri="{FF2B5EF4-FFF2-40B4-BE49-F238E27FC236}">
                <a16:creationId xmlns:a16="http://schemas.microsoft.com/office/drawing/2014/main" xmlns="" id="{A82D8492-01ED-2C49-3BC1-B87AF6821E53}"/>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0" y="-800100"/>
            <a:ext cx="609600" cy="609600"/>
          </a:xfrm>
          <a:prstGeom prst="rect">
            <a:avLst/>
          </a:prstGeom>
        </p:spPr>
      </p:pic>
      <p:pic>
        <p:nvPicPr>
          <p:cNvPr id="1228" name="Am-thanh-nang-tien-tu-tu-xuat-hien-www_tiengdong_com">
            <a:hlinkClick r:id="" action="ppaction://media"/>
            <a:extLst>
              <a:ext uri="{FF2B5EF4-FFF2-40B4-BE49-F238E27FC236}">
                <a16:creationId xmlns:a16="http://schemas.microsoft.com/office/drawing/2014/main" xmlns="" id="{DDBDDE3B-B0CF-E26E-FECD-727542A954E5}"/>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4118471" y="-5439249"/>
            <a:ext cx="609600" cy="609600"/>
          </a:xfrm>
          <a:prstGeom prst="rect">
            <a:avLst/>
          </a:prstGeom>
        </p:spPr>
      </p:pic>
      <p:pic>
        <p:nvPicPr>
          <p:cNvPr id="1229" name="Graphic 1228">
            <a:extLst>
              <a:ext uri="{FF2B5EF4-FFF2-40B4-BE49-F238E27FC236}">
                <a16:creationId xmlns:a16="http://schemas.microsoft.com/office/drawing/2014/main" xmlns="" id="{EE53B897-0CC9-4D5B-576C-A310930DDC70}"/>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p:blipFill>
        <p:spPr>
          <a:xfrm>
            <a:off x="5029200" y="2552700"/>
            <a:ext cx="8333756" cy="4354094"/>
          </a:xfrm>
          <a:prstGeom prst="rect">
            <a:avLst/>
          </a:prstGeom>
        </p:spPr>
      </p:pic>
      <p:grpSp>
        <p:nvGrpSpPr>
          <p:cNvPr id="1230" name="Group 1229">
            <a:extLst>
              <a:ext uri="{FF2B5EF4-FFF2-40B4-BE49-F238E27FC236}">
                <a16:creationId xmlns:a16="http://schemas.microsoft.com/office/drawing/2014/main" xmlns="" id="{E387580A-691C-6C38-57D6-CFAF90598D4E}"/>
              </a:ext>
            </a:extLst>
          </p:cNvPr>
          <p:cNvGrpSpPr/>
          <p:nvPr/>
        </p:nvGrpSpPr>
        <p:grpSpPr>
          <a:xfrm>
            <a:off x="18512178" y="8900680"/>
            <a:ext cx="1182162" cy="552023"/>
            <a:chOff x="5560959" y="4589155"/>
            <a:chExt cx="788108" cy="368015"/>
          </a:xfrm>
        </p:grpSpPr>
        <p:sp>
          <p:nvSpPr>
            <p:cNvPr id="1231" name="Oval 1230">
              <a:extLst>
                <a:ext uri="{FF2B5EF4-FFF2-40B4-BE49-F238E27FC236}">
                  <a16:creationId xmlns:a16="http://schemas.microsoft.com/office/drawing/2014/main" xmlns="" id="{0251DF85-147A-4A90-033B-4966F69D3D19}"/>
                </a:ext>
              </a:extLst>
            </p:cNvPr>
            <p:cNvSpPr/>
            <p:nvPr/>
          </p:nvSpPr>
          <p:spPr>
            <a:xfrm>
              <a:off x="5560959" y="4589155"/>
              <a:ext cx="788108" cy="368015"/>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2" name="Graphic 1231">
              <a:extLst>
                <a:ext uri="{FF2B5EF4-FFF2-40B4-BE49-F238E27FC236}">
                  <a16:creationId xmlns:a16="http://schemas.microsoft.com/office/drawing/2014/main" xmlns="" id="{8D8A6405-68C0-3C51-14B2-4FE2A7235CC2}"/>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5831204" y="4653280"/>
              <a:ext cx="244158" cy="244158"/>
            </a:xfrm>
            <a:prstGeom prst="rect">
              <a:avLst/>
            </a:prstGeom>
          </p:spPr>
        </p:pic>
      </p:grpSp>
      <p:pic>
        <p:nvPicPr>
          <p:cNvPr id="1233" name="Tieng-khoa-cua-www_tiengdong_com">
            <a:hlinkClick r:id="" action="ppaction://media"/>
            <a:extLst>
              <a:ext uri="{FF2B5EF4-FFF2-40B4-BE49-F238E27FC236}">
                <a16:creationId xmlns:a16="http://schemas.microsoft.com/office/drawing/2014/main" xmlns="" id="{05B9F51D-0C9C-17DE-C8C9-A0EF92FA0CC2}"/>
              </a:ext>
            </a:extLst>
          </p:cNvPr>
          <p:cNvPicPr>
            <a:picLocks noChangeAspect="1"/>
          </p:cNvPicPr>
          <p:nvPr>
            <a:audioFile r:link="rId5"/>
            <p:extLst>
              <p:ext uri="{DAA4B4D4-6D71-4841-9C94-3DE7FCFB9230}">
                <p14:media xmlns:p14="http://schemas.microsoft.com/office/powerpoint/2010/main" r:embed="rId6">
                  <p14:trim end="585.9"/>
                </p14:media>
              </p:ext>
            </p:extLst>
          </p:nvPr>
        </p:nvPicPr>
        <p:blipFill>
          <a:blip r:embed="rId10"/>
          <a:stretch>
            <a:fillRect/>
          </a:stretch>
        </p:blipFill>
        <p:spPr>
          <a:xfrm>
            <a:off x="1066800" y="-876300"/>
            <a:ext cx="609600" cy="609600"/>
          </a:xfrm>
          <a:prstGeom prst="rect">
            <a:avLst/>
          </a:prstGeom>
        </p:spPr>
      </p:pic>
      <p:sp>
        <p:nvSpPr>
          <p:cNvPr id="1234" name="Oval 1233">
            <a:extLst>
              <a:ext uri="{FF2B5EF4-FFF2-40B4-BE49-F238E27FC236}">
                <a16:creationId xmlns:a16="http://schemas.microsoft.com/office/drawing/2014/main" xmlns="" id="{F0B3BE98-CA51-7B25-EB1F-A20DD7AE3699}"/>
              </a:ext>
            </a:extLst>
          </p:cNvPr>
          <p:cNvSpPr/>
          <p:nvPr/>
        </p:nvSpPr>
        <p:spPr>
          <a:xfrm>
            <a:off x="19151722" y="9754996"/>
            <a:ext cx="1182162" cy="552023"/>
          </a:xfrm>
          <a:prstGeom prst="ellipse">
            <a:avLst/>
          </a:prstGeom>
          <a:solidFill>
            <a:srgbClr val="FF9800"/>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grpSp>
        <p:nvGrpSpPr>
          <p:cNvPr id="1235" name="Group 1234">
            <a:extLst>
              <a:ext uri="{FF2B5EF4-FFF2-40B4-BE49-F238E27FC236}">
                <a16:creationId xmlns:a16="http://schemas.microsoft.com/office/drawing/2014/main" xmlns="" id="{5BBBAE6D-73D8-79A9-B87F-38F9678CB8A2}"/>
              </a:ext>
            </a:extLst>
          </p:cNvPr>
          <p:cNvGrpSpPr/>
          <p:nvPr/>
        </p:nvGrpSpPr>
        <p:grpSpPr>
          <a:xfrm>
            <a:off x="8246901" y="7019451"/>
            <a:ext cx="1182162" cy="536085"/>
            <a:chOff x="12445276" y="5249251"/>
            <a:chExt cx="788108" cy="357390"/>
          </a:xfrm>
        </p:grpSpPr>
        <p:sp>
          <p:nvSpPr>
            <p:cNvPr id="1236" name="Oval 1235">
              <a:extLst>
                <a:ext uri="{FF2B5EF4-FFF2-40B4-BE49-F238E27FC236}">
                  <a16:creationId xmlns:a16="http://schemas.microsoft.com/office/drawing/2014/main" xmlns="" id="{7096B6F4-D95B-C389-D554-CAB7033DFCF1}"/>
                </a:ext>
              </a:extLst>
            </p:cNvPr>
            <p:cNvSpPr/>
            <p:nvPr/>
          </p:nvSpPr>
          <p:spPr>
            <a:xfrm>
              <a:off x="12445276" y="5249251"/>
              <a:ext cx="788108" cy="357390"/>
            </a:xfrm>
            <a:prstGeom prst="ellipse">
              <a:avLst/>
            </a:prstGeom>
            <a:solidFill>
              <a:srgbClr val="FF9800"/>
            </a:solidFill>
            <a:ln>
              <a:noFill/>
            </a:ln>
            <a:effectLst/>
            <a:scene3d>
              <a:camera prst="orthographicFront">
                <a:rot lat="0" lon="0" rev="0"/>
              </a:camera>
              <a:lightRig rig="contrasting" dir="t">
                <a:rot lat="0" lon="0" rev="7800000"/>
              </a:lightRig>
            </a:scene3d>
            <a:sp3d>
              <a:bevelT w="139700" h="139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defRPr/>
              </a:pPr>
              <a:endParaRPr lang="en-US" sz="2700">
                <a:solidFill>
                  <a:prstClr val="white"/>
                </a:solidFill>
                <a:latin typeface="#9Slide02 Noi dung dai"/>
              </a:endParaRPr>
            </a:p>
          </p:txBody>
        </p:sp>
        <p:pic>
          <p:nvPicPr>
            <p:cNvPr id="1237" name="Graphic 1236">
              <a:extLst>
                <a:ext uri="{FF2B5EF4-FFF2-40B4-BE49-F238E27FC236}">
                  <a16:creationId xmlns:a16="http://schemas.microsoft.com/office/drawing/2014/main" xmlns="" id="{2AE4D581-2B23-59B1-05F6-42EBCA64316E}"/>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12722545" y="5302136"/>
              <a:ext cx="244158" cy="244158"/>
            </a:xfrm>
            <a:prstGeom prst="rect">
              <a:avLst/>
            </a:prstGeom>
          </p:spPr>
        </p:pic>
      </p:grpSp>
      <p:sp>
        <p:nvSpPr>
          <p:cNvPr id="609" name="Oval 60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44722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34"/>
                                        </p:tgtEl>
                                        <p:attrNameLst>
                                          <p:attrName>style.visibility</p:attrName>
                                        </p:attrNameLst>
                                      </p:cBhvr>
                                      <p:to>
                                        <p:strVal val="visible"/>
                                      </p:to>
                                    </p:set>
                                    <p:anim calcmode="lin" valueType="num">
                                      <p:cBhvr>
                                        <p:cTn id="7" dur="500" fill="hold"/>
                                        <p:tgtEl>
                                          <p:spTgt spid="634"/>
                                        </p:tgtEl>
                                        <p:attrNameLst>
                                          <p:attrName>ppt_w</p:attrName>
                                        </p:attrNameLst>
                                      </p:cBhvr>
                                      <p:tavLst>
                                        <p:tav tm="0">
                                          <p:val>
                                            <p:fltVal val="0"/>
                                          </p:val>
                                        </p:tav>
                                        <p:tav tm="100000">
                                          <p:val>
                                            <p:strVal val="#ppt_w"/>
                                          </p:val>
                                        </p:tav>
                                      </p:tavLst>
                                    </p:anim>
                                    <p:anim calcmode="lin" valueType="num">
                                      <p:cBhvr>
                                        <p:cTn id="8" dur="500" fill="hold"/>
                                        <p:tgtEl>
                                          <p:spTgt spid="634"/>
                                        </p:tgtEl>
                                        <p:attrNameLst>
                                          <p:attrName>ppt_h</p:attrName>
                                        </p:attrNameLst>
                                      </p:cBhvr>
                                      <p:tavLst>
                                        <p:tav tm="0">
                                          <p:val>
                                            <p:fltVal val="0"/>
                                          </p:val>
                                        </p:tav>
                                        <p:tav tm="100000">
                                          <p:val>
                                            <p:strVal val="#ppt_h"/>
                                          </p:val>
                                        </p:tav>
                                      </p:tavLst>
                                    </p:anim>
                                    <p:animEffect transition="in" filter="fade">
                                      <p:cBhvr>
                                        <p:cTn id="9" dur="500"/>
                                        <p:tgtEl>
                                          <p:spTgt spid="634"/>
                                        </p:tgtEl>
                                      </p:cBhvr>
                                    </p:animEffect>
                                  </p:childTnLst>
                                </p:cTn>
                              </p:par>
                              <p:par>
                                <p:cTn id="10" presetID="1" presetClass="mediacall" presetSubtype="0" fill="hold" nodeType="withEffect">
                                  <p:stCondLst>
                                    <p:cond delay="0"/>
                                  </p:stCondLst>
                                  <p:childTnLst>
                                    <p:cmd type="call" cmd="playFrom(0.0)">
                                      <p:cBhvr>
                                        <p:cTn id="11" dur="10896" fill="hold"/>
                                        <p:tgtEl>
                                          <p:spTgt spid="1228"/>
                                        </p:tgtEl>
                                      </p:cBhvr>
                                    </p:cmd>
                                  </p:childTnLst>
                                </p:cTn>
                              </p:par>
                              <p:par>
                                <p:cTn id="12" presetID="32" presetClass="emph" presetSubtype="0" repeatCount="indefinite" fill="hold" nodeType="withEffect">
                                  <p:stCondLst>
                                    <p:cond delay="750"/>
                                  </p:stCondLst>
                                  <p:childTnLst>
                                    <p:animRot by="120000">
                                      <p:cBhvr>
                                        <p:cTn id="13" dur="100" fill="hold">
                                          <p:stCondLst>
                                            <p:cond delay="0"/>
                                          </p:stCondLst>
                                        </p:cTn>
                                        <p:tgtEl>
                                          <p:spTgt spid="634"/>
                                        </p:tgtEl>
                                        <p:attrNameLst>
                                          <p:attrName>r</p:attrName>
                                        </p:attrNameLst>
                                      </p:cBhvr>
                                    </p:animRot>
                                    <p:animRot by="-240000">
                                      <p:cBhvr>
                                        <p:cTn id="14" dur="200" fill="hold">
                                          <p:stCondLst>
                                            <p:cond delay="200"/>
                                          </p:stCondLst>
                                        </p:cTn>
                                        <p:tgtEl>
                                          <p:spTgt spid="634"/>
                                        </p:tgtEl>
                                        <p:attrNameLst>
                                          <p:attrName>r</p:attrName>
                                        </p:attrNameLst>
                                      </p:cBhvr>
                                    </p:animRot>
                                    <p:animRot by="240000">
                                      <p:cBhvr>
                                        <p:cTn id="15" dur="200" fill="hold">
                                          <p:stCondLst>
                                            <p:cond delay="400"/>
                                          </p:stCondLst>
                                        </p:cTn>
                                        <p:tgtEl>
                                          <p:spTgt spid="634"/>
                                        </p:tgtEl>
                                        <p:attrNameLst>
                                          <p:attrName>r</p:attrName>
                                        </p:attrNameLst>
                                      </p:cBhvr>
                                    </p:animRot>
                                    <p:animRot by="-240000">
                                      <p:cBhvr>
                                        <p:cTn id="16" dur="200" fill="hold">
                                          <p:stCondLst>
                                            <p:cond delay="600"/>
                                          </p:stCondLst>
                                        </p:cTn>
                                        <p:tgtEl>
                                          <p:spTgt spid="634"/>
                                        </p:tgtEl>
                                        <p:attrNameLst>
                                          <p:attrName>r</p:attrName>
                                        </p:attrNameLst>
                                      </p:cBhvr>
                                    </p:animRot>
                                    <p:animRot by="120000">
                                      <p:cBhvr>
                                        <p:cTn id="17" dur="200" fill="hold">
                                          <p:stCondLst>
                                            <p:cond delay="800"/>
                                          </p:stCondLst>
                                        </p:cTn>
                                        <p:tgtEl>
                                          <p:spTgt spid="634"/>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1235"/>
                                        </p:tgtEl>
                                        <p:attrNameLst>
                                          <p:attrName>style.visibility</p:attrName>
                                        </p:attrNameLst>
                                      </p:cBhvr>
                                      <p:to>
                                        <p:strVal val="visible"/>
                                      </p:to>
                                    </p:set>
                                    <p:animEffect transition="in" filter="fade">
                                      <p:cBhvr>
                                        <p:cTn id="22" dur="1000"/>
                                        <p:tgtEl>
                                          <p:spTgt spid="1235"/>
                                        </p:tgtEl>
                                      </p:cBhvr>
                                    </p:animEffect>
                                    <p:anim calcmode="lin" valueType="num">
                                      <p:cBhvr>
                                        <p:cTn id="23" dur="1000" fill="hold"/>
                                        <p:tgtEl>
                                          <p:spTgt spid="1235"/>
                                        </p:tgtEl>
                                        <p:attrNameLst>
                                          <p:attrName>ppt_x</p:attrName>
                                        </p:attrNameLst>
                                      </p:cBhvr>
                                      <p:tavLst>
                                        <p:tav tm="0">
                                          <p:val>
                                            <p:strVal val="#ppt_x"/>
                                          </p:val>
                                        </p:tav>
                                        <p:tav tm="100000">
                                          <p:val>
                                            <p:strVal val="#ppt_x"/>
                                          </p:val>
                                        </p:tav>
                                      </p:tavLst>
                                    </p:anim>
                                    <p:anim calcmode="lin" valueType="num">
                                      <p:cBhvr>
                                        <p:cTn id="24" dur="1000" fill="hold"/>
                                        <p:tgtEl>
                                          <p:spTgt spid="123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8" presetClass="emph" presetSubtype="0" fill="hold" nodeType="afterEffect">
                                  <p:stCondLst>
                                    <p:cond delay="0"/>
                                  </p:stCondLst>
                                  <p:childTnLst>
                                    <p:animRot by="21600000">
                                      <p:cBhvr>
                                        <p:cTn id="27" dur="1500" fill="hold"/>
                                        <p:tgtEl>
                                          <p:spTgt spid="1235"/>
                                        </p:tgtEl>
                                        <p:attrNameLst>
                                          <p:attrName>r</p:attrName>
                                        </p:attrNameLst>
                                      </p:cBhvr>
                                    </p:animRot>
                                  </p:childTnLst>
                                </p:cTn>
                              </p:par>
                              <p:par>
                                <p:cTn id="28" presetID="1" presetClass="mediacall" presetSubtype="0" fill="hold" nodeType="withEffect">
                                  <p:stCondLst>
                                    <p:cond delay="0"/>
                                  </p:stCondLst>
                                  <p:childTnLst>
                                    <p:cmd type="call" cmd="playFrom(0.0)">
                                      <p:cBhvr>
                                        <p:cTn id="29" dur="1737" fill="hold"/>
                                        <p:tgtEl>
                                          <p:spTgt spid="1233"/>
                                        </p:tgtEl>
                                      </p:cBhvr>
                                    </p:cmd>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635"/>
                                        </p:tgtEl>
                                        <p:attrNameLst>
                                          <p:attrName>style.visibility</p:attrName>
                                        </p:attrNameLst>
                                      </p:cBhvr>
                                      <p:to>
                                        <p:strVal val="visible"/>
                                      </p:to>
                                    </p:set>
                                    <p:animEffect transition="in" filter="fade">
                                      <p:cBhvr>
                                        <p:cTn id="34" dur="1000"/>
                                        <p:tgtEl>
                                          <p:spTgt spid="63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36"/>
                                        </p:tgtEl>
                                        <p:attrNameLst>
                                          <p:attrName>style.visibility</p:attrName>
                                        </p:attrNameLst>
                                      </p:cBhvr>
                                      <p:to>
                                        <p:strVal val="visible"/>
                                      </p:to>
                                    </p:set>
                                    <p:animEffect transition="in" filter="fade">
                                      <p:cBhvr>
                                        <p:cTn id="37" dur="1000"/>
                                        <p:tgtEl>
                                          <p:spTgt spid="63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637"/>
                                        </p:tgtEl>
                                        <p:attrNameLst>
                                          <p:attrName>style.visibility</p:attrName>
                                        </p:attrNameLst>
                                      </p:cBhvr>
                                      <p:to>
                                        <p:strVal val="visible"/>
                                      </p:to>
                                    </p:set>
                                    <p:animEffect transition="in" filter="fade">
                                      <p:cBhvr>
                                        <p:cTn id="40" dur="1000"/>
                                        <p:tgtEl>
                                          <p:spTgt spid="63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638"/>
                                        </p:tgtEl>
                                        <p:attrNameLst>
                                          <p:attrName>style.visibility</p:attrName>
                                        </p:attrNameLst>
                                      </p:cBhvr>
                                      <p:to>
                                        <p:strVal val="visible"/>
                                      </p:to>
                                    </p:set>
                                    <p:animEffect transition="in" filter="fade">
                                      <p:cBhvr>
                                        <p:cTn id="43" dur="1000"/>
                                        <p:tgtEl>
                                          <p:spTgt spid="638"/>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639"/>
                                        </p:tgtEl>
                                        <p:attrNameLst>
                                          <p:attrName>style.visibility</p:attrName>
                                        </p:attrNameLst>
                                      </p:cBhvr>
                                      <p:to>
                                        <p:strVal val="visible"/>
                                      </p:to>
                                    </p:set>
                                    <p:animEffect transition="in" filter="fade">
                                      <p:cBhvr>
                                        <p:cTn id="46" dur="1000"/>
                                        <p:tgtEl>
                                          <p:spTgt spid="639"/>
                                        </p:tgtEl>
                                      </p:cBhvr>
                                    </p:animEffect>
                                  </p:childTnLst>
                                </p:cTn>
                              </p:par>
                              <p:par>
                                <p:cTn id="47" presetID="10" presetClass="entr" presetSubtype="0" fill="hold" nodeType="withEffect">
                                  <p:stCondLst>
                                    <p:cond delay="0"/>
                                  </p:stCondLst>
                                  <p:childTnLst>
                                    <p:set>
                                      <p:cBhvr>
                                        <p:cTn id="48" dur="1" fill="hold">
                                          <p:stCondLst>
                                            <p:cond delay="0"/>
                                          </p:stCondLst>
                                        </p:cTn>
                                        <p:tgtEl>
                                          <p:spTgt spid="640"/>
                                        </p:tgtEl>
                                        <p:attrNameLst>
                                          <p:attrName>style.visibility</p:attrName>
                                        </p:attrNameLst>
                                      </p:cBhvr>
                                      <p:to>
                                        <p:strVal val="visible"/>
                                      </p:to>
                                    </p:set>
                                    <p:animEffect transition="in" filter="fade">
                                      <p:cBhvr>
                                        <p:cTn id="49" dur="1000"/>
                                        <p:tgtEl>
                                          <p:spTgt spid="640"/>
                                        </p:tgtEl>
                                      </p:cBhvr>
                                    </p:animEffect>
                                  </p:childTnLst>
                                </p:cTn>
                              </p:par>
                              <p:par>
                                <p:cTn id="50" presetID="10" presetClass="entr" presetSubtype="0" fill="hold" nodeType="withEffect">
                                  <p:stCondLst>
                                    <p:cond delay="0"/>
                                  </p:stCondLst>
                                  <p:childTnLst>
                                    <p:set>
                                      <p:cBhvr>
                                        <p:cTn id="51" dur="1" fill="hold">
                                          <p:stCondLst>
                                            <p:cond delay="0"/>
                                          </p:stCondLst>
                                        </p:cTn>
                                        <p:tgtEl>
                                          <p:spTgt spid="713"/>
                                        </p:tgtEl>
                                        <p:attrNameLst>
                                          <p:attrName>style.visibility</p:attrName>
                                        </p:attrNameLst>
                                      </p:cBhvr>
                                      <p:to>
                                        <p:strVal val="visible"/>
                                      </p:to>
                                    </p:set>
                                    <p:animEffect transition="in" filter="fade">
                                      <p:cBhvr>
                                        <p:cTn id="52" dur="1000"/>
                                        <p:tgtEl>
                                          <p:spTgt spid="713"/>
                                        </p:tgtEl>
                                      </p:cBhvr>
                                    </p:animEffect>
                                  </p:childTnLst>
                                </p:cTn>
                              </p:par>
                              <p:par>
                                <p:cTn id="53" presetID="10" presetClass="entr" presetSubtype="0" fill="hold" nodeType="withEffect">
                                  <p:stCondLst>
                                    <p:cond delay="0"/>
                                  </p:stCondLst>
                                  <p:childTnLst>
                                    <p:set>
                                      <p:cBhvr>
                                        <p:cTn id="54" dur="1" fill="hold">
                                          <p:stCondLst>
                                            <p:cond delay="0"/>
                                          </p:stCondLst>
                                        </p:cTn>
                                        <p:tgtEl>
                                          <p:spTgt spid="737"/>
                                        </p:tgtEl>
                                        <p:attrNameLst>
                                          <p:attrName>style.visibility</p:attrName>
                                        </p:attrNameLst>
                                      </p:cBhvr>
                                      <p:to>
                                        <p:strVal val="visible"/>
                                      </p:to>
                                    </p:set>
                                    <p:animEffect transition="in" filter="fade">
                                      <p:cBhvr>
                                        <p:cTn id="55" dur="1000"/>
                                        <p:tgtEl>
                                          <p:spTgt spid="737"/>
                                        </p:tgtEl>
                                      </p:cBhvr>
                                    </p:animEffect>
                                  </p:childTnLst>
                                </p:cTn>
                              </p:par>
                              <p:par>
                                <p:cTn id="56" presetID="10" presetClass="entr" presetSubtype="0" fill="hold" nodeType="withEffect">
                                  <p:stCondLst>
                                    <p:cond delay="0"/>
                                  </p:stCondLst>
                                  <p:childTnLst>
                                    <p:set>
                                      <p:cBhvr>
                                        <p:cTn id="57" dur="1" fill="hold">
                                          <p:stCondLst>
                                            <p:cond delay="0"/>
                                          </p:stCondLst>
                                        </p:cTn>
                                        <p:tgtEl>
                                          <p:spTgt spid="865"/>
                                        </p:tgtEl>
                                        <p:attrNameLst>
                                          <p:attrName>style.visibility</p:attrName>
                                        </p:attrNameLst>
                                      </p:cBhvr>
                                      <p:to>
                                        <p:strVal val="visible"/>
                                      </p:to>
                                    </p:set>
                                    <p:animEffect transition="in" filter="fade">
                                      <p:cBhvr>
                                        <p:cTn id="58" dur="1000"/>
                                        <p:tgtEl>
                                          <p:spTgt spid="865"/>
                                        </p:tgtEl>
                                      </p:cBhvr>
                                    </p:animEffect>
                                  </p:childTnLst>
                                </p:cTn>
                              </p:par>
                              <p:par>
                                <p:cTn id="59" presetID="10" presetClass="entr" presetSubtype="0" fill="hold" nodeType="withEffect">
                                  <p:stCondLst>
                                    <p:cond delay="0"/>
                                  </p:stCondLst>
                                  <p:childTnLst>
                                    <p:set>
                                      <p:cBhvr>
                                        <p:cTn id="60" dur="1" fill="hold">
                                          <p:stCondLst>
                                            <p:cond delay="0"/>
                                          </p:stCondLst>
                                        </p:cTn>
                                        <p:tgtEl>
                                          <p:spTgt spid="992"/>
                                        </p:tgtEl>
                                        <p:attrNameLst>
                                          <p:attrName>style.visibility</p:attrName>
                                        </p:attrNameLst>
                                      </p:cBhvr>
                                      <p:to>
                                        <p:strVal val="visible"/>
                                      </p:to>
                                    </p:set>
                                    <p:animEffect transition="in" filter="fade">
                                      <p:cBhvr>
                                        <p:cTn id="61" dur="1000"/>
                                        <p:tgtEl>
                                          <p:spTgt spid="992"/>
                                        </p:tgtEl>
                                      </p:cBhvr>
                                    </p:animEffect>
                                  </p:childTnLst>
                                </p:cTn>
                              </p:par>
                              <p:par>
                                <p:cTn id="62" presetID="10" presetClass="entr" presetSubtype="0" fill="hold" nodeType="withEffect">
                                  <p:stCondLst>
                                    <p:cond delay="0"/>
                                  </p:stCondLst>
                                  <p:childTnLst>
                                    <p:set>
                                      <p:cBhvr>
                                        <p:cTn id="63" dur="1" fill="hold">
                                          <p:stCondLst>
                                            <p:cond delay="0"/>
                                          </p:stCondLst>
                                        </p:cTn>
                                        <p:tgtEl>
                                          <p:spTgt spid="1013"/>
                                        </p:tgtEl>
                                        <p:attrNameLst>
                                          <p:attrName>style.visibility</p:attrName>
                                        </p:attrNameLst>
                                      </p:cBhvr>
                                      <p:to>
                                        <p:strVal val="visible"/>
                                      </p:to>
                                    </p:set>
                                    <p:animEffect transition="in" filter="fade">
                                      <p:cBhvr>
                                        <p:cTn id="64" dur="1000"/>
                                        <p:tgtEl>
                                          <p:spTgt spid="1013"/>
                                        </p:tgtEl>
                                      </p:cBhvr>
                                    </p:animEffect>
                                  </p:childTnLst>
                                </p:cTn>
                              </p:par>
                              <p:par>
                                <p:cTn id="65" presetID="10" presetClass="entr" presetSubtype="0" fill="hold" nodeType="withEffect">
                                  <p:stCondLst>
                                    <p:cond delay="0"/>
                                  </p:stCondLst>
                                  <p:childTnLst>
                                    <p:set>
                                      <p:cBhvr>
                                        <p:cTn id="66" dur="1" fill="hold">
                                          <p:stCondLst>
                                            <p:cond delay="0"/>
                                          </p:stCondLst>
                                        </p:cTn>
                                        <p:tgtEl>
                                          <p:spTgt spid="1067"/>
                                        </p:tgtEl>
                                        <p:attrNameLst>
                                          <p:attrName>style.visibility</p:attrName>
                                        </p:attrNameLst>
                                      </p:cBhvr>
                                      <p:to>
                                        <p:strVal val="visible"/>
                                      </p:to>
                                    </p:set>
                                    <p:animEffect transition="in" filter="fade">
                                      <p:cBhvr>
                                        <p:cTn id="67" dur="1000"/>
                                        <p:tgtEl>
                                          <p:spTgt spid="1067"/>
                                        </p:tgtEl>
                                      </p:cBhvr>
                                    </p:animEffect>
                                  </p:childTnLst>
                                </p:cTn>
                              </p:par>
                              <p:par>
                                <p:cTn id="68" presetID="10" presetClass="entr" presetSubtype="0" fill="hold" nodeType="withEffect">
                                  <p:stCondLst>
                                    <p:cond delay="0"/>
                                  </p:stCondLst>
                                  <p:childTnLst>
                                    <p:set>
                                      <p:cBhvr>
                                        <p:cTn id="69" dur="1" fill="hold">
                                          <p:stCondLst>
                                            <p:cond delay="0"/>
                                          </p:stCondLst>
                                        </p:cTn>
                                        <p:tgtEl>
                                          <p:spTgt spid="1087"/>
                                        </p:tgtEl>
                                        <p:attrNameLst>
                                          <p:attrName>style.visibility</p:attrName>
                                        </p:attrNameLst>
                                      </p:cBhvr>
                                      <p:to>
                                        <p:strVal val="visible"/>
                                      </p:to>
                                    </p:set>
                                    <p:animEffect transition="in" filter="fade">
                                      <p:cBhvr>
                                        <p:cTn id="70" dur="1000"/>
                                        <p:tgtEl>
                                          <p:spTgt spid="1087"/>
                                        </p:tgtEl>
                                      </p:cBhvr>
                                    </p:animEffect>
                                  </p:childTnLst>
                                </p:cTn>
                              </p:par>
                              <p:par>
                                <p:cTn id="71" presetID="10" presetClass="entr" presetSubtype="0" fill="hold" nodeType="withEffect">
                                  <p:stCondLst>
                                    <p:cond delay="0"/>
                                  </p:stCondLst>
                                  <p:childTnLst>
                                    <p:set>
                                      <p:cBhvr>
                                        <p:cTn id="72" dur="1" fill="hold">
                                          <p:stCondLst>
                                            <p:cond delay="0"/>
                                          </p:stCondLst>
                                        </p:cTn>
                                        <p:tgtEl>
                                          <p:spTgt spid="1106"/>
                                        </p:tgtEl>
                                        <p:attrNameLst>
                                          <p:attrName>style.visibility</p:attrName>
                                        </p:attrNameLst>
                                      </p:cBhvr>
                                      <p:to>
                                        <p:strVal val="visible"/>
                                      </p:to>
                                    </p:set>
                                    <p:animEffect transition="in" filter="fade">
                                      <p:cBhvr>
                                        <p:cTn id="73" dur="1000"/>
                                        <p:tgtEl>
                                          <p:spTgt spid="1106"/>
                                        </p:tgtEl>
                                      </p:cBhvr>
                                    </p:animEffect>
                                  </p:childTnLst>
                                </p:cTn>
                              </p:par>
                              <p:par>
                                <p:cTn id="74" presetID="10" presetClass="entr" presetSubtype="0" fill="hold" nodeType="withEffect">
                                  <p:stCondLst>
                                    <p:cond delay="0"/>
                                  </p:stCondLst>
                                  <p:childTnLst>
                                    <p:set>
                                      <p:cBhvr>
                                        <p:cTn id="75" dur="1" fill="hold">
                                          <p:stCondLst>
                                            <p:cond delay="0"/>
                                          </p:stCondLst>
                                        </p:cTn>
                                        <p:tgtEl>
                                          <p:spTgt spid="1119"/>
                                        </p:tgtEl>
                                        <p:attrNameLst>
                                          <p:attrName>style.visibility</p:attrName>
                                        </p:attrNameLst>
                                      </p:cBhvr>
                                      <p:to>
                                        <p:strVal val="visible"/>
                                      </p:to>
                                    </p:set>
                                    <p:animEffect transition="in" filter="fade">
                                      <p:cBhvr>
                                        <p:cTn id="76" dur="1000"/>
                                        <p:tgtEl>
                                          <p:spTgt spid="1119"/>
                                        </p:tgtEl>
                                      </p:cBhvr>
                                    </p:animEffect>
                                  </p:childTnLst>
                                </p:cTn>
                              </p:par>
                              <p:par>
                                <p:cTn id="77" presetID="10" presetClass="entr" presetSubtype="0" fill="hold" nodeType="withEffect">
                                  <p:stCondLst>
                                    <p:cond delay="0"/>
                                  </p:stCondLst>
                                  <p:childTnLst>
                                    <p:set>
                                      <p:cBhvr>
                                        <p:cTn id="78" dur="1" fill="hold">
                                          <p:stCondLst>
                                            <p:cond delay="0"/>
                                          </p:stCondLst>
                                        </p:cTn>
                                        <p:tgtEl>
                                          <p:spTgt spid="1138"/>
                                        </p:tgtEl>
                                        <p:attrNameLst>
                                          <p:attrName>style.visibility</p:attrName>
                                        </p:attrNameLst>
                                      </p:cBhvr>
                                      <p:to>
                                        <p:strVal val="visible"/>
                                      </p:to>
                                    </p:set>
                                    <p:animEffect transition="in" filter="fade">
                                      <p:cBhvr>
                                        <p:cTn id="79" dur="1000"/>
                                        <p:tgtEl>
                                          <p:spTgt spid="1138"/>
                                        </p:tgtEl>
                                      </p:cBhvr>
                                    </p:animEffect>
                                  </p:childTnLst>
                                </p:cTn>
                              </p:par>
                              <p:par>
                                <p:cTn id="80" presetID="10" presetClass="entr" presetSubtype="0" fill="hold" nodeType="withEffect">
                                  <p:stCondLst>
                                    <p:cond delay="0"/>
                                  </p:stCondLst>
                                  <p:childTnLst>
                                    <p:set>
                                      <p:cBhvr>
                                        <p:cTn id="81" dur="1" fill="hold">
                                          <p:stCondLst>
                                            <p:cond delay="0"/>
                                          </p:stCondLst>
                                        </p:cTn>
                                        <p:tgtEl>
                                          <p:spTgt spid="1156"/>
                                        </p:tgtEl>
                                        <p:attrNameLst>
                                          <p:attrName>style.visibility</p:attrName>
                                        </p:attrNameLst>
                                      </p:cBhvr>
                                      <p:to>
                                        <p:strVal val="visible"/>
                                      </p:to>
                                    </p:set>
                                    <p:animEffect transition="in" filter="fade">
                                      <p:cBhvr>
                                        <p:cTn id="82" dur="1000"/>
                                        <p:tgtEl>
                                          <p:spTgt spid="1156"/>
                                        </p:tgtEl>
                                      </p:cBhvr>
                                    </p:animEffect>
                                  </p:childTnLst>
                                </p:cTn>
                              </p:par>
                              <p:par>
                                <p:cTn id="83" presetID="10" presetClass="exit" presetSubtype="0" fill="hold" nodeType="withEffect">
                                  <p:stCondLst>
                                    <p:cond delay="0"/>
                                  </p:stCondLst>
                                  <p:childTnLst>
                                    <p:animEffect transition="out" filter="fade">
                                      <p:cBhvr>
                                        <p:cTn id="84" dur="1000"/>
                                        <p:tgtEl>
                                          <p:spTgt spid="634"/>
                                        </p:tgtEl>
                                      </p:cBhvr>
                                    </p:animEffect>
                                    <p:set>
                                      <p:cBhvr>
                                        <p:cTn id="85" dur="1" fill="hold">
                                          <p:stCondLst>
                                            <p:cond delay="999"/>
                                          </p:stCondLst>
                                        </p:cTn>
                                        <p:tgtEl>
                                          <p:spTgt spid="634"/>
                                        </p:tgtEl>
                                        <p:attrNameLst>
                                          <p:attrName>style.visibility</p:attrName>
                                        </p:attrNameLst>
                                      </p:cBhvr>
                                      <p:to>
                                        <p:strVal val="hidden"/>
                                      </p:to>
                                    </p:set>
                                  </p:childTnLst>
                                </p:cTn>
                              </p:par>
                              <p:par>
                                <p:cTn id="86" presetID="1" presetClass="mediacall" presetSubtype="0" fill="hold" nodeType="withEffect">
                                  <p:stCondLst>
                                    <p:cond delay="0"/>
                                  </p:stCondLst>
                                  <p:childTnLst>
                                    <p:cmd type="call" cmd="playFrom(0.0)">
                                      <p:cBhvr>
                                        <p:cTn id="87" dur="4519" fill="hold"/>
                                        <p:tgtEl>
                                          <p:spTgt spid="1227"/>
                                        </p:tgtEl>
                                      </p:cBhvr>
                                    </p:cmd>
                                  </p:childTnLst>
                                </p:cTn>
                              </p:par>
                              <p:par>
                                <p:cTn id="88" presetID="22" presetClass="entr" presetSubtype="4" fill="hold" nodeType="withEffect">
                                  <p:stCondLst>
                                    <p:cond delay="0"/>
                                  </p:stCondLst>
                                  <p:childTnLst>
                                    <p:set>
                                      <p:cBhvr>
                                        <p:cTn id="89" dur="1" fill="hold">
                                          <p:stCondLst>
                                            <p:cond delay="0"/>
                                          </p:stCondLst>
                                        </p:cTn>
                                        <p:tgtEl>
                                          <p:spTgt spid="1229"/>
                                        </p:tgtEl>
                                        <p:attrNameLst>
                                          <p:attrName>style.visibility</p:attrName>
                                        </p:attrNameLst>
                                      </p:cBhvr>
                                      <p:to>
                                        <p:strVal val="visible"/>
                                      </p:to>
                                    </p:set>
                                    <p:animEffect transition="in" filter="wipe(down)">
                                      <p:cBhvr>
                                        <p:cTn id="90" dur="500"/>
                                        <p:tgtEl>
                                          <p:spTgt spid="12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91" fill="hold" display="0">
                  <p:stCondLst>
                    <p:cond delay="indefinite"/>
                  </p:stCondLst>
                  <p:endCondLst>
                    <p:cond evt="onStopAudio" delay="0">
                      <p:tgtEl>
                        <p:sldTgt/>
                      </p:tgtEl>
                    </p:cond>
                  </p:endCondLst>
                </p:cTn>
                <p:tgtEl>
                  <p:spTgt spid="1227"/>
                </p:tgtEl>
              </p:cMediaNode>
            </p:audio>
            <p:audio>
              <p:cMediaNode vol="80000">
                <p:cTn id="92" fill="hold" display="0">
                  <p:stCondLst>
                    <p:cond delay="indefinite"/>
                  </p:stCondLst>
                  <p:endCondLst>
                    <p:cond evt="onStopAudio" delay="0">
                      <p:tgtEl>
                        <p:sldTgt/>
                      </p:tgtEl>
                    </p:cond>
                  </p:endCondLst>
                </p:cTn>
                <p:tgtEl>
                  <p:spTgt spid="1228"/>
                </p:tgtEl>
              </p:cMediaNode>
            </p:audio>
            <p:audio>
              <p:cMediaNode vol="80000">
                <p:cTn id="93" fill="hold" display="0">
                  <p:stCondLst>
                    <p:cond delay="indefinite"/>
                  </p:stCondLst>
                  <p:endCondLst>
                    <p:cond evt="onStopAudio" delay="0">
                      <p:tgtEl>
                        <p:sldTgt/>
                      </p:tgtEl>
                    </p:cond>
                  </p:endCondLst>
                </p:cTn>
                <p:tgtEl>
                  <p:spTgt spid="1233"/>
                </p:tgtEl>
              </p:cMediaNode>
            </p:audio>
          </p:childTnLst>
        </p:cTn>
      </p:par>
    </p:tnLst>
    <p:bldLst>
      <p:bldP spid="635" grpId="0" animBg="1"/>
      <p:bldP spid="636" grpId="0" animBg="1"/>
      <p:bldP spid="637" grpId="0" animBg="1"/>
      <p:bldP spid="638" grpId="0" animBg="1"/>
      <p:bldP spid="63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8" name="Picture 7">
            <a:extLst>
              <a:ext uri="{FF2B5EF4-FFF2-40B4-BE49-F238E27FC236}">
                <a16:creationId xmlns:a16="http://schemas.microsoft.com/office/drawing/2014/main" xmlns="" id="{3BED2596-772D-9377-40AD-9D079F26455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52600" y="342900"/>
            <a:ext cx="7696200" cy="7696200"/>
          </a:xfrm>
          <a:prstGeom prst="rect">
            <a:avLst/>
          </a:prstGeom>
        </p:spPr>
      </p:pic>
      <p:pic>
        <p:nvPicPr>
          <p:cNvPr id="15" name="Picture 14">
            <a:extLst>
              <a:ext uri="{FF2B5EF4-FFF2-40B4-BE49-F238E27FC236}">
                <a16:creationId xmlns:a16="http://schemas.microsoft.com/office/drawing/2014/main" xmlns="" id="{078191DF-D05F-63CA-6E0A-AD5D0029BD2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591800" y="-495300"/>
            <a:ext cx="8361925" cy="6867525"/>
          </a:xfrm>
          <a:prstGeom prst="rect">
            <a:avLst/>
          </a:prstGeom>
        </p:spPr>
      </p:pic>
      <p:sp>
        <p:nvSpPr>
          <p:cNvPr id="16" name="Freeform 3">
            <a:extLst>
              <a:ext uri="{FF2B5EF4-FFF2-40B4-BE49-F238E27FC236}">
                <a16:creationId xmlns:a16="http://schemas.microsoft.com/office/drawing/2014/main" xmlns="" id="{5B35343B-C3F2-4CFF-2AD4-6F1BF6D4F02D}"/>
              </a:ext>
            </a:extLst>
          </p:cNvPr>
          <p:cNvSpPr/>
          <p:nvPr/>
        </p:nvSpPr>
        <p:spPr>
          <a:xfrm>
            <a:off x="5338090" y="3082061"/>
            <a:ext cx="12949910" cy="6766328"/>
          </a:xfrm>
          <a:custGeom>
            <a:avLst/>
            <a:gdLst/>
            <a:ahLst/>
            <a:cxnLst/>
            <a:rect l="l" t="t" r="r" b="b"/>
            <a:pathLst>
              <a:path w="12949910" h="6766328">
                <a:moveTo>
                  <a:pt x="0" y="0"/>
                </a:moveTo>
                <a:lnTo>
                  <a:pt x="12949910" y="0"/>
                </a:lnTo>
                <a:lnTo>
                  <a:pt x="12949910" y="6766328"/>
                </a:lnTo>
                <a:lnTo>
                  <a:pt x="0" y="6766328"/>
                </a:lnTo>
                <a:lnTo>
                  <a:pt x="0" y="0"/>
                </a:lnTo>
                <a:close/>
              </a:path>
            </a:pathLst>
          </a:custGeom>
          <a:blipFill>
            <a:blip r:embed="rId9"/>
            <a:stretch>
              <a:fillRect/>
            </a:stretch>
          </a:blipFill>
        </p:spPr>
        <p:txBody>
          <a:bodyPr/>
          <a:lstStyle/>
          <a:p>
            <a:endParaRPr lang="en-US"/>
          </a:p>
        </p:txBody>
      </p:sp>
      <p:pic>
        <p:nvPicPr>
          <p:cNvPr id="17" name="Picture 7">
            <a:extLst>
              <a:ext uri="{FF2B5EF4-FFF2-40B4-BE49-F238E27FC236}">
                <a16:creationId xmlns:a16="http://schemas.microsoft.com/office/drawing/2014/main" xmlns="" id="{9ED1B522-F79B-5241-07CA-1F652A5B0F4D}"/>
              </a:ext>
            </a:extLst>
          </p:cNvPr>
          <p:cNvPicPr>
            <a:picLocks noChangeAspect="1"/>
          </p:cNvPicPr>
          <p:nvPr/>
        </p:nvPicPr>
        <p:blipFill>
          <a:blip r:embed="rId10"/>
          <a:srcRect/>
          <a:stretch>
            <a:fillRect/>
          </a:stretch>
        </p:blipFill>
        <p:spPr>
          <a:xfrm>
            <a:off x="2895600" y="6780528"/>
            <a:ext cx="3399004" cy="3468372"/>
          </a:xfrm>
          <a:prstGeom prst="rect">
            <a:avLst/>
          </a:prstGeom>
        </p:spPr>
      </p:pic>
      <p:pic>
        <p:nvPicPr>
          <p:cNvPr id="19" name="Video chưa đặt tên ‐ Được tạo bằng Clipchamp">
            <a:hlinkClick r:id="" action="ppaction://media"/>
            <a:extLst>
              <a:ext uri="{FF2B5EF4-FFF2-40B4-BE49-F238E27FC236}">
                <a16:creationId xmlns:a16="http://schemas.microsoft.com/office/drawing/2014/main" xmlns="" id="{6DB7190B-9611-8013-AC0E-A0AA18C2A54A}"/>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1981200" y="952500"/>
            <a:ext cx="1490133" cy="838200"/>
          </a:xfrm>
          <a:prstGeom prst="rect">
            <a:avLst/>
          </a:prstGeom>
        </p:spPr>
      </p:pic>
      <p:sp>
        <p:nvSpPr>
          <p:cNvPr id="9" name="Oval 8"/>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slow" advTm="748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615"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510" objId="19"/>
        <p14:stopEvt time="7168" objId="19"/>
      </p14:showEvt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xmlns="" id="{B0BBA795-530C-DE9C-A66F-1CDF10E00677}"/>
              </a:ext>
            </a:extLst>
          </p:cNvPr>
          <p:cNvSpPr/>
          <p:nvPr/>
        </p:nvSpPr>
        <p:spPr>
          <a:xfrm>
            <a:off x="0" y="-1562100"/>
            <a:ext cx="18288000" cy="12954000"/>
          </a:xfrm>
          <a:custGeom>
            <a:avLst/>
            <a:gdLst/>
            <a:ahLst/>
            <a:cxnLst/>
            <a:rect l="l" t="t" r="r" b="b"/>
            <a:pathLst>
              <a:path w="8229600" h="8229600">
                <a:moveTo>
                  <a:pt x="0" y="0"/>
                </a:moveTo>
                <a:lnTo>
                  <a:pt x="8229600" y="0"/>
                </a:lnTo>
                <a:lnTo>
                  <a:pt x="8229600" y="8229600"/>
                </a:lnTo>
                <a:lnTo>
                  <a:pt x="0" y="8229600"/>
                </a:lnTo>
                <a:lnTo>
                  <a:pt x="0" y="0"/>
                </a:lnTo>
                <a:close/>
              </a:path>
            </a:pathLst>
          </a:custGeom>
          <a:blipFill>
            <a:blip r:embed="rId5"/>
            <a:stretch>
              <a:fillRect/>
            </a:stretch>
          </a:blipFill>
        </p:spPr>
        <p:txBody>
          <a:bodyPr/>
          <a:lstStyle/>
          <a:p>
            <a:endParaRPr lang="en-US"/>
          </a:p>
        </p:txBody>
      </p:sp>
      <p:pic>
        <p:nvPicPr>
          <p:cNvPr id="4" name="Picture 3">
            <a:extLst>
              <a:ext uri="{FF2B5EF4-FFF2-40B4-BE49-F238E27FC236}">
                <a16:creationId xmlns:a16="http://schemas.microsoft.com/office/drawing/2014/main" xmlns="" id="{531675A7-E7CE-54F8-4FC7-AFD3BEBF5EE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24400" y="2552700"/>
            <a:ext cx="8305800" cy="8305800"/>
          </a:xfrm>
          <a:prstGeom prst="rect">
            <a:avLst/>
          </a:prstGeom>
        </p:spPr>
      </p:pic>
      <p:pic>
        <p:nvPicPr>
          <p:cNvPr id="5" name="Video chưa đặt tên ‐ Được tạo bằng Clipchamp (1)">
            <a:hlinkClick r:id="" action="ppaction://media"/>
            <a:extLst>
              <a:ext uri="{FF2B5EF4-FFF2-40B4-BE49-F238E27FC236}">
                <a16:creationId xmlns:a16="http://schemas.microsoft.com/office/drawing/2014/main" xmlns="" id="{10FD2B72-B14C-3080-3F06-F9D814E9EE8A}"/>
              </a:ext>
            </a:extLst>
          </p:cNvPr>
          <p:cNvPicPr>
            <a:picLocks noChangeAspect="1"/>
          </p:cNvPicPr>
          <p:nvPr>
            <a:videoFile r:link="rId3"/>
            <p:extLst>
              <p:ext uri="{DAA4B4D4-6D71-4841-9C94-3DE7FCFB9230}">
                <p14:media xmlns:p14="http://schemas.microsoft.com/office/powerpoint/2010/main" r:embed="rId2"/>
              </p:ext>
            </p:extLst>
          </p:nvPr>
        </p:nvPicPr>
        <p:blipFill>
          <a:blip r:embed="rId7"/>
          <a:stretch>
            <a:fillRect/>
          </a:stretch>
        </p:blipFill>
        <p:spPr>
          <a:xfrm>
            <a:off x="-3378200" y="800100"/>
            <a:ext cx="2717800" cy="1528763"/>
          </a:xfrm>
          <a:prstGeom prst="rect">
            <a:avLst/>
          </a:prstGeom>
        </p:spPr>
      </p:pic>
      <p:sp>
        <p:nvSpPr>
          <p:cNvPr id="6" name="Oval 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cSld>
  <p:clrMapOvr>
    <a:masterClrMapping/>
  </p:clrMapOvr>
  <p:transition spd="slow" advTm="8668">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79"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mod="1">
    <p:ext uri="{E180D4A7-C9FB-4DFB-919C-405C955672EB}">
      <p14:showEvtLst xmlns:p14="http://schemas.microsoft.com/office/powerpoint/2010/main">
        <p14:playEvt time="1608" objId="5"/>
        <p14:stopEvt time="8551" objId="5"/>
      </p14:showEvtLst>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0287000" h="10287000">
                <a:moveTo>
                  <a:pt x="0" y="0"/>
                </a:moveTo>
                <a:lnTo>
                  <a:pt x="10287000" y="0"/>
                </a:lnTo>
                <a:lnTo>
                  <a:pt x="10287000" y="10287000"/>
                </a:lnTo>
                <a:lnTo>
                  <a:pt x="0" y="10287000"/>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pic>
        <p:nvPicPr>
          <p:cNvPr id="9" name="Picture 8">
            <a:extLst>
              <a:ext uri="{FF2B5EF4-FFF2-40B4-BE49-F238E27FC236}">
                <a16:creationId xmlns:a16="http://schemas.microsoft.com/office/drawing/2014/main" xmlns="" id="{6628BC55-79F7-9255-D1AE-F02823065D9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734800" y="-495300"/>
            <a:ext cx="8547488" cy="7019925"/>
          </a:xfrm>
          <a:prstGeom prst="rect">
            <a:avLst/>
          </a:prstGeom>
        </p:spPr>
      </p:pic>
      <p:sp>
        <p:nvSpPr>
          <p:cNvPr id="10" name="Freeform 2">
            <a:extLst>
              <a:ext uri="{FF2B5EF4-FFF2-40B4-BE49-F238E27FC236}">
                <a16:creationId xmlns:a16="http://schemas.microsoft.com/office/drawing/2014/main" xmlns="" id="{194D7044-83AD-572F-4BEB-8E993AC59FD9}"/>
              </a:ext>
            </a:extLst>
          </p:cNvPr>
          <p:cNvSpPr/>
          <p:nvPr/>
        </p:nvSpPr>
        <p:spPr>
          <a:xfrm>
            <a:off x="1905000" y="3771900"/>
            <a:ext cx="14249400" cy="6019800"/>
          </a:xfrm>
          <a:custGeom>
            <a:avLst/>
            <a:gdLst/>
            <a:ahLst/>
            <a:cxnLst/>
            <a:rect l="l" t="t" r="r" b="b"/>
            <a:pathLst>
              <a:path w="14695714" h="8229600">
                <a:moveTo>
                  <a:pt x="0" y="0"/>
                </a:moveTo>
                <a:lnTo>
                  <a:pt x="14695714" y="0"/>
                </a:lnTo>
                <a:lnTo>
                  <a:pt x="14695714" y="8229600"/>
                </a:lnTo>
                <a:lnTo>
                  <a:pt x="0" y="8229600"/>
                </a:lnTo>
                <a:lnTo>
                  <a:pt x="0" y="0"/>
                </a:lnTo>
                <a:close/>
              </a:path>
            </a:pathLst>
          </a:custGeom>
          <a:blipFill>
            <a:blip r:embed="rId8"/>
            <a:stretch>
              <a:fillRect/>
            </a:stretch>
          </a:blipFill>
        </p:spPr>
        <p:txBody>
          <a:bodyPr/>
          <a:lstStyle/>
          <a:p>
            <a:endParaRPr lang="en-US"/>
          </a:p>
        </p:txBody>
      </p:sp>
      <p:pic>
        <p:nvPicPr>
          <p:cNvPr id="12" name="Picture 4">
            <a:extLst>
              <a:ext uri="{FF2B5EF4-FFF2-40B4-BE49-F238E27FC236}">
                <a16:creationId xmlns:a16="http://schemas.microsoft.com/office/drawing/2014/main" xmlns="" id="{D5D793C6-8962-D553-0C8A-2210CBBD07D9}"/>
              </a:ext>
            </a:extLst>
          </p:cNvPr>
          <p:cNvPicPr>
            <a:picLocks noChangeAspect="1"/>
          </p:cNvPicPr>
          <p:nvPr/>
        </p:nvPicPr>
        <p:blipFill>
          <a:blip r:embed="rId9"/>
          <a:srcRect/>
          <a:stretch>
            <a:fillRect/>
          </a:stretch>
        </p:blipFill>
        <p:spPr>
          <a:xfrm flipH="1">
            <a:off x="-609600" y="1790700"/>
            <a:ext cx="4999059" cy="3936070"/>
          </a:xfrm>
          <a:prstGeom prst="rect">
            <a:avLst/>
          </a:prstGeom>
        </p:spPr>
      </p:pic>
      <p:pic>
        <p:nvPicPr>
          <p:cNvPr id="13" name="Picture 5">
            <a:extLst>
              <a:ext uri="{FF2B5EF4-FFF2-40B4-BE49-F238E27FC236}">
                <a16:creationId xmlns:a16="http://schemas.microsoft.com/office/drawing/2014/main" xmlns="" id="{11D2E37C-D8DE-223F-309F-F869A6B195F3}"/>
              </a:ext>
            </a:extLst>
          </p:cNvPr>
          <p:cNvPicPr>
            <a:picLocks noChangeAspect="1"/>
          </p:cNvPicPr>
          <p:nvPr/>
        </p:nvPicPr>
        <p:blipFill>
          <a:blip r:embed="rId10"/>
          <a:srcRect/>
          <a:stretch>
            <a:fillRect/>
          </a:stretch>
        </p:blipFill>
        <p:spPr>
          <a:xfrm>
            <a:off x="13716000" y="4152900"/>
            <a:ext cx="2165684" cy="2057400"/>
          </a:xfrm>
          <a:prstGeom prst="rect">
            <a:avLst/>
          </a:prstGeom>
        </p:spPr>
      </p:pic>
      <p:pic>
        <p:nvPicPr>
          <p:cNvPr id="19" name="Video chưa đặt tên ‐ Được tạo bằng Clipchamp (2)">
            <a:hlinkClick r:id="" action="ppaction://media"/>
            <a:extLst>
              <a:ext uri="{FF2B5EF4-FFF2-40B4-BE49-F238E27FC236}">
                <a16:creationId xmlns:a16="http://schemas.microsoft.com/office/drawing/2014/main" xmlns="" id="{2436E65E-8846-1F2C-BF1A-4B238DB68E68}"/>
              </a:ext>
            </a:extLst>
          </p:cNvPr>
          <p:cNvPicPr>
            <a:picLocks noChangeAspect="1"/>
          </p:cNvPicPr>
          <p:nvPr>
            <a:videoFile r:link="rId3"/>
            <p:extLst>
              <p:ext uri="{DAA4B4D4-6D71-4841-9C94-3DE7FCFB9230}">
                <p14:media xmlns:p14="http://schemas.microsoft.com/office/powerpoint/2010/main" r:embed="rId2"/>
              </p:ext>
            </p:extLst>
          </p:nvPr>
        </p:nvPicPr>
        <p:blipFill>
          <a:blip r:embed="rId11"/>
          <a:stretch>
            <a:fillRect/>
          </a:stretch>
        </p:blipFill>
        <p:spPr>
          <a:xfrm>
            <a:off x="-2286000" y="495300"/>
            <a:ext cx="1896533" cy="1066800"/>
          </a:xfrm>
          <a:prstGeom prst="rect">
            <a:avLst/>
          </a:prstGeom>
        </p:spPr>
      </p:pic>
      <p:sp>
        <p:nvSpPr>
          <p:cNvPr id="8" name="Oval 7"/>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984942545"/>
      </p:ext>
    </p:extLst>
  </p:cSld>
  <p:clrMapOvr>
    <a:masterClrMapping/>
  </p:clrMapOvr>
  <p:transition spd="slow" advTm="9709">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247"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
                </p:tgtEl>
              </p:cMediaNode>
            </p:video>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
                                        </p:tgtEl>
                                      </p:cBhvr>
                                    </p:cmd>
                                  </p:childTnLst>
                                </p:cTn>
                              </p:par>
                            </p:childTnLst>
                          </p:cTn>
                        </p:par>
                      </p:childTnLst>
                    </p:cTn>
                  </p:par>
                </p:childTnLst>
              </p:cTn>
              <p:nextCondLst>
                <p:cond evt="onClick" delay="0">
                  <p:tgtEl>
                    <p:spTgt spid="19"/>
                  </p:tgtEl>
                </p:cond>
              </p:nextCondLst>
            </p:seq>
          </p:childTnLst>
        </p:cTn>
      </p:par>
    </p:tnLst>
  </p:timing>
  <p:extLst mod="1">
    <p:ext uri="{E180D4A7-C9FB-4DFB-919C-405C955672EB}">
      <p14:showEvtLst xmlns:p14="http://schemas.microsoft.com/office/powerpoint/2010/main">
        <p14:playEvt time="1223" objId="19"/>
        <p14:stopEvt time="8503" objId="19"/>
      </p14:showEvtLst>
    </p:ext>
  </p:extLs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6E7D1"/>
        </a:solidFill>
        <a:effectLst/>
      </p:bgPr>
    </p:bg>
    <p:spTree>
      <p:nvGrpSpPr>
        <p:cNvPr id="1" name=""/>
        <p:cNvGrpSpPr/>
        <p:nvPr/>
      </p:nvGrpSpPr>
      <p:grpSpPr>
        <a:xfrm>
          <a:off x="0" y="0"/>
          <a:ext cx="0" cy="0"/>
          <a:chOff x="0" y="0"/>
          <a:chExt cx="0" cy="0"/>
        </a:xfrm>
      </p:grpSpPr>
      <p:grpSp>
        <p:nvGrpSpPr>
          <p:cNvPr id="2" name="Group 2"/>
          <p:cNvGrpSpPr/>
          <p:nvPr/>
        </p:nvGrpSpPr>
        <p:grpSpPr>
          <a:xfrm>
            <a:off x="-5356374" y="9258300"/>
            <a:ext cx="27863167" cy="2554723"/>
            <a:chOff x="0" y="0"/>
            <a:chExt cx="7338447" cy="672849"/>
          </a:xfrm>
        </p:grpSpPr>
        <p:sp>
          <p:nvSpPr>
            <p:cNvPr id="3" name="Freeform 3"/>
            <p:cNvSpPr/>
            <p:nvPr/>
          </p:nvSpPr>
          <p:spPr>
            <a:xfrm>
              <a:off x="0" y="0"/>
              <a:ext cx="7338447" cy="672849"/>
            </a:xfrm>
            <a:custGeom>
              <a:avLst/>
              <a:gdLst/>
              <a:ahLst/>
              <a:cxnLst/>
              <a:rect l="l" t="t" r="r" b="b"/>
              <a:pathLst>
                <a:path w="7338447" h="672849">
                  <a:moveTo>
                    <a:pt x="14171" y="0"/>
                  </a:moveTo>
                  <a:lnTo>
                    <a:pt x="7324277" y="0"/>
                  </a:lnTo>
                  <a:cubicBezTo>
                    <a:pt x="7332103" y="0"/>
                    <a:pt x="7338447" y="6344"/>
                    <a:pt x="7338447" y="14171"/>
                  </a:cubicBezTo>
                  <a:lnTo>
                    <a:pt x="7338447" y="658678"/>
                  </a:lnTo>
                  <a:cubicBezTo>
                    <a:pt x="7338447" y="666505"/>
                    <a:pt x="7332103" y="672849"/>
                    <a:pt x="7324277" y="672849"/>
                  </a:cubicBezTo>
                  <a:lnTo>
                    <a:pt x="14171" y="672849"/>
                  </a:lnTo>
                  <a:cubicBezTo>
                    <a:pt x="6344" y="672849"/>
                    <a:pt x="0" y="666505"/>
                    <a:pt x="0" y="658678"/>
                  </a:cubicBezTo>
                  <a:lnTo>
                    <a:pt x="0" y="14171"/>
                  </a:lnTo>
                  <a:cubicBezTo>
                    <a:pt x="0" y="6344"/>
                    <a:pt x="6344" y="0"/>
                    <a:pt x="14171" y="0"/>
                  </a:cubicBezTo>
                  <a:close/>
                </a:path>
              </a:pathLst>
            </a:custGeom>
            <a:solidFill>
              <a:srgbClr val="C46525"/>
            </a:solidFill>
          </p:spPr>
          <p:txBody>
            <a:bodyPr/>
            <a:lstStyle/>
            <a:p>
              <a:endParaRPr lang="en-US"/>
            </a:p>
          </p:txBody>
        </p:sp>
        <p:sp>
          <p:nvSpPr>
            <p:cNvPr id="4" name="TextBox 4"/>
            <p:cNvSpPr txBox="1"/>
            <p:nvPr/>
          </p:nvSpPr>
          <p:spPr>
            <a:xfrm>
              <a:off x="0" y="-47625"/>
              <a:ext cx="7338447" cy="720474"/>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5" name="Freeform 5"/>
          <p:cNvSpPr/>
          <p:nvPr/>
        </p:nvSpPr>
        <p:spPr>
          <a:xfrm>
            <a:off x="9144000" y="-166475"/>
            <a:ext cx="9478675" cy="10164799"/>
          </a:xfrm>
          <a:custGeom>
            <a:avLst/>
            <a:gdLst/>
            <a:ahLst/>
            <a:cxnLst/>
            <a:rect l="l" t="t" r="r" b="b"/>
            <a:pathLst>
              <a:path w="9478675" h="10164799">
                <a:moveTo>
                  <a:pt x="0" y="0"/>
                </a:moveTo>
                <a:lnTo>
                  <a:pt x="9478675" y="0"/>
                </a:lnTo>
                <a:lnTo>
                  <a:pt x="9478675" y="10164799"/>
                </a:lnTo>
                <a:lnTo>
                  <a:pt x="0" y="10164799"/>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endParaRPr lang="en-US"/>
          </a:p>
        </p:txBody>
      </p:sp>
      <p:sp>
        <p:nvSpPr>
          <p:cNvPr id="6" name="Freeform 6"/>
          <p:cNvSpPr/>
          <p:nvPr/>
        </p:nvSpPr>
        <p:spPr>
          <a:xfrm>
            <a:off x="4267200" y="0"/>
            <a:ext cx="6096000" cy="1905000"/>
          </a:xfrm>
          <a:custGeom>
            <a:avLst/>
            <a:gdLst/>
            <a:ahLst/>
            <a:cxnLst/>
            <a:rect l="l" t="t" r="r" b="b"/>
            <a:pathLst>
              <a:path w="3717069" h="1510739">
                <a:moveTo>
                  <a:pt x="0" y="0"/>
                </a:moveTo>
                <a:lnTo>
                  <a:pt x="3717069" y="0"/>
                </a:lnTo>
                <a:lnTo>
                  <a:pt x="3717069" y="1510738"/>
                </a:lnTo>
                <a:lnTo>
                  <a:pt x="0" y="1510738"/>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p>
        </p:txBody>
      </p:sp>
      <p:sp>
        <p:nvSpPr>
          <p:cNvPr id="8" name="Freeform 8"/>
          <p:cNvSpPr/>
          <p:nvPr/>
        </p:nvSpPr>
        <p:spPr>
          <a:xfrm>
            <a:off x="8809325" y="5334392"/>
            <a:ext cx="9478675" cy="4952608"/>
          </a:xfrm>
          <a:custGeom>
            <a:avLst/>
            <a:gdLst/>
            <a:ahLst/>
            <a:cxnLst/>
            <a:rect l="l" t="t" r="r" b="b"/>
            <a:pathLst>
              <a:path w="9478675" h="4952608">
                <a:moveTo>
                  <a:pt x="0" y="0"/>
                </a:moveTo>
                <a:lnTo>
                  <a:pt x="9478675" y="0"/>
                </a:lnTo>
                <a:lnTo>
                  <a:pt x="9478675" y="4952608"/>
                </a:lnTo>
                <a:lnTo>
                  <a:pt x="0" y="4952608"/>
                </a:lnTo>
                <a:lnTo>
                  <a:pt x="0" y="0"/>
                </a:lnTo>
                <a:close/>
              </a:path>
            </a:pathLst>
          </a:custGeom>
          <a:blipFill>
            <a:blip r:embed="rId6"/>
            <a:stretch>
              <a:fillRect/>
            </a:stretch>
          </a:blipFill>
        </p:spPr>
        <p:txBody>
          <a:bodyPr/>
          <a:lstStyle/>
          <a:p>
            <a:endParaRPr lang="en-US"/>
          </a:p>
        </p:txBody>
      </p:sp>
      <p:sp>
        <p:nvSpPr>
          <p:cNvPr id="11" name="Freeform 4">
            <a:extLst>
              <a:ext uri="{FF2B5EF4-FFF2-40B4-BE49-F238E27FC236}">
                <a16:creationId xmlns:a16="http://schemas.microsoft.com/office/drawing/2014/main" xmlns="" id="{69551077-F0B2-F7DE-BE25-F332F52B65F8}"/>
              </a:ext>
            </a:extLst>
          </p:cNvPr>
          <p:cNvSpPr/>
          <p:nvPr/>
        </p:nvSpPr>
        <p:spPr>
          <a:xfrm flipH="1">
            <a:off x="228600" y="4914900"/>
            <a:ext cx="3247263" cy="4876800"/>
          </a:xfrm>
          <a:custGeom>
            <a:avLst/>
            <a:gdLst/>
            <a:ahLst/>
            <a:cxnLst/>
            <a:rect l="l" t="t" r="r" b="b"/>
            <a:pathLst>
              <a:path w="5668137" h="8229600">
                <a:moveTo>
                  <a:pt x="0" y="0"/>
                </a:moveTo>
                <a:lnTo>
                  <a:pt x="5668136" y="0"/>
                </a:lnTo>
                <a:lnTo>
                  <a:pt x="5668136" y="8229600"/>
                </a:lnTo>
                <a:lnTo>
                  <a:pt x="0" y="8229600"/>
                </a:lnTo>
                <a:lnTo>
                  <a:pt x="0" y="0"/>
                </a:lnTo>
                <a:close/>
              </a:path>
            </a:pathLst>
          </a:custGeom>
          <a:blipFill>
            <a:blip r:embed="rId7"/>
            <a:stretch>
              <a:fillRect/>
            </a:stretch>
          </a:blipFill>
        </p:spPr>
        <p:txBody>
          <a:bodyPr/>
          <a:lstStyle/>
          <a:p>
            <a:endParaRPr lang="en-US"/>
          </a:p>
        </p:txBody>
      </p:sp>
      <p:sp>
        <p:nvSpPr>
          <p:cNvPr id="18" name="Freeform 3">
            <a:extLst>
              <a:ext uri="{FF2B5EF4-FFF2-40B4-BE49-F238E27FC236}">
                <a16:creationId xmlns:a16="http://schemas.microsoft.com/office/drawing/2014/main" xmlns="" id="{D7FEB3D2-A12D-FBF6-D35E-F74C0030FBBB}"/>
              </a:ext>
            </a:extLst>
          </p:cNvPr>
          <p:cNvSpPr/>
          <p:nvPr/>
        </p:nvSpPr>
        <p:spPr>
          <a:xfrm>
            <a:off x="2743200" y="6896100"/>
            <a:ext cx="2514600" cy="3771900"/>
          </a:xfrm>
          <a:custGeom>
            <a:avLst/>
            <a:gdLst/>
            <a:ahLst/>
            <a:cxnLst/>
            <a:rect l="l" t="t" r="r" b="b"/>
            <a:pathLst>
              <a:path w="2895790" h="4114800">
                <a:moveTo>
                  <a:pt x="0" y="0"/>
                </a:moveTo>
                <a:lnTo>
                  <a:pt x="2895790" y="0"/>
                </a:lnTo>
                <a:lnTo>
                  <a:pt x="2895790" y="4114800"/>
                </a:lnTo>
                <a:lnTo>
                  <a:pt x="0" y="4114800"/>
                </a:lnTo>
                <a:lnTo>
                  <a:pt x="0" y="0"/>
                </a:lnTo>
                <a:close/>
              </a:path>
            </a:pathLst>
          </a:custGeom>
          <a:blipFill>
            <a:blip r:embed="rId8">
              <a:extLst>
                <a:ext uri="{96DAC541-7B7A-43D3-8B79-37D633B846F1}">
                  <asvg:svgBlip xmlns:asvg="http://schemas.microsoft.com/office/drawing/2016/SVG/main" xmlns="" r:embed="rId9"/>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xmlns="" id="{51E43A8B-B30B-78E2-0263-182FF2BA99FA}"/>
              </a:ext>
            </a:extLst>
          </p:cNvPr>
          <p:cNvPicPr>
            <a:picLocks noChangeAspect="1"/>
          </p:cNvPicPr>
          <p:nvPr/>
        </p:nvPicPr>
        <p:blipFill>
          <a:blip r:embed="rId10"/>
          <a:stretch>
            <a:fillRect/>
          </a:stretch>
        </p:blipFill>
        <p:spPr>
          <a:xfrm>
            <a:off x="1371600" y="2095500"/>
            <a:ext cx="10266554" cy="4121253"/>
          </a:xfrm>
          <a:prstGeom prst="rect">
            <a:avLst/>
          </a:prstGeom>
        </p:spPr>
      </p:pic>
      <p:pic>
        <p:nvPicPr>
          <p:cNvPr id="9" name="Picture 8">
            <a:extLst>
              <a:ext uri="{FF2B5EF4-FFF2-40B4-BE49-F238E27FC236}">
                <a16:creationId xmlns:a16="http://schemas.microsoft.com/office/drawing/2014/main" xmlns="" id="{9884C676-4144-A9A1-8365-D8323FC951E8}"/>
              </a:ext>
            </a:extLst>
          </p:cNvPr>
          <p:cNvPicPr>
            <a:picLocks noChangeAspect="1"/>
          </p:cNvPicPr>
          <p:nvPr/>
        </p:nvPicPr>
        <p:blipFill>
          <a:blip r:embed="rId11"/>
          <a:stretch>
            <a:fillRect/>
          </a:stretch>
        </p:blipFill>
        <p:spPr>
          <a:xfrm>
            <a:off x="4800600" y="195020"/>
            <a:ext cx="4255377" cy="1450974"/>
          </a:xfrm>
          <a:prstGeom prst="rect">
            <a:avLst/>
          </a:prstGeom>
        </p:spPr>
      </p:pic>
      <p:grpSp>
        <p:nvGrpSpPr>
          <p:cNvPr id="26" name="Group 25">
            <a:extLst>
              <a:ext uri="{FF2B5EF4-FFF2-40B4-BE49-F238E27FC236}">
                <a16:creationId xmlns:a16="http://schemas.microsoft.com/office/drawing/2014/main" xmlns="" id="{2B351A93-4528-4522-B70C-1EE24B31AEB0}"/>
              </a:ext>
            </a:extLst>
          </p:cNvPr>
          <p:cNvGrpSpPr/>
          <p:nvPr/>
        </p:nvGrpSpPr>
        <p:grpSpPr>
          <a:xfrm>
            <a:off x="0" y="419100"/>
            <a:ext cx="3657600" cy="1438767"/>
            <a:chOff x="0" y="419100"/>
            <a:chExt cx="3657600" cy="1438767"/>
          </a:xfrm>
        </p:grpSpPr>
        <p:sp>
          <p:nvSpPr>
            <p:cNvPr id="10" name="Freeform 7">
              <a:extLst>
                <a:ext uri="{FF2B5EF4-FFF2-40B4-BE49-F238E27FC236}">
                  <a16:creationId xmlns:a16="http://schemas.microsoft.com/office/drawing/2014/main" xmlns="" id="{0E172146-2BB0-C679-0759-5CD1FFB38704}"/>
                </a:ext>
              </a:extLst>
            </p:cNvPr>
            <p:cNvSpPr/>
            <p:nvPr/>
          </p:nvSpPr>
          <p:spPr>
            <a:xfrm>
              <a:off x="0" y="419100"/>
              <a:ext cx="3657600" cy="1371600"/>
            </a:xfrm>
            <a:custGeom>
              <a:avLst/>
              <a:gdLst/>
              <a:ahLst/>
              <a:cxnLst/>
              <a:rect l="l" t="t" r="r" b="b"/>
              <a:pathLst>
                <a:path w="3024000" h="763560">
                  <a:moveTo>
                    <a:pt x="0" y="0"/>
                  </a:moveTo>
                  <a:lnTo>
                    <a:pt x="3024000" y="0"/>
                  </a:lnTo>
                  <a:lnTo>
                    <a:pt x="3024000" y="763560"/>
                  </a:lnTo>
                  <a:lnTo>
                    <a:pt x="0" y="763560"/>
                  </a:lnTo>
                  <a:lnTo>
                    <a:pt x="0" y="0"/>
                  </a:lnTo>
                  <a:close/>
                </a:path>
              </a:pathLst>
            </a:custGeom>
            <a:blipFill>
              <a:blip r:embed="rId12">
                <a:extLst>
                  <a:ext uri="{96DAC541-7B7A-43D3-8B79-37D633B846F1}">
                    <asvg:svgBlip xmlns:asvg="http://schemas.microsoft.com/office/drawing/2016/SVG/main" xmlns="" r:embed="rId13"/>
                  </a:ext>
                </a:extLst>
              </a:blip>
              <a:stretch>
                <a:fillRect/>
              </a:stretch>
            </a:blipFill>
          </p:spPr>
          <p:txBody>
            <a:bodyPr/>
            <a:lstStyle/>
            <a:p>
              <a:endParaRPr lang="en-US"/>
            </a:p>
          </p:txBody>
        </p:sp>
        <p:pic>
          <p:nvPicPr>
            <p:cNvPr id="20" name="Picture 19">
              <a:extLst>
                <a:ext uri="{FF2B5EF4-FFF2-40B4-BE49-F238E27FC236}">
                  <a16:creationId xmlns:a16="http://schemas.microsoft.com/office/drawing/2014/main" xmlns="" id="{4DBB960B-1191-4E50-7195-14E74DE78167}"/>
                </a:ext>
              </a:extLst>
            </p:cNvPr>
            <p:cNvPicPr>
              <a:picLocks noChangeAspect="1"/>
            </p:cNvPicPr>
            <p:nvPr/>
          </p:nvPicPr>
          <p:blipFill>
            <a:blip r:embed="rId14"/>
            <a:stretch>
              <a:fillRect/>
            </a:stretch>
          </p:blipFill>
          <p:spPr>
            <a:xfrm>
              <a:off x="304800" y="571500"/>
              <a:ext cx="3017782" cy="1286367"/>
            </a:xfrm>
            <a:prstGeom prst="rect">
              <a:avLst/>
            </a:prstGeom>
          </p:spPr>
        </p:pic>
      </p:grpSp>
      <p:pic>
        <p:nvPicPr>
          <p:cNvPr id="12" name="Picture 11" descr="A round pink label with white text and a black background&#10;&#10;Description automatically generated">
            <a:extLst>
              <a:ext uri="{FF2B5EF4-FFF2-40B4-BE49-F238E27FC236}">
                <a16:creationId xmlns:a16="http://schemas.microsoft.com/office/drawing/2014/main" xmlns="" id="{6DCC9151-80E7-9B26-793A-E4DA7D85028A}"/>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743200" y="342900"/>
            <a:ext cx="2509785" cy="2509785"/>
          </a:xfrm>
          <a:prstGeom prst="rect">
            <a:avLst/>
          </a:prstGeom>
        </p:spPr>
      </p:pic>
      <p:sp>
        <p:nvSpPr>
          <p:cNvPr id="16" name="Oval 15"/>
          <p:cNvSpPr/>
          <p:nvPr/>
        </p:nvSpPr>
        <p:spPr>
          <a:xfrm>
            <a:off x="-3142719" y="145059"/>
            <a:ext cx="3032359" cy="3093441"/>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ppt_x"/>
                                          </p:val>
                                        </p:tav>
                                        <p:tav tm="100000">
                                          <p:val>
                                            <p:strVal val="#ppt_x"/>
                                          </p:val>
                                        </p:tav>
                                      </p:tavLst>
                                    </p:anim>
                                    <p:anim calcmode="lin" valueType="num">
                                      <p:cBhvr additive="base">
                                        <p:cTn id="12"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7" presetClass="entr" presetSubtype="1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 calcmode="lin" valueType="num">
                                      <p:cBhvr>
                                        <p:cTn id="17" dur="500" fill="hold"/>
                                        <p:tgtEl>
                                          <p:spTgt spid="26"/>
                                        </p:tgtEl>
                                        <p:attrNameLst>
                                          <p:attrName>ppt_w</p:attrName>
                                        </p:attrNameLst>
                                      </p:cBhvr>
                                      <p:tavLst>
                                        <p:tav tm="0">
                                          <p:val>
                                            <p:fltVal val="0"/>
                                          </p:val>
                                        </p:tav>
                                        <p:tav tm="100000">
                                          <p:val>
                                            <p:strVal val="#ppt_w"/>
                                          </p:val>
                                        </p:tav>
                                      </p:tavLst>
                                    </p:anim>
                                    <p:anim calcmode="lin" valueType="num">
                                      <p:cBhvr>
                                        <p:cTn id="18" dur="500" fill="hold"/>
                                        <p:tgtEl>
                                          <p:spTgt spid="26"/>
                                        </p:tgtEl>
                                        <p:attrNameLst>
                                          <p:attrName>ppt_h</p:attrName>
                                        </p:attrNameLst>
                                      </p:cBhvr>
                                      <p:tavLst>
                                        <p:tav tm="0">
                                          <p:val>
                                            <p:strVal val="#ppt_h"/>
                                          </p:val>
                                        </p:tav>
                                        <p:tav tm="100000">
                                          <p:val>
                                            <p:strVal val="#ppt_h"/>
                                          </p:val>
                                        </p:tav>
                                      </p:tavLst>
                                    </p:anim>
                                  </p:childTnLst>
                                </p:cTn>
                              </p:par>
                              <p:par>
                                <p:cTn id="19" presetID="17" presetClass="entr" presetSubtype="1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5"/>
</p:tagLst>
</file>

<file path=ppt/tags/tag2.xml><?xml version="1.0" encoding="utf-8"?>
<p:tagLst xmlns:a="http://schemas.openxmlformats.org/drawingml/2006/main" xmlns:r="http://schemas.openxmlformats.org/officeDocument/2006/relationships" xmlns:p="http://schemas.openxmlformats.org/presentationml/2006/main">
  <p:tag name="TIMING" val="|1.6"/>
</p:tagLst>
</file>

<file path=ppt/tags/tag3.xml><?xml version="1.0" encoding="utf-8"?>
<p:tagLst xmlns:a="http://schemas.openxmlformats.org/drawingml/2006/main" xmlns:r="http://schemas.openxmlformats.org/officeDocument/2006/relationships" xmlns:p="http://schemas.openxmlformats.org/presentationml/2006/main">
  <p:tag name="TIMING" val="|1.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a:ea typeface="字魂107号-萌趣欢乐体"/>
        <a:cs typeface=""/>
      </a:majorFont>
      <a:minorFont>
        <a:latin typeface="字魂107号-萌趣欢乐体"/>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Calendar &amp; Weather Subject for Pre-K: Parts of the Day by Slidesgo">
  <a:themeElements>
    <a:clrScheme name="Simple Light">
      <a:dk1>
        <a:srgbClr val="FAAE7F"/>
      </a:dk1>
      <a:lt1>
        <a:srgbClr val="8ED4D2"/>
      </a:lt1>
      <a:dk2>
        <a:srgbClr val="FF9D9B"/>
      </a:dk2>
      <a:lt2>
        <a:srgbClr val="2F2564"/>
      </a:lt2>
      <a:accent1>
        <a:srgbClr val="136D33"/>
      </a:accent1>
      <a:accent2>
        <a:srgbClr val="FFFFFF"/>
      </a:accent2>
      <a:accent3>
        <a:srgbClr val="E45E5E"/>
      </a:accent3>
      <a:accent4>
        <a:srgbClr val="FFD966"/>
      </a:accent4>
      <a:accent5>
        <a:srgbClr val="D1D1D1"/>
      </a:accent5>
      <a:accent6>
        <a:srgbClr val="000000"/>
      </a:accent6>
      <a:hlink>
        <a:srgbClr val="130C5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885</TotalTime>
  <Words>854</Words>
  <Application>Microsoft Office PowerPoint</Application>
  <PresentationFormat>Custom</PresentationFormat>
  <Paragraphs>92</Paragraphs>
  <Slides>38</Slides>
  <Notes>1</Notes>
  <HiddenSlides>0</HiddenSlides>
  <MMClips>6</MMClips>
  <ScaleCrop>false</ScaleCrop>
  <HeadingPairs>
    <vt:vector size="4" baseType="variant">
      <vt:variant>
        <vt:lpstr>Theme</vt:lpstr>
      </vt:variant>
      <vt:variant>
        <vt:i4>5</vt:i4>
      </vt:variant>
      <vt:variant>
        <vt:lpstr>Slide Titles</vt:lpstr>
      </vt:variant>
      <vt:variant>
        <vt:i4>38</vt:i4>
      </vt:variant>
    </vt:vector>
  </HeadingPairs>
  <TitlesOfParts>
    <vt:vector size="43" baseType="lpstr">
      <vt:lpstr>Office Theme</vt:lpstr>
      <vt:lpstr>Office 主题​​</vt:lpstr>
      <vt:lpstr>1_Simple Light</vt:lpstr>
      <vt:lpstr>1_Office 主题​​</vt:lpstr>
      <vt:lpstr>Calendar &amp; Weather Subject for Pre-K: Parts of the Day by Slidesgo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Techsi.vn</cp:lastModifiedBy>
  <cp:revision>46</cp:revision>
  <dcterms:created xsi:type="dcterms:W3CDTF">2006-08-16T00:00:00Z</dcterms:created>
  <dcterms:modified xsi:type="dcterms:W3CDTF">2025-09-16T03:12:40Z</dcterms:modified>
  <dc:identifier>DAGGBMTwqNQ</dc:identifier>
</cp:coreProperties>
</file>