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76" r:id="rId3"/>
    <p:sldId id="256" r:id="rId4"/>
    <p:sldId id="257" r:id="rId5"/>
    <p:sldId id="258" r:id="rId6"/>
    <p:sldId id="259" r:id="rId7"/>
    <p:sldId id="260" r:id="rId8"/>
    <p:sldId id="261" r:id="rId9"/>
    <p:sldId id="263" r:id="rId10"/>
    <p:sldId id="262" r:id="rId11"/>
    <p:sldId id="264" r:id="rId12"/>
    <p:sldId id="266" r:id="rId13"/>
    <p:sldId id="267" r:id="rId14"/>
    <p:sldId id="268" r:id="rId15"/>
    <p:sldId id="269" r:id="rId16"/>
    <p:sldId id="273"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9C"/>
    <a:srgbClr val="B6DF89"/>
    <a:srgbClr val="EBF6F9"/>
    <a:srgbClr val="FBD8BB"/>
    <a:srgbClr val="CAE8AA"/>
    <a:srgbClr val="5BD4FF"/>
    <a:srgbClr val="25C6FF"/>
    <a:srgbClr val="FFDB6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varScale="1">
        <p:scale>
          <a:sx n="84" d="100"/>
          <a:sy n="84" d="100"/>
        </p:scale>
        <p:origin x="76"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đồ chữ hoa C.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Ngoài</a:t>
            </a:r>
            <a:r>
              <a:rPr lang="en-US" baseline="0"/>
              <a:t> ra, GV lưu ý các đọc diễn cảm khi có lời nhân vật.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nhìn</a:t>
            </a:r>
            <a:r>
              <a:rPr lang="en-US" baseline="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1: Thỏ và các bạn quên khuấy đường về, Câu 2: … (nên khai thác từ từ từng chi tiết chứ đừng dùng 1 câu hỏi và 1 câu tl cho đoạn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Bài</a:t>
            </a:r>
            <a:r>
              <a:rPr lang="en-US" baseline="0">
                <a:solidFill>
                  <a:srgbClr val="FF0000"/>
                </a:solidFill>
              </a:rPr>
              <a:t> học: Không nên nhận xét hay chê cười người khác. Mỗi người sẽ có một đặc điểm riêng, mỗi người sẽ có những điểm mạnh của mình, chúng ta nên quý trọng và tự tin vào bản thân mình cũng như  tôn trọng người khác.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solidFill>
                  <a:srgbClr val="FF0000"/>
                </a:solidFill>
              </a:rPr>
              <a:t>Cần biết động viên người khác khi họ buồn. Nhìn nhìn vào điểm tốt, điểm mạnh của người khác để học tập và khen ngợi họ.</a:t>
            </a:r>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665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40354"/>
            <a:ext cx="5112634" cy="317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8886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77049"/>
            <a:ext cx="8889423"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Thỏ có đôi tai dài và to. Bị bạn bè chê, thỏ buồn lắm. Thỏ bố động viên: “Rồi con sẽ thấy tai mình rất đẹp”.</a:t>
            </a:r>
            <a:endParaRPr lang="en-US" sz="2800" b="1">
              <a:latin typeface="Arial-Rounde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Vì sao thỏ buồn?</a:t>
            </a:r>
          </a:p>
        </p:txBody>
      </p:sp>
      <p:sp>
        <p:nvSpPr>
          <p:cNvPr id="7" name="TextBox 6"/>
          <p:cNvSpPr txBox="1"/>
          <p:nvPr/>
        </p:nvSpPr>
        <p:spPr>
          <a:xfrm>
            <a:off x="1012536" y="384810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Ai đã động viên thỏ?</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276350"/>
            <a:ext cx="7467600" cy="2246769"/>
          </a:xfrm>
          <a:prstGeom prst="rect">
            <a:avLst/>
          </a:prstGeom>
        </p:spPr>
        <p:txBody>
          <a:bodyPr wrap="square">
            <a:spAutoFit/>
          </a:bodyPr>
          <a:lstStyle/>
          <a:p>
            <a:pPr algn="just"/>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7" name="TextBox 6"/>
          <p:cNvSpPr txBox="1"/>
          <p:nvPr/>
        </p:nvSpPr>
        <p:spPr>
          <a:xfrm>
            <a:off x="907168" y="3867150"/>
            <a:ext cx="7246535"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Chuyện gì xảy ra trong lần thỏ và các </a:t>
            </a:r>
          </a:p>
          <a:p>
            <a:pPr algn="ctr"/>
            <a:r>
              <a:rPr lang="en-US" sz="3200">
                <a:latin typeface="Arial-Rounded" pitchFamily="34" charset="0"/>
                <a:ea typeface="Arial-Rounded" pitchFamily="34" charset="0"/>
                <a:cs typeface="Arial-Rounded" pitchFamily="34" charset="0"/>
              </a:rPr>
              <a:t>bạn đi chơi xa?</a:t>
            </a:r>
          </a:p>
        </p:txBody>
      </p:sp>
      <p:sp>
        <p:nvSpPr>
          <p:cNvPr id="8" name="TextBox 7"/>
          <p:cNvSpPr txBox="1"/>
          <p:nvPr/>
        </p:nvSpPr>
        <p:spPr>
          <a:xfrm>
            <a:off x="914095" y="3867150"/>
            <a:ext cx="7246535"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Nhờ đâu mà cả nhóm tìm được đường về nhà?</a:t>
            </a:r>
          </a:p>
        </p:txBody>
      </p:sp>
      <p:sp>
        <p:nvSpPr>
          <p:cNvPr id="9" name="TextBox 8"/>
          <p:cNvSpPr txBox="1"/>
          <p:nvPr/>
        </p:nvSpPr>
        <p:spPr>
          <a:xfrm>
            <a:off x="910121" y="3877908"/>
            <a:ext cx="7246535"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Sau khi thỏ giúp các bạn thoát nạn, các bạn có thái độ như thế nào?</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2248606"/>
            <a:ext cx="7467600" cy="523220"/>
          </a:xfrm>
          <a:prstGeom prst="rect">
            <a:avLst/>
          </a:prstGeom>
        </p:spPr>
        <p:txBody>
          <a:bodyPr wrap="square">
            <a:spAutoFit/>
          </a:bodyPr>
          <a:lstStyle/>
          <a:p>
            <a:pPr algn="just"/>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Từ đó, thỏ không còn buồn vì đôi tai nữa.</a:t>
            </a:r>
            <a:endParaRPr lang="en-US" sz="2800">
              <a:latin typeface="Arial Rounded MT Bol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3:</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Từ đó, có điều gì thay đổi ở thỏ?</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111" t="23047" r="31259" b="23437"/>
          <a:stretch/>
        </p:blipFill>
        <p:spPr bwMode="auto">
          <a:xfrm>
            <a:off x="3000830" y="736374"/>
            <a:ext cx="5286375" cy="39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1" y="1733550"/>
            <a:ext cx="2819400" cy="2554545"/>
          </a:xfrm>
          <a:prstGeom prst="rect">
            <a:avLst/>
          </a:prstGeom>
          <a:solidFill>
            <a:srgbClr val="CAE8AA"/>
          </a:solidFill>
        </p:spPr>
        <p:txBody>
          <a:bodyPr wrap="square" rtlCol="0">
            <a:spAutoFit/>
          </a:bodyPr>
          <a:lstStyle/>
          <a:p>
            <a:pPr algn="just"/>
            <a:r>
              <a:rPr lang="en-US" sz="3200">
                <a:latin typeface="Arial-Rounded" pitchFamily="34" charset="0"/>
                <a:ea typeface="Arial-Rounded" pitchFamily="34" charset="0"/>
                <a:cs typeface="Arial-Rounded" pitchFamily="34" charset="0"/>
              </a:rPr>
              <a:t>Qua câu chuyện, em rút ra được bài học gì cho bản thân?</a:t>
            </a:r>
          </a:p>
        </p:txBody>
      </p:sp>
    </p:spTree>
    <p:extLst>
      <p:ext uri="{BB962C8B-B14F-4D97-AF65-F5344CB8AC3E}">
        <p14:creationId xmlns:p14="http://schemas.microsoft.com/office/powerpoint/2010/main" val="619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38150"/>
            <a:ext cx="70034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c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a:latin typeface="Arial-Rounded" pitchFamily="34" charset="0"/>
                <a:ea typeface="Arial-Rounded" pitchFamily="34" charset="0"/>
                <a:cs typeface="Arial-Rounded" pitchFamily="34" charset="0"/>
              </a:rPr>
              <a:t>Cả nhóm tìm được đường về nhà nhờ (…).</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879951" y="2771285"/>
            <a:ext cx="8479949" cy="846386"/>
          </a:xfrm>
          <a:prstGeom prst="rect">
            <a:avLst/>
          </a:prstGeom>
        </p:spPr>
        <p:txBody>
          <a:bodyPr wrap="none">
            <a:spAutoFit/>
          </a:bodyPr>
          <a:lstStyle/>
          <a:p>
            <a:pPr algn="ctr"/>
            <a:r>
              <a:rPr lang="vi-VN" sz="4900" b="1">
                <a:solidFill>
                  <a:srgbClr val="7030A0"/>
                </a:solidFill>
                <a:latin typeface="HP001 4 hàng" pitchFamily="34" charset="0"/>
                <a:ea typeface="Arial-Rounded" pitchFamily="34" charset="0"/>
                <a:cs typeface="Arial-Rounded" pitchFamily="34" charset="0"/>
              </a:rPr>
              <a:t> Cả ηĪ Ǉìm đưϑ đưŊg ωϙ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1079500" y="1908797"/>
            <a:ext cx="1905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343900" y="3361444"/>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9693" y="3159587"/>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59111" y="315045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20656"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3421" y="3739720"/>
            <a:ext cx="8594019" cy="846386"/>
          </a:xfrm>
          <a:prstGeom prst="rect">
            <a:avLst/>
          </a:prstGeom>
        </p:spPr>
        <p:txBody>
          <a:bodyPr wrap="none">
            <a:spAutoFit/>
          </a:bodyPr>
          <a:lstStyle/>
          <a:p>
            <a:pPr algn="just"/>
            <a:r>
              <a:rPr lang="vi-VN" sz="4900" b="1">
                <a:solidFill>
                  <a:srgbClr val="7030A0"/>
                </a:solidFill>
                <a:latin typeface="HP001 4 hàng" pitchFamily="34" charset="0"/>
                <a:ea typeface="Arial-Rounded" pitchFamily="34" charset="0"/>
                <a:cs typeface="Arial-Rounded" pitchFamily="34" charset="0"/>
              </a:rPr>
              <a:t>ηà ηờ đċ Ǉai κíζ của κỏ</a:t>
            </a:r>
            <a:r>
              <a:rPr lang="en-US" sz="4900" b="1">
                <a:solidFill>
                  <a:srgbClr val="7030A0"/>
                </a:solidFill>
                <a:latin typeface="HP001 4 hàng" pitchFamily="34" charset="0"/>
                <a:ea typeface="Arial-Rounded" pitchFamily="34" charset="0"/>
                <a:cs typeface="Arial-Rounded" pitchFamily="34" charset="0"/>
              </a:rPr>
              <a:t>.</a:t>
            </a:r>
            <a:r>
              <a:rPr lang="vi-VN" sz="4900" b="1">
                <a:solidFill>
                  <a:srgbClr val="7030A0"/>
                </a:solidFill>
                <a:latin typeface="HP001 4 hàng" pitchFamily="34" charset="0"/>
                <a:ea typeface="Arial-Rounded" pitchFamily="34" charset="0"/>
                <a:cs typeface="Arial-Rounded" pitchFamily="34" charset="0"/>
              </a:rPr>
              <a:t>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6" name="Straight Arrow Connector 15"/>
          <p:cNvCxnSpPr/>
          <p:nvPr/>
        </p:nvCxnSpPr>
        <p:spPr>
          <a:xfrm>
            <a:off x="6326893"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89900"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95400"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14600"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54400" y="4162913"/>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94200" y="413482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55079"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224007" y="411651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80">
                                          <p:stCondLst>
                                            <p:cond delay="0"/>
                                          </p:stCondLst>
                                        </p:cTn>
                                        <p:tgtEl>
                                          <p:spTgt spid="17"/>
                                        </p:tgtEl>
                                      </p:cBhvr>
                                    </p:animEffect>
                                    <p:anim calcmode="lin" valueType="num">
                                      <p:cBhvr>
                                        <p:cTn id="7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2" dur="26">
                                          <p:stCondLst>
                                            <p:cond delay="650"/>
                                          </p:stCondLst>
                                        </p:cTn>
                                        <p:tgtEl>
                                          <p:spTgt spid="17"/>
                                        </p:tgtEl>
                                      </p:cBhvr>
                                      <p:to x="100000" y="60000"/>
                                    </p:animScale>
                                    <p:animScale>
                                      <p:cBhvr>
                                        <p:cTn id="83" dur="166" decel="50000">
                                          <p:stCondLst>
                                            <p:cond delay="676"/>
                                          </p:stCondLst>
                                        </p:cTn>
                                        <p:tgtEl>
                                          <p:spTgt spid="17"/>
                                        </p:tgtEl>
                                      </p:cBhvr>
                                      <p:to x="100000" y="100000"/>
                                    </p:animScale>
                                    <p:animScale>
                                      <p:cBhvr>
                                        <p:cTn id="84" dur="26">
                                          <p:stCondLst>
                                            <p:cond delay="1312"/>
                                          </p:stCondLst>
                                        </p:cTn>
                                        <p:tgtEl>
                                          <p:spTgt spid="17"/>
                                        </p:tgtEl>
                                      </p:cBhvr>
                                      <p:to x="100000" y="80000"/>
                                    </p:animScale>
                                    <p:animScale>
                                      <p:cBhvr>
                                        <p:cTn id="85" dur="166" decel="50000">
                                          <p:stCondLst>
                                            <p:cond delay="1338"/>
                                          </p:stCondLst>
                                        </p:cTn>
                                        <p:tgtEl>
                                          <p:spTgt spid="17"/>
                                        </p:tgtEl>
                                      </p:cBhvr>
                                      <p:to x="100000" y="100000"/>
                                    </p:animScale>
                                    <p:animScale>
                                      <p:cBhvr>
                                        <p:cTn id="86" dur="26">
                                          <p:stCondLst>
                                            <p:cond delay="1642"/>
                                          </p:stCondLst>
                                        </p:cTn>
                                        <p:tgtEl>
                                          <p:spTgt spid="17"/>
                                        </p:tgtEl>
                                      </p:cBhvr>
                                      <p:to x="100000" y="90000"/>
                                    </p:animScale>
                                    <p:animScale>
                                      <p:cBhvr>
                                        <p:cTn id="87" dur="166" decel="50000">
                                          <p:stCondLst>
                                            <p:cond delay="1668"/>
                                          </p:stCondLst>
                                        </p:cTn>
                                        <p:tgtEl>
                                          <p:spTgt spid="17"/>
                                        </p:tgtEl>
                                      </p:cBhvr>
                                      <p:to x="100000" y="100000"/>
                                    </p:animScale>
                                    <p:animScale>
                                      <p:cBhvr>
                                        <p:cTn id="88" dur="26">
                                          <p:stCondLst>
                                            <p:cond delay="1808"/>
                                          </p:stCondLst>
                                        </p:cTn>
                                        <p:tgtEl>
                                          <p:spTgt spid="17"/>
                                        </p:tgtEl>
                                      </p:cBhvr>
                                      <p:to x="100000" y="95000"/>
                                    </p:animScale>
                                    <p:animScale>
                                      <p:cBhvr>
                                        <p:cTn id="89" dur="166" decel="50000">
                                          <p:stCondLst>
                                            <p:cond delay="1834"/>
                                          </p:stCondLst>
                                        </p:cTn>
                                        <p:tgtEl>
                                          <p:spTgt spid="17"/>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80">
                                          <p:stCondLst>
                                            <p:cond delay="0"/>
                                          </p:stCondLst>
                                        </p:cTn>
                                        <p:tgtEl>
                                          <p:spTgt spid="18"/>
                                        </p:tgtEl>
                                      </p:cBhvr>
                                    </p:animEffect>
                                    <p:anim calcmode="lin" valueType="num">
                                      <p:cBhvr>
                                        <p:cTn id="9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8" dur="26">
                                          <p:stCondLst>
                                            <p:cond delay="650"/>
                                          </p:stCondLst>
                                        </p:cTn>
                                        <p:tgtEl>
                                          <p:spTgt spid="18"/>
                                        </p:tgtEl>
                                      </p:cBhvr>
                                      <p:to x="100000" y="60000"/>
                                    </p:animScale>
                                    <p:animScale>
                                      <p:cBhvr>
                                        <p:cTn id="99" dur="166" decel="50000">
                                          <p:stCondLst>
                                            <p:cond delay="676"/>
                                          </p:stCondLst>
                                        </p:cTn>
                                        <p:tgtEl>
                                          <p:spTgt spid="18"/>
                                        </p:tgtEl>
                                      </p:cBhvr>
                                      <p:to x="100000" y="100000"/>
                                    </p:animScale>
                                    <p:animScale>
                                      <p:cBhvr>
                                        <p:cTn id="100" dur="26">
                                          <p:stCondLst>
                                            <p:cond delay="1312"/>
                                          </p:stCondLst>
                                        </p:cTn>
                                        <p:tgtEl>
                                          <p:spTgt spid="18"/>
                                        </p:tgtEl>
                                      </p:cBhvr>
                                      <p:to x="100000" y="80000"/>
                                    </p:animScale>
                                    <p:animScale>
                                      <p:cBhvr>
                                        <p:cTn id="101" dur="166" decel="50000">
                                          <p:stCondLst>
                                            <p:cond delay="1338"/>
                                          </p:stCondLst>
                                        </p:cTn>
                                        <p:tgtEl>
                                          <p:spTgt spid="18"/>
                                        </p:tgtEl>
                                      </p:cBhvr>
                                      <p:to x="100000" y="100000"/>
                                    </p:animScale>
                                    <p:animScale>
                                      <p:cBhvr>
                                        <p:cTn id="102" dur="26">
                                          <p:stCondLst>
                                            <p:cond delay="1642"/>
                                          </p:stCondLst>
                                        </p:cTn>
                                        <p:tgtEl>
                                          <p:spTgt spid="18"/>
                                        </p:tgtEl>
                                      </p:cBhvr>
                                      <p:to x="100000" y="90000"/>
                                    </p:animScale>
                                    <p:animScale>
                                      <p:cBhvr>
                                        <p:cTn id="103" dur="166" decel="50000">
                                          <p:stCondLst>
                                            <p:cond delay="1668"/>
                                          </p:stCondLst>
                                        </p:cTn>
                                        <p:tgtEl>
                                          <p:spTgt spid="18"/>
                                        </p:tgtEl>
                                      </p:cBhvr>
                                      <p:to x="100000" y="100000"/>
                                    </p:animScale>
                                    <p:animScale>
                                      <p:cBhvr>
                                        <p:cTn id="104" dur="26">
                                          <p:stCondLst>
                                            <p:cond delay="1808"/>
                                          </p:stCondLst>
                                        </p:cTn>
                                        <p:tgtEl>
                                          <p:spTgt spid="18"/>
                                        </p:tgtEl>
                                      </p:cBhvr>
                                      <p:to x="100000" y="95000"/>
                                    </p:animScale>
                                    <p:animScale>
                                      <p:cBhvr>
                                        <p:cTn id="105" dur="166" decel="50000">
                                          <p:stCondLst>
                                            <p:cond delay="1834"/>
                                          </p:stCondLst>
                                        </p:cTn>
                                        <p:tgtEl>
                                          <p:spTgt spid="18"/>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80">
                                          <p:stCondLst>
                                            <p:cond delay="0"/>
                                          </p:stCondLst>
                                        </p:cTn>
                                        <p:tgtEl>
                                          <p:spTgt spid="16"/>
                                        </p:tgtEl>
                                      </p:cBhvr>
                                    </p:animEffect>
                                    <p:anim calcmode="lin" valueType="num">
                                      <p:cBhvr>
                                        <p:cTn id="10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4" dur="26">
                                          <p:stCondLst>
                                            <p:cond delay="650"/>
                                          </p:stCondLst>
                                        </p:cTn>
                                        <p:tgtEl>
                                          <p:spTgt spid="16"/>
                                        </p:tgtEl>
                                      </p:cBhvr>
                                      <p:to x="100000" y="60000"/>
                                    </p:animScale>
                                    <p:animScale>
                                      <p:cBhvr>
                                        <p:cTn id="115" dur="166" decel="50000">
                                          <p:stCondLst>
                                            <p:cond delay="676"/>
                                          </p:stCondLst>
                                        </p:cTn>
                                        <p:tgtEl>
                                          <p:spTgt spid="16"/>
                                        </p:tgtEl>
                                      </p:cBhvr>
                                      <p:to x="100000" y="100000"/>
                                    </p:animScale>
                                    <p:animScale>
                                      <p:cBhvr>
                                        <p:cTn id="116" dur="26">
                                          <p:stCondLst>
                                            <p:cond delay="1312"/>
                                          </p:stCondLst>
                                        </p:cTn>
                                        <p:tgtEl>
                                          <p:spTgt spid="16"/>
                                        </p:tgtEl>
                                      </p:cBhvr>
                                      <p:to x="100000" y="80000"/>
                                    </p:animScale>
                                    <p:animScale>
                                      <p:cBhvr>
                                        <p:cTn id="117" dur="166" decel="50000">
                                          <p:stCondLst>
                                            <p:cond delay="1338"/>
                                          </p:stCondLst>
                                        </p:cTn>
                                        <p:tgtEl>
                                          <p:spTgt spid="16"/>
                                        </p:tgtEl>
                                      </p:cBhvr>
                                      <p:to x="100000" y="100000"/>
                                    </p:animScale>
                                    <p:animScale>
                                      <p:cBhvr>
                                        <p:cTn id="118" dur="26">
                                          <p:stCondLst>
                                            <p:cond delay="1642"/>
                                          </p:stCondLst>
                                        </p:cTn>
                                        <p:tgtEl>
                                          <p:spTgt spid="16"/>
                                        </p:tgtEl>
                                      </p:cBhvr>
                                      <p:to x="100000" y="90000"/>
                                    </p:animScale>
                                    <p:animScale>
                                      <p:cBhvr>
                                        <p:cTn id="119" dur="166" decel="50000">
                                          <p:stCondLst>
                                            <p:cond delay="1668"/>
                                          </p:stCondLst>
                                        </p:cTn>
                                        <p:tgtEl>
                                          <p:spTgt spid="16"/>
                                        </p:tgtEl>
                                      </p:cBhvr>
                                      <p:to x="100000" y="100000"/>
                                    </p:animScale>
                                    <p:animScale>
                                      <p:cBhvr>
                                        <p:cTn id="120" dur="26">
                                          <p:stCondLst>
                                            <p:cond delay="1808"/>
                                          </p:stCondLst>
                                        </p:cTn>
                                        <p:tgtEl>
                                          <p:spTgt spid="16"/>
                                        </p:tgtEl>
                                      </p:cBhvr>
                                      <p:to x="100000" y="95000"/>
                                    </p:animScale>
                                    <p:animScale>
                                      <p:cBhvr>
                                        <p:cTn id="121" dur="166" decel="50000">
                                          <p:stCondLst>
                                            <p:cond delay="1834"/>
                                          </p:stCondLst>
                                        </p:cTn>
                                        <p:tgtEl>
                                          <p:spTgt spid="16"/>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wipe(down)">
                                      <p:cBhvr>
                                        <p:cTn id="124" dur="580">
                                          <p:stCondLst>
                                            <p:cond delay="0"/>
                                          </p:stCondLst>
                                        </p:cTn>
                                        <p:tgtEl>
                                          <p:spTgt spid="19"/>
                                        </p:tgtEl>
                                      </p:cBhvr>
                                    </p:animEffect>
                                    <p:anim calcmode="lin" valueType="num">
                                      <p:cBhvr>
                                        <p:cTn id="1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0" dur="26">
                                          <p:stCondLst>
                                            <p:cond delay="650"/>
                                          </p:stCondLst>
                                        </p:cTn>
                                        <p:tgtEl>
                                          <p:spTgt spid="19"/>
                                        </p:tgtEl>
                                      </p:cBhvr>
                                      <p:to x="100000" y="60000"/>
                                    </p:animScale>
                                    <p:animScale>
                                      <p:cBhvr>
                                        <p:cTn id="131" dur="166" decel="50000">
                                          <p:stCondLst>
                                            <p:cond delay="676"/>
                                          </p:stCondLst>
                                        </p:cTn>
                                        <p:tgtEl>
                                          <p:spTgt spid="19"/>
                                        </p:tgtEl>
                                      </p:cBhvr>
                                      <p:to x="100000" y="100000"/>
                                    </p:animScale>
                                    <p:animScale>
                                      <p:cBhvr>
                                        <p:cTn id="132" dur="26">
                                          <p:stCondLst>
                                            <p:cond delay="1312"/>
                                          </p:stCondLst>
                                        </p:cTn>
                                        <p:tgtEl>
                                          <p:spTgt spid="19"/>
                                        </p:tgtEl>
                                      </p:cBhvr>
                                      <p:to x="100000" y="80000"/>
                                    </p:animScale>
                                    <p:animScale>
                                      <p:cBhvr>
                                        <p:cTn id="133" dur="166" decel="50000">
                                          <p:stCondLst>
                                            <p:cond delay="1338"/>
                                          </p:stCondLst>
                                        </p:cTn>
                                        <p:tgtEl>
                                          <p:spTgt spid="19"/>
                                        </p:tgtEl>
                                      </p:cBhvr>
                                      <p:to x="100000" y="100000"/>
                                    </p:animScale>
                                    <p:animScale>
                                      <p:cBhvr>
                                        <p:cTn id="134" dur="26">
                                          <p:stCondLst>
                                            <p:cond delay="1642"/>
                                          </p:stCondLst>
                                        </p:cTn>
                                        <p:tgtEl>
                                          <p:spTgt spid="19"/>
                                        </p:tgtEl>
                                      </p:cBhvr>
                                      <p:to x="100000" y="90000"/>
                                    </p:animScale>
                                    <p:animScale>
                                      <p:cBhvr>
                                        <p:cTn id="135" dur="166" decel="50000">
                                          <p:stCondLst>
                                            <p:cond delay="1668"/>
                                          </p:stCondLst>
                                        </p:cTn>
                                        <p:tgtEl>
                                          <p:spTgt spid="19"/>
                                        </p:tgtEl>
                                      </p:cBhvr>
                                      <p:to x="100000" y="100000"/>
                                    </p:animScale>
                                    <p:animScale>
                                      <p:cBhvr>
                                        <p:cTn id="136" dur="26">
                                          <p:stCondLst>
                                            <p:cond delay="1808"/>
                                          </p:stCondLst>
                                        </p:cTn>
                                        <p:tgtEl>
                                          <p:spTgt spid="19"/>
                                        </p:tgtEl>
                                      </p:cBhvr>
                                      <p:to x="100000" y="95000"/>
                                    </p:animScale>
                                    <p:animScale>
                                      <p:cBhvr>
                                        <p:cTn id="137" dur="166" decel="50000">
                                          <p:stCondLst>
                                            <p:cond delay="1834"/>
                                          </p:stCondLst>
                                        </p:cTn>
                                        <p:tgtEl>
                                          <p:spTgt spid="19"/>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down)">
                                      <p:cBhvr>
                                        <p:cTn id="140" dur="580">
                                          <p:stCondLst>
                                            <p:cond delay="0"/>
                                          </p:stCondLst>
                                        </p:cTn>
                                        <p:tgtEl>
                                          <p:spTgt spid="20"/>
                                        </p:tgtEl>
                                      </p:cBhvr>
                                    </p:animEffect>
                                    <p:anim calcmode="lin" valueType="num">
                                      <p:cBhvr>
                                        <p:cTn id="14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6" dur="26">
                                          <p:stCondLst>
                                            <p:cond delay="650"/>
                                          </p:stCondLst>
                                        </p:cTn>
                                        <p:tgtEl>
                                          <p:spTgt spid="20"/>
                                        </p:tgtEl>
                                      </p:cBhvr>
                                      <p:to x="100000" y="60000"/>
                                    </p:animScale>
                                    <p:animScale>
                                      <p:cBhvr>
                                        <p:cTn id="147" dur="166" decel="50000">
                                          <p:stCondLst>
                                            <p:cond delay="676"/>
                                          </p:stCondLst>
                                        </p:cTn>
                                        <p:tgtEl>
                                          <p:spTgt spid="20"/>
                                        </p:tgtEl>
                                      </p:cBhvr>
                                      <p:to x="100000" y="100000"/>
                                    </p:animScale>
                                    <p:animScale>
                                      <p:cBhvr>
                                        <p:cTn id="148" dur="26">
                                          <p:stCondLst>
                                            <p:cond delay="1312"/>
                                          </p:stCondLst>
                                        </p:cTn>
                                        <p:tgtEl>
                                          <p:spTgt spid="20"/>
                                        </p:tgtEl>
                                      </p:cBhvr>
                                      <p:to x="100000" y="80000"/>
                                    </p:animScale>
                                    <p:animScale>
                                      <p:cBhvr>
                                        <p:cTn id="149" dur="166" decel="50000">
                                          <p:stCondLst>
                                            <p:cond delay="1338"/>
                                          </p:stCondLst>
                                        </p:cTn>
                                        <p:tgtEl>
                                          <p:spTgt spid="20"/>
                                        </p:tgtEl>
                                      </p:cBhvr>
                                      <p:to x="100000" y="100000"/>
                                    </p:animScale>
                                    <p:animScale>
                                      <p:cBhvr>
                                        <p:cTn id="150" dur="26">
                                          <p:stCondLst>
                                            <p:cond delay="1642"/>
                                          </p:stCondLst>
                                        </p:cTn>
                                        <p:tgtEl>
                                          <p:spTgt spid="20"/>
                                        </p:tgtEl>
                                      </p:cBhvr>
                                      <p:to x="100000" y="90000"/>
                                    </p:animScale>
                                    <p:animScale>
                                      <p:cBhvr>
                                        <p:cTn id="151" dur="166" decel="50000">
                                          <p:stCondLst>
                                            <p:cond delay="1668"/>
                                          </p:stCondLst>
                                        </p:cTn>
                                        <p:tgtEl>
                                          <p:spTgt spid="20"/>
                                        </p:tgtEl>
                                      </p:cBhvr>
                                      <p:to x="100000" y="100000"/>
                                    </p:animScale>
                                    <p:animScale>
                                      <p:cBhvr>
                                        <p:cTn id="152" dur="26">
                                          <p:stCondLst>
                                            <p:cond delay="1808"/>
                                          </p:stCondLst>
                                        </p:cTn>
                                        <p:tgtEl>
                                          <p:spTgt spid="20"/>
                                        </p:tgtEl>
                                      </p:cBhvr>
                                      <p:to x="100000" y="95000"/>
                                    </p:animScale>
                                    <p:animScale>
                                      <p:cBhvr>
                                        <p:cTn id="153" dur="166" decel="50000">
                                          <p:stCondLst>
                                            <p:cond delay="1834"/>
                                          </p:stCondLst>
                                        </p:cTn>
                                        <p:tgtEl>
                                          <p:spTgt spid="20"/>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wipe(down)">
                                      <p:cBhvr>
                                        <p:cTn id="156" dur="580">
                                          <p:stCondLst>
                                            <p:cond delay="0"/>
                                          </p:stCondLst>
                                        </p:cTn>
                                        <p:tgtEl>
                                          <p:spTgt spid="21"/>
                                        </p:tgtEl>
                                      </p:cBhvr>
                                    </p:animEffect>
                                    <p:anim calcmode="lin" valueType="num">
                                      <p:cBhvr>
                                        <p:cTn id="15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2" dur="26">
                                          <p:stCondLst>
                                            <p:cond delay="650"/>
                                          </p:stCondLst>
                                        </p:cTn>
                                        <p:tgtEl>
                                          <p:spTgt spid="21"/>
                                        </p:tgtEl>
                                      </p:cBhvr>
                                      <p:to x="100000" y="60000"/>
                                    </p:animScale>
                                    <p:animScale>
                                      <p:cBhvr>
                                        <p:cTn id="163" dur="166" decel="50000">
                                          <p:stCondLst>
                                            <p:cond delay="676"/>
                                          </p:stCondLst>
                                        </p:cTn>
                                        <p:tgtEl>
                                          <p:spTgt spid="21"/>
                                        </p:tgtEl>
                                      </p:cBhvr>
                                      <p:to x="100000" y="100000"/>
                                    </p:animScale>
                                    <p:animScale>
                                      <p:cBhvr>
                                        <p:cTn id="164" dur="26">
                                          <p:stCondLst>
                                            <p:cond delay="1312"/>
                                          </p:stCondLst>
                                        </p:cTn>
                                        <p:tgtEl>
                                          <p:spTgt spid="21"/>
                                        </p:tgtEl>
                                      </p:cBhvr>
                                      <p:to x="100000" y="80000"/>
                                    </p:animScale>
                                    <p:animScale>
                                      <p:cBhvr>
                                        <p:cTn id="165" dur="166" decel="50000">
                                          <p:stCondLst>
                                            <p:cond delay="1338"/>
                                          </p:stCondLst>
                                        </p:cTn>
                                        <p:tgtEl>
                                          <p:spTgt spid="21"/>
                                        </p:tgtEl>
                                      </p:cBhvr>
                                      <p:to x="100000" y="100000"/>
                                    </p:animScale>
                                    <p:animScale>
                                      <p:cBhvr>
                                        <p:cTn id="166" dur="26">
                                          <p:stCondLst>
                                            <p:cond delay="1642"/>
                                          </p:stCondLst>
                                        </p:cTn>
                                        <p:tgtEl>
                                          <p:spTgt spid="21"/>
                                        </p:tgtEl>
                                      </p:cBhvr>
                                      <p:to x="100000" y="90000"/>
                                    </p:animScale>
                                    <p:animScale>
                                      <p:cBhvr>
                                        <p:cTn id="167" dur="166" decel="50000">
                                          <p:stCondLst>
                                            <p:cond delay="1668"/>
                                          </p:stCondLst>
                                        </p:cTn>
                                        <p:tgtEl>
                                          <p:spTgt spid="21"/>
                                        </p:tgtEl>
                                      </p:cBhvr>
                                      <p:to x="100000" y="100000"/>
                                    </p:animScale>
                                    <p:animScale>
                                      <p:cBhvr>
                                        <p:cTn id="168" dur="26">
                                          <p:stCondLst>
                                            <p:cond delay="1808"/>
                                          </p:stCondLst>
                                        </p:cTn>
                                        <p:tgtEl>
                                          <p:spTgt spid="21"/>
                                        </p:tgtEl>
                                      </p:cBhvr>
                                      <p:to x="100000" y="95000"/>
                                    </p:animScale>
                                    <p:animScale>
                                      <p:cBhvr>
                                        <p:cTn id="169" dur="166" decel="50000">
                                          <p:stCondLst>
                                            <p:cond delay="1834"/>
                                          </p:stCondLst>
                                        </p:cTn>
                                        <p:tgtEl>
                                          <p:spTgt spid="21"/>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22"/>
                                        </p:tgtEl>
                                        <p:attrNameLst>
                                          <p:attrName>style.visibility</p:attrName>
                                        </p:attrNameLst>
                                      </p:cBhvr>
                                      <p:to>
                                        <p:strVal val="visible"/>
                                      </p:to>
                                    </p:set>
                                    <p:animEffect transition="in" filter="wipe(down)">
                                      <p:cBhvr>
                                        <p:cTn id="172" dur="580">
                                          <p:stCondLst>
                                            <p:cond delay="0"/>
                                          </p:stCondLst>
                                        </p:cTn>
                                        <p:tgtEl>
                                          <p:spTgt spid="22"/>
                                        </p:tgtEl>
                                      </p:cBhvr>
                                    </p:animEffect>
                                    <p:anim calcmode="lin" valueType="num">
                                      <p:cBhvr>
                                        <p:cTn id="17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8" dur="26">
                                          <p:stCondLst>
                                            <p:cond delay="650"/>
                                          </p:stCondLst>
                                        </p:cTn>
                                        <p:tgtEl>
                                          <p:spTgt spid="22"/>
                                        </p:tgtEl>
                                      </p:cBhvr>
                                      <p:to x="100000" y="60000"/>
                                    </p:animScale>
                                    <p:animScale>
                                      <p:cBhvr>
                                        <p:cTn id="179" dur="166" decel="50000">
                                          <p:stCondLst>
                                            <p:cond delay="676"/>
                                          </p:stCondLst>
                                        </p:cTn>
                                        <p:tgtEl>
                                          <p:spTgt spid="22"/>
                                        </p:tgtEl>
                                      </p:cBhvr>
                                      <p:to x="100000" y="100000"/>
                                    </p:animScale>
                                    <p:animScale>
                                      <p:cBhvr>
                                        <p:cTn id="180" dur="26">
                                          <p:stCondLst>
                                            <p:cond delay="1312"/>
                                          </p:stCondLst>
                                        </p:cTn>
                                        <p:tgtEl>
                                          <p:spTgt spid="22"/>
                                        </p:tgtEl>
                                      </p:cBhvr>
                                      <p:to x="100000" y="80000"/>
                                    </p:animScale>
                                    <p:animScale>
                                      <p:cBhvr>
                                        <p:cTn id="181" dur="166" decel="50000">
                                          <p:stCondLst>
                                            <p:cond delay="1338"/>
                                          </p:stCondLst>
                                        </p:cTn>
                                        <p:tgtEl>
                                          <p:spTgt spid="22"/>
                                        </p:tgtEl>
                                      </p:cBhvr>
                                      <p:to x="100000" y="100000"/>
                                    </p:animScale>
                                    <p:animScale>
                                      <p:cBhvr>
                                        <p:cTn id="182" dur="26">
                                          <p:stCondLst>
                                            <p:cond delay="1642"/>
                                          </p:stCondLst>
                                        </p:cTn>
                                        <p:tgtEl>
                                          <p:spTgt spid="22"/>
                                        </p:tgtEl>
                                      </p:cBhvr>
                                      <p:to x="100000" y="90000"/>
                                    </p:animScale>
                                    <p:animScale>
                                      <p:cBhvr>
                                        <p:cTn id="183" dur="166" decel="50000">
                                          <p:stCondLst>
                                            <p:cond delay="1668"/>
                                          </p:stCondLst>
                                        </p:cTn>
                                        <p:tgtEl>
                                          <p:spTgt spid="22"/>
                                        </p:tgtEl>
                                      </p:cBhvr>
                                      <p:to x="100000" y="100000"/>
                                    </p:animScale>
                                    <p:animScale>
                                      <p:cBhvr>
                                        <p:cTn id="184" dur="26">
                                          <p:stCondLst>
                                            <p:cond delay="1808"/>
                                          </p:stCondLst>
                                        </p:cTn>
                                        <p:tgtEl>
                                          <p:spTgt spid="22"/>
                                        </p:tgtEl>
                                      </p:cBhvr>
                                      <p:to x="100000" y="95000"/>
                                    </p:animScale>
                                    <p:animScale>
                                      <p:cBhvr>
                                        <p:cTn id="185" dur="166" decel="50000">
                                          <p:stCondLst>
                                            <p:cond delay="1834"/>
                                          </p:stCondLst>
                                        </p:cTn>
                                        <p:tgtEl>
                                          <p:spTgt spid="22"/>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23"/>
                                        </p:tgtEl>
                                        <p:attrNameLst>
                                          <p:attrName>style.visibility</p:attrName>
                                        </p:attrNameLst>
                                      </p:cBhvr>
                                      <p:to>
                                        <p:strVal val="visible"/>
                                      </p:to>
                                    </p:set>
                                    <p:animEffect transition="in" filter="wipe(down)">
                                      <p:cBhvr>
                                        <p:cTn id="188" dur="580">
                                          <p:stCondLst>
                                            <p:cond delay="0"/>
                                          </p:stCondLst>
                                        </p:cTn>
                                        <p:tgtEl>
                                          <p:spTgt spid="23"/>
                                        </p:tgtEl>
                                      </p:cBhvr>
                                    </p:animEffect>
                                    <p:anim calcmode="lin" valueType="num">
                                      <p:cBhvr>
                                        <p:cTn id="18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4" dur="26">
                                          <p:stCondLst>
                                            <p:cond delay="650"/>
                                          </p:stCondLst>
                                        </p:cTn>
                                        <p:tgtEl>
                                          <p:spTgt spid="23"/>
                                        </p:tgtEl>
                                      </p:cBhvr>
                                      <p:to x="100000" y="60000"/>
                                    </p:animScale>
                                    <p:animScale>
                                      <p:cBhvr>
                                        <p:cTn id="195" dur="166" decel="50000">
                                          <p:stCondLst>
                                            <p:cond delay="676"/>
                                          </p:stCondLst>
                                        </p:cTn>
                                        <p:tgtEl>
                                          <p:spTgt spid="23"/>
                                        </p:tgtEl>
                                      </p:cBhvr>
                                      <p:to x="100000" y="100000"/>
                                    </p:animScale>
                                    <p:animScale>
                                      <p:cBhvr>
                                        <p:cTn id="196" dur="26">
                                          <p:stCondLst>
                                            <p:cond delay="1312"/>
                                          </p:stCondLst>
                                        </p:cTn>
                                        <p:tgtEl>
                                          <p:spTgt spid="23"/>
                                        </p:tgtEl>
                                      </p:cBhvr>
                                      <p:to x="100000" y="80000"/>
                                    </p:animScale>
                                    <p:animScale>
                                      <p:cBhvr>
                                        <p:cTn id="197" dur="166" decel="50000">
                                          <p:stCondLst>
                                            <p:cond delay="1338"/>
                                          </p:stCondLst>
                                        </p:cTn>
                                        <p:tgtEl>
                                          <p:spTgt spid="23"/>
                                        </p:tgtEl>
                                      </p:cBhvr>
                                      <p:to x="100000" y="100000"/>
                                    </p:animScale>
                                    <p:animScale>
                                      <p:cBhvr>
                                        <p:cTn id="198" dur="26">
                                          <p:stCondLst>
                                            <p:cond delay="1642"/>
                                          </p:stCondLst>
                                        </p:cTn>
                                        <p:tgtEl>
                                          <p:spTgt spid="23"/>
                                        </p:tgtEl>
                                      </p:cBhvr>
                                      <p:to x="100000" y="90000"/>
                                    </p:animScale>
                                    <p:animScale>
                                      <p:cBhvr>
                                        <p:cTn id="199" dur="166" decel="50000">
                                          <p:stCondLst>
                                            <p:cond delay="1668"/>
                                          </p:stCondLst>
                                        </p:cTn>
                                        <p:tgtEl>
                                          <p:spTgt spid="23"/>
                                        </p:tgtEl>
                                      </p:cBhvr>
                                      <p:to x="100000" y="100000"/>
                                    </p:animScale>
                                    <p:animScale>
                                      <p:cBhvr>
                                        <p:cTn id="200" dur="26">
                                          <p:stCondLst>
                                            <p:cond delay="1808"/>
                                          </p:stCondLst>
                                        </p:cTn>
                                        <p:tgtEl>
                                          <p:spTgt spid="23"/>
                                        </p:tgtEl>
                                      </p:cBhvr>
                                      <p:to x="100000" y="95000"/>
                                    </p:animScale>
                                    <p:animScale>
                                      <p:cBhvr>
                                        <p:cTn id="201" dur="166" decel="50000">
                                          <p:stCondLst>
                                            <p:cond delay="1834"/>
                                          </p:stCondLst>
                                        </p:cTn>
                                        <p:tgtEl>
                                          <p:spTgt spid="23"/>
                                        </p:tgtEl>
                                      </p:cBhvr>
                                      <p:to x="100000" y="100000"/>
                                    </p:animScale>
                                  </p:childTnLst>
                                </p:cTn>
                              </p:par>
                              <p:par>
                                <p:cTn id="202" presetID="26" presetClass="entr" presetSubtype="0" fill="hold" nodeType="withEffect">
                                  <p:stCondLst>
                                    <p:cond delay="0"/>
                                  </p:stCondLst>
                                  <p:childTnLst>
                                    <p:set>
                                      <p:cBhvr>
                                        <p:cTn id="203" dur="1" fill="hold">
                                          <p:stCondLst>
                                            <p:cond delay="0"/>
                                          </p:stCondLst>
                                        </p:cTn>
                                        <p:tgtEl>
                                          <p:spTgt spid="24"/>
                                        </p:tgtEl>
                                        <p:attrNameLst>
                                          <p:attrName>style.visibility</p:attrName>
                                        </p:attrNameLst>
                                      </p:cBhvr>
                                      <p:to>
                                        <p:strVal val="visible"/>
                                      </p:to>
                                    </p:set>
                                    <p:animEffect transition="in" filter="wipe(down)">
                                      <p:cBhvr>
                                        <p:cTn id="204" dur="580">
                                          <p:stCondLst>
                                            <p:cond delay="0"/>
                                          </p:stCondLst>
                                        </p:cTn>
                                        <p:tgtEl>
                                          <p:spTgt spid="24"/>
                                        </p:tgtEl>
                                      </p:cBhvr>
                                    </p:animEffect>
                                    <p:anim calcmode="lin" valueType="num">
                                      <p:cBhvr>
                                        <p:cTn id="2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0" dur="26">
                                          <p:stCondLst>
                                            <p:cond delay="650"/>
                                          </p:stCondLst>
                                        </p:cTn>
                                        <p:tgtEl>
                                          <p:spTgt spid="24"/>
                                        </p:tgtEl>
                                      </p:cBhvr>
                                      <p:to x="100000" y="60000"/>
                                    </p:animScale>
                                    <p:animScale>
                                      <p:cBhvr>
                                        <p:cTn id="211" dur="166" decel="50000">
                                          <p:stCondLst>
                                            <p:cond delay="676"/>
                                          </p:stCondLst>
                                        </p:cTn>
                                        <p:tgtEl>
                                          <p:spTgt spid="24"/>
                                        </p:tgtEl>
                                      </p:cBhvr>
                                      <p:to x="100000" y="100000"/>
                                    </p:animScale>
                                    <p:animScale>
                                      <p:cBhvr>
                                        <p:cTn id="212" dur="26">
                                          <p:stCondLst>
                                            <p:cond delay="1312"/>
                                          </p:stCondLst>
                                        </p:cTn>
                                        <p:tgtEl>
                                          <p:spTgt spid="24"/>
                                        </p:tgtEl>
                                      </p:cBhvr>
                                      <p:to x="100000" y="80000"/>
                                    </p:animScale>
                                    <p:animScale>
                                      <p:cBhvr>
                                        <p:cTn id="213" dur="166" decel="50000">
                                          <p:stCondLst>
                                            <p:cond delay="1338"/>
                                          </p:stCondLst>
                                        </p:cTn>
                                        <p:tgtEl>
                                          <p:spTgt spid="24"/>
                                        </p:tgtEl>
                                      </p:cBhvr>
                                      <p:to x="100000" y="100000"/>
                                    </p:animScale>
                                    <p:animScale>
                                      <p:cBhvr>
                                        <p:cTn id="214" dur="26">
                                          <p:stCondLst>
                                            <p:cond delay="1642"/>
                                          </p:stCondLst>
                                        </p:cTn>
                                        <p:tgtEl>
                                          <p:spTgt spid="24"/>
                                        </p:tgtEl>
                                      </p:cBhvr>
                                      <p:to x="100000" y="90000"/>
                                    </p:animScale>
                                    <p:animScale>
                                      <p:cBhvr>
                                        <p:cTn id="215" dur="166" decel="50000">
                                          <p:stCondLst>
                                            <p:cond delay="1668"/>
                                          </p:stCondLst>
                                        </p:cTn>
                                        <p:tgtEl>
                                          <p:spTgt spid="24"/>
                                        </p:tgtEl>
                                      </p:cBhvr>
                                      <p:to x="100000" y="100000"/>
                                    </p:animScale>
                                    <p:animScale>
                                      <p:cBhvr>
                                        <p:cTn id="216" dur="26">
                                          <p:stCondLst>
                                            <p:cond delay="1808"/>
                                          </p:stCondLst>
                                        </p:cTn>
                                        <p:tgtEl>
                                          <p:spTgt spid="24"/>
                                        </p:tgtEl>
                                      </p:cBhvr>
                                      <p:to x="100000" y="95000"/>
                                    </p:animScale>
                                    <p:animScale>
                                      <p:cBhvr>
                                        <p:cTn id="217" dur="166" decel="50000">
                                          <p:stCondLst>
                                            <p:cond delay="1834"/>
                                          </p:stCondLst>
                                        </p:cTn>
                                        <p:tgtEl>
                                          <p:spTgt spid="24"/>
                                        </p:tgtEl>
                                      </p:cBhvr>
                                      <p:to x="100000" y="100000"/>
                                    </p:animScale>
                                  </p:childTnLst>
                                </p:cTn>
                              </p:par>
                              <p:par>
                                <p:cTn id="218" presetID="26" presetClass="entr" presetSubtype="0" fill="hold" nodeType="withEffect">
                                  <p:stCondLst>
                                    <p:cond delay="0"/>
                                  </p:stCondLst>
                                  <p:childTnLst>
                                    <p:set>
                                      <p:cBhvr>
                                        <p:cTn id="219" dur="1" fill="hold">
                                          <p:stCondLst>
                                            <p:cond delay="0"/>
                                          </p:stCondLst>
                                        </p:cTn>
                                        <p:tgtEl>
                                          <p:spTgt spid="25"/>
                                        </p:tgtEl>
                                        <p:attrNameLst>
                                          <p:attrName>style.visibility</p:attrName>
                                        </p:attrNameLst>
                                      </p:cBhvr>
                                      <p:to>
                                        <p:strVal val="visible"/>
                                      </p:to>
                                    </p:set>
                                    <p:animEffect transition="in" filter="wipe(down)">
                                      <p:cBhvr>
                                        <p:cTn id="220" dur="580">
                                          <p:stCondLst>
                                            <p:cond delay="0"/>
                                          </p:stCondLst>
                                        </p:cTn>
                                        <p:tgtEl>
                                          <p:spTgt spid="25"/>
                                        </p:tgtEl>
                                      </p:cBhvr>
                                    </p:animEffect>
                                    <p:anim calcmode="lin" valueType="num">
                                      <p:cBhvr>
                                        <p:cTn id="22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6" dur="26">
                                          <p:stCondLst>
                                            <p:cond delay="650"/>
                                          </p:stCondLst>
                                        </p:cTn>
                                        <p:tgtEl>
                                          <p:spTgt spid="25"/>
                                        </p:tgtEl>
                                      </p:cBhvr>
                                      <p:to x="100000" y="60000"/>
                                    </p:animScale>
                                    <p:animScale>
                                      <p:cBhvr>
                                        <p:cTn id="227" dur="166" decel="50000">
                                          <p:stCondLst>
                                            <p:cond delay="676"/>
                                          </p:stCondLst>
                                        </p:cTn>
                                        <p:tgtEl>
                                          <p:spTgt spid="25"/>
                                        </p:tgtEl>
                                      </p:cBhvr>
                                      <p:to x="100000" y="100000"/>
                                    </p:animScale>
                                    <p:animScale>
                                      <p:cBhvr>
                                        <p:cTn id="228" dur="26">
                                          <p:stCondLst>
                                            <p:cond delay="1312"/>
                                          </p:stCondLst>
                                        </p:cTn>
                                        <p:tgtEl>
                                          <p:spTgt spid="25"/>
                                        </p:tgtEl>
                                      </p:cBhvr>
                                      <p:to x="100000" y="80000"/>
                                    </p:animScale>
                                    <p:animScale>
                                      <p:cBhvr>
                                        <p:cTn id="229" dur="166" decel="50000">
                                          <p:stCondLst>
                                            <p:cond delay="1338"/>
                                          </p:stCondLst>
                                        </p:cTn>
                                        <p:tgtEl>
                                          <p:spTgt spid="25"/>
                                        </p:tgtEl>
                                      </p:cBhvr>
                                      <p:to x="100000" y="100000"/>
                                    </p:animScale>
                                    <p:animScale>
                                      <p:cBhvr>
                                        <p:cTn id="230" dur="26">
                                          <p:stCondLst>
                                            <p:cond delay="1642"/>
                                          </p:stCondLst>
                                        </p:cTn>
                                        <p:tgtEl>
                                          <p:spTgt spid="25"/>
                                        </p:tgtEl>
                                      </p:cBhvr>
                                      <p:to x="100000" y="90000"/>
                                    </p:animScale>
                                    <p:animScale>
                                      <p:cBhvr>
                                        <p:cTn id="231" dur="166" decel="50000">
                                          <p:stCondLst>
                                            <p:cond delay="1668"/>
                                          </p:stCondLst>
                                        </p:cTn>
                                        <p:tgtEl>
                                          <p:spTgt spid="25"/>
                                        </p:tgtEl>
                                      </p:cBhvr>
                                      <p:to x="100000" y="100000"/>
                                    </p:animScale>
                                    <p:animScale>
                                      <p:cBhvr>
                                        <p:cTn id="232" dur="26">
                                          <p:stCondLst>
                                            <p:cond delay="1808"/>
                                          </p:stCondLst>
                                        </p:cTn>
                                        <p:tgtEl>
                                          <p:spTgt spid="25"/>
                                        </p:tgtEl>
                                      </p:cBhvr>
                                      <p:to x="100000" y="95000"/>
                                    </p:animScale>
                                    <p:animScale>
                                      <p:cBhvr>
                                        <p:cTn id="23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 Đôi tai xấu xí</a:t>
            </a:r>
          </a:p>
          <a:p>
            <a:pPr algn="ctr"/>
            <a:r>
              <a:rPr lang="en-US" sz="2800" b="1">
                <a:latin typeface="Arial-Rounded" pitchFamily="34" charset="0"/>
                <a:ea typeface="Arial-Rounded" pitchFamily="34" charset="0"/>
                <a:cs typeface="Arial-Rounded" pitchFamily="34" charset="0"/>
              </a:rPr>
              <a:t>      + Xem bài trang 10, trang 11.</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363516" y="2421867"/>
            <a:ext cx="6839217" cy="982887"/>
          </a:xfrm>
          <a:prstGeom prst="rect">
            <a:avLst/>
          </a:prstGeom>
          <a:solidFill>
            <a:srgbClr val="C2E49C"/>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Hãy kể về những thay đổi của em so với ngày đầu đi học lớp 1</a:t>
            </a:r>
          </a:p>
        </p:txBody>
      </p:sp>
      <p:grpSp>
        <p:nvGrpSpPr>
          <p:cNvPr id="22" name="Group 21"/>
          <p:cNvGrpSpPr/>
          <p:nvPr/>
        </p:nvGrpSpPr>
        <p:grpSpPr>
          <a:xfrm>
            <a:off x="3900055" y="2452184"/>
            <a:ext cx="1814945" cy="864158"/>
            <a:chOff x="4343400" y="1268839"/>
            <a:chExt cx="1814945" cy="864158"/>
          </a:xfrm>
        </p:grpSpPr>
        <p:pic>
          <p:nvPicPr>
            <p:cNvPr id="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69" y="1136763"/>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99" y="2419350"/>
            <a:ext cx="927099" cy="9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7128" y="1365550"/>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40" y="3654650"/>
            <a:ext cx="7016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1335807" y="3654650"/>
            <a:ext cx="6858000" cy="1217820"/>
          </a:xfrm>
          <a:prstGeom prst="rect">
            <a:avLst/>
          </a:prstGeom>
          <a:solidFill>
            <a:srgbClr val="C2E49C"/>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Nam rất       (…)       khi được cô giáo khen.</a:t>
            </a:r>
          </a:p>
          <a:p>
            <a:pPr algn="just"/>
            <a:endParaRPr lang="en-US" sz="2800">
              <a:latin typeface="Arial-Rounded" pitchFamily="34" charset="0"/>
              <a:ea typeface="Arial-Rounded" pitchFamily="34" charset="0"/>
              <a:cs typeface="Arial-Rounded" pitchFamily="34" charset="0"/>
            </a:endParaRPr>
          </a:p>
        </p:txBody>
      </p:sp>
      <p:grpSp>
        <p:nvGrpSpPr>
          <p:cNvPr id="5" name="Group 4"/>
          <p:cNvGrpSpPr/>
          <p:nvPr/>
        </p:nvGrpSpPr>
        <p:grpSpPr>
          <a:xfrm>
            <a:off x="2729345" y="1268839"/>
            <a:ext cx="4343400" cy="864158"/>
            <a:chOff x="2729345" y="1268839"/>
            <a:chExt cx="4343400" cy="864158"/>
          </a:xfrm>
        </p:grpSpPr>
        <p:pic>
          <p:nvPicPr>
            <p:cNvPr id="41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85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1307" y="3867150"/>
            <a:ext cx="1005320" cy="1005320"/>
          </a:xfrm>
          <a:prstGeom prst="rect">
            <a:avLst/>
          </a:prstGeom>
        </p:spPr>
      </p:pic>
      <p:pic>
        <p:nvPicPr>
          <p:cNvPr id="3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983" y="25779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983" y="40344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46198" y="1389969"/>
            <a:ext cx="6856536" cy="609600"/>
          </a:xfrm>
          <a:solidFill>
            <a:srgbClr val="C2E49C"/>
          </a:solidFill>
          <a:ln>
            <a:solidFill>
              <a:schemeClr val="tx1"/>
            </a:solidFill>
          </a:ln>
        </p:spPr>
        <p:txBody>
          <a:bodyPr>
            <a:noAutofit/>
          </a:bodyPr>
          <a:lstStyle/>
          <a:p>
            <a:pPr algn="just"/>
            <a:r>
              <a:rPr lang="en-US" sz="2400" dirty="0">
                <a:latin typeface="Arial-Rounded" pitchFamily="34" charset="0"/>
                <a:ea typeface="Arial-Rounded" pitchFamily="34" charset="0"/>
                <a:cs typeface="Arial-Rounded" pitchFamily="34" charset="0"/>
              </a:rPr>
              <a:t>Em </a:t>
            </a:r>
            <a:r>
              <a:rPr lang="en-US" sz="2400" dirty="0" err="1">
                <a:latin typeface="Arial-Rounded" pitchFamily="34" charset="0"/>
                <a:ea typeface="Arial-Rounded" pitchFamily="34" charset="0"/>
                <a:cs typeface="Arial-Rounded" pitchFamily="34" charset="0"/>
              </a:rPr>
              <a:t>hãy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đoạn</a:t>
            </a:r>
            <a:r>
              <a:rPr lang="en-US" sz="2400" dirty="0">
                <a:latin typeface="Arial-Rounded" pitchFamily="34" charset="0"/>
                <a:ea typeface="Arial-Rounded" pitchFamily="34" charset="0"/>
                <a:cs typeface="Arial-Rounded" pitchFamily="34" charset="0"/>
              </a:rPr>
              <a:t> 2 </a:t>
            </a:r>
            <a:r>
              <a:rPr lang="en-US" sz="2400" dirty="0" err="1">
                <a:latin typeface="Arial-Rounded" pitchFamily="34" charset="0"/>
                <a:ea typeface="Arial-Rounded" pitchFamily="34" charset="0"/>
                <a:cs typeface="Arial-Rounded" pitchFamily="34" charset="0"/>
              </a:rPr>
              <a:t>bài</a:t>
            </a:r>
            <a:r>
              <a:rPr lang="en-US" sz="2400" dirty="0">
                <a:latin typeface="Arial-Rounded" pitchFamily="34" charset="0"/>
                <a:ea typeface="Arial-Rounded" pitchFamily="34" charset="0"/>
                <a:cs typeface="Arial-Rounded" pitchFamily="34" charset="0"/>
              </a:rPr>
              <a:t> </a:t>
            </a:r>
            <a:r>
              <a:rPr lang="en-US" sz="2400" i="1" dirty="0" err="1">
                <a:latin typeface="Arial-Rounded" pitchFamily="34" charset="0"/>
                <a:ea typeface="Arial-Rounded" pitchFamily="34" charset="0"/>
                <a:cs typeface="Arial-Rounded" pitchFamily="34" charset="0"/>
              </a:rPr>
              <a:t>Tôi</a:t>
            </a:r>
            <a:r>
              <a:rPr lang="en-US" sz="2400" i="1" dirty="0">
                <a:latin typeface="Arial-Rounded" pitchFamily="34" charset="0"/>
                <a:ea typeface="Arial-Rounded" pitchFamily="34" charset="0"/>
                <a:cs typeface="Arial-Rounded" pitchFamily="34" charset="0"/>
              </a:rPr>
              <a:t> </a:t>
            </a:r>
            <a:r>
              <a:rPr lang="en-US" sz="2400" i="1" dirty="0" err="1">
                <a:latin typeface="Arial-Rounded" pitchFamily="34" charset="0"/>
                <a:ea typeface="Arial-Rounded" pitchFamily="34" charset="0"/>
                <a:cs typeface="Arial-Rounded" pitchFamily="34" charset="0"/>
              </a:rPr>
              <a:t>là</a:t>
            </a:r>
            <a:r>
              <a:rPr lang="en-US" sz="2400" i="1" dirty="0">
                <a:latin typeface="Arial-Rounded" pitchFamily="34" charset="0"/>
                <a:ea typeface="Arial-Rounded" pitchFamily="34" charset="0"/>
                <a:cs typeface="Arial-Rounded" pitchFamily="34" charset="0"/>
              </a:rPr>
              <a:t> </a:t>
            </a:r>
            <a:r>
              <a:rPr lang="en-US" sz="2400" i="1" dirty="0" err="1">
                <a:latin typeface="Arial-Rounded" pitchFamily="34" charset="0"/>
                <a:ea typeface="Arial-Rounded" pitchFamily="34" charset="0"/>
                <a:cs typeface="Arial-Rounded" pitchFamily="34" charset="0"/>
              </a:rPr>
              <a:t>học</a:t>
            </a:r>
            <a:r>
              <a:rPr lang="en-US" sz="2400" i="1" dirty="0">
                <a:latin typeface="Arial-Rounded" pitchFamily="34" charset="0"/>
                <a:ea typeface="Arial-Rounded" pitchFamily="34" charset="0"/>
                <a:cs typeface="Arial-Rounded" pitchFamily="34" charset="0"/>
              </a:rPr>
              <a:t> </a:t>
            </a:r>
            <a:r>
              <a:rPr lang="en-US" sz="2400" i="1" dirty="0" err="1">
                <a:latin typeface="Arial-Rounded" pitchFamily="34" charset="0"/>
                <a:ea typeface="Arial-Rounded" pitchFamily="34" charset="0"/>
                <a:cs typeface="Arial-Rounded" pitchFamily="34" charset="0"/>
              </a:rPr>
              <a:t>sinh</a:t>
            </a:r>
            <a:r>
              <a:rPr lang="en-US" sz="2400" i="1" dirty="0">
                <a:latin typeface="Arial-Rounded" pitchFamily="34" charset="0"/>
                <a:ea typeface="Arial-Rounded" pitchFamily="34" charset="0"/>
                <a:cs typeface="Arial-Rounded" pitchFamily="34" charset="0"/>
              </a:rPr>
              <a:t> </a:t>
            </a:r>
            <a:r>
              <a:rPr lang="en-US" sz="2400" i="1" dirty="0" err="1">
                <a:latin typeface="Arial-Rounded" pitchFamily="34" charset="0"/>
                <a:ea typeface="Arial-Rounded" pitchFamily="34" charset="0"/>
                <a:cs typeface="Arial-Rounded" pitchFamily="34" charset="0"/>
              </a:rPr>
              <a:t>lớp</a:t>
            </a:r>
            <a:r>
              <a:rPr lang="en-US" sz="2400" i="1" dirty="0">
                <a:latin typeface="Arial-Rounded" pitchFamily="34" charset="0"/>
                <a:ea typeface="Arial-Rounded" pitchFamily="34" charset="0"/>
                <a:cs typeface="Arial-Rounded" pitchFamily="34" charset="0"/>
              </a:rPr>
              <a:t> 1</a:t>
            </a:r>
            <a:endParaRPr lang="en-US" sz="2400" dirty="0">
              <a:latin typeface="Arial-Rounded" pitchFamily="34" charset="0"/>
              <a:ea typeface="Arial-Rounded" pitchFamily="34" charset="0"/>
              <a:cs typeface="Arial-Rounded" pitchFamily="34" charset="0"/>
            </a:endParaRPr>
          </a:p>
        </p:txBody>
      </p:sp>
      <p:sp>
        <p:nvSpPr>
          <p:cNvPr id="3" name="TextBox 2"/>
          <p:cNvSpPr txBox="1"/>
          <p:nvPr/>
        </p:nvSpPr>
        <p:spPr>
          <a:xfrm>
            <a:off x="1956204" y="4310114"/>
            <a:ext cx="2615796" cy="523220"/>
          </a:xfrm>
          <a:prstGeom prst="rect">
            <a:avLst/>
          </a:prstGeom>
          <a:solidFill>
            <a:srgbClr val="C2E49C"/>
          </a:solidFill>
        </p:spPr>
        <p:txBody>
          <a:bodyPr wrap="square" rtlCol="0">
            <a:spAutoFit/>
          </a:bodyPr>
          <a:lstStyle/>
          <a:p>
            <a:pPr algn="just"/>
            <a:r>
              <a:rPr lang="en-US" sz="2800">
                <a:latin typeface="Arial-Rounded" pitchFamily="34" charset="0"/>
                <a:ea typeface="Arial-Rounded" pitchFamily="34" charset="0"/>
                <a:cs typeface="Arial-Rounded" pitchFamily="34" charset="0"/>
              </a:rPr>
              <a:t>A.  hãnh diện</a:t>
            </a:r>
            <a:endParaRPr lang="en-US" sz="2800"/>
          </a:p>
        </p:txBody>
      </p:sp>
      <p:sp>
        <p:nvSpPr>
          <p:cNvPr id="23" name="TextBox 22"/>
          <p:cNvSpPr txBox="1"/>
          <p:nvPr/>
        </p:nvSpPr>
        <p:spPr>
          <a:xfrm>
            <a:off x="5283200" y="4326817"/>
            <a:ext cx="2910607" cy="523220"/>
          </a:xfrm>
          <a:prstGeom prst="rect">
            <a:avLst/>
          </a:prstGeom>
          <a:solidFill>
            <a:srgbClr val="C2E49C"/>
          </a:solidFill>
        </p:spPr>
        <p:txBody>
          <a:bodyPr wrap="square" rtlCol="0">
            <a:spAutoFit/>
          </a:bodyPr>
          <a:lstStyle/>
          <a:p>
            <a:pPr algn="just"/>
            <a:r>
              <a:rPr lang="en-US" sz="2800" dirty="0">
                <a:latin typeface="Arial-Rounded" pitchFamily="34" charset="0"/>
                <a:ea typeface="Arial-Rounded" pitchFamily="34" charset="0"/>
                <a:cs typeface="Arial-Rounded" pitchFamily="34" charset="0"/>
              </a:rPr>
              <a:t>B.  </a:t>
            </a:r>
            <a:r>
              <a:rPr lang="en-US" sz="2800" dirty="0" err="1">
                <a:latin typeface="Arial-Rounded" pitchFamily="34" charset="0"/>
                <a:ea typeface="Arial-Rounded" pitchFamily="34" charset="0"/>
                <a:cs typeface="Arial-Rounded" pitchFamily="34" charset="0"/>
              </a:rPr>
              <a:t>chững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chạc</a:t>
            </a:r>
            <a:endParaRPr lang="en-US" sz="2800" dirty="0"/>
          </a:p>
        </p:txBody>
      </p:sp>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6183" t="15527" r="10390" b="29219"/>
          <a:stretch/>
        </p:blipFill>
        <p:spPr bwMode="auto">
          <a:xfrm>
            <a:off x="2447491" y="4339517"/>
            <a:ext cx="1607821" cy="41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739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type="lt">
                                    <p:tmPct val="0"/>
                                  </p:iterate>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iterate type="lt">
                                    <p:tmPct val="0"/>
                                  </p:iterate>
                                  <p:childTnLst>
                                    <p:animClr clrSpc="rgb" dir="cw">
                                      <p:cBhvr override="childStyle">
                                        <p:cTn id="46" dur="3000" fill="hold"/>
                                        <p:tgtEl>
                                          <p:spTgt spid="3"/>
                                        </p:tgtEl>
                                        <p:attrNameLst>
                                          <p:attrName>style.color</p:attrName>
                                        </p:attrNameLst>
                                      </p:cBhvr>
                                      <p:to>
                                        <a:srgbClr val="FF0000"/>
                                      </p:to>
                                    </p:animClr>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10"/>
                                        <p:tgtEl>
                                          <p:spTgt spid="1028"/>
                                        </p:tgtEl>
                                      </p:cBhvr>
                                    </p:animEffect>
                                  </p:childTnLst>
                                </p:cTn>
                              </p:par>
                            </p:childTnLst>
                          </p:cTn>
                        </p:par>
                        <p:par>
                          <p:cTn id="51" fill="hold">
                            <p:stCondLst>
                              <p:cond delay="3010"/>
                            </p:stCondLst>
                            <p:childTnLst>
                              <p:par>
                                <p:cTn id="52" presetID="64" presetClass="path" presetSubtype="0" accel="50000" decel="50000" fill="hold" nodeType="afterEffect">
                                  <p:stCondLst>
                                    <p:cond delay="2000"/>
                                  </p:stCondLst>
                                  <p:childTnLst>
                                    <p:animMotion origin="layout" path="M -0.00139 0.00494 L 0.02638 -0.09753 " pathEditMode="relative" rAng="0" ptsTypes="AA">
                                      <p:cBhvr>
                                        <p:cTn id="53" dur="2250" fill="hold"/>
                                        <p:tgtEl>
                                          <p:spTgt spid="1028"/>
                                        </p:tgtEl>
                                        <p:attrNameLst>
                                          <p:attrName>ppt_x</p:attrName>
                                          <p:attrName>ppt_y</p:attrName>
                                        </p:attrNameLst>
                                      </p:cBhvr>
                                      <p:rCtr x="1389" y="-5123"/>
                                    </p:animMotion>
                                  </p:childTnLst>
                                </p:cTn>
                              </p:par>
                            </p:childTnLst>
                          </p:cTn>
                        </p:par>
                      </p:childTnLst>
                    </p:cTn>
                  </p:par>
                </p:childTnLst>
              </p:cTn>
              <p:nextCondLst>
                <p:cond evt="onClick" delay="0">
                  <p:tgtEl>
                    <p:spTgt spid="4110"/>
                  </p:tgtEl>
                </p:cond>
              </p:nextCondLst>
            </p:seq>
            <p:seq concurrent="1" nextAc="seek">
              <p:cTn id="54" restart="whenNotActive" fill="hold" evtFilter="cancelBubble" nodeType="interactiveSeq">
                <p:stCondLst>
                  <p:cond evt="onClick" delay="0">
                    <p:tgtEl>
                      <p:spTgt spid="410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4107"/>
                                        </p:tgtEl>
                                        <p:attrNameLst>
                                          <p:attrName>r</p:attrName>
                                        </p:attrNameLst>
                                      </p:cBhvr>
                                    </p:animRot>
                                    <p:animRot by="-240000">
                                      <p:cBhvr>
                                        <p:cTn id="59" dur="200" fill="hold">
                                          <p:stCondLst>
                                            <p:cond delay="200"/>
                                          </p:stCondLst>
                                        </p:cTn>
                                        <p:tgtEl>
                                          <p:spTgt spid="4107"/>
                                        </p:tgtEl>
                                        <p:attrNameLst>
                                          <p:attrName>r</p:attrName>
                                        </p:attrNameLst>
                                      </p:cBhvr>
                                    </p:animRot>
                                    <p:animRot by="240000">
                                      <p:cBhvr>
                                        <p:cTn id="60" dur="200" fill="hold">
                                          <p:stCondLst>
                                            <p:cond delay="400"/>
                                          </p:stCondLst>
                                        </p:cTn>
                                        <p:tgtEl>
                                          <p:spTgt spid="4107"/>
                                        </p:tgtEl>
                                        <p:attrNameLst>
                                          <p:attrName>r</p:attrName>
                                        </p:attrNameLst>
                                      </p:cBhvr>
                                    </p:animRot>
                                    <p:animRot by="-240000">
                                      <p:cBhvr>
                                        <p:cTn id="61" dur="200" fill="hold">
                                          <p:stCondLst>
                                            <p:cond delay="600"/>
                                          </p:stCondLst>
                                        </p:cTn>
                                        <p:tgtEl>
                                          <p:spTgt spid="4107"/>
                                        </p:tgtEl>
                                        <p:attrNameLst>
                                          <p:attrName>r</p:attrName>
                                        </p:attrNameLst>
                                      </p:cBhvr>
                                    </p:animRot>
                                    <p:animRot by="120000">
                                      <p:cBhvr>
                                        <p:cTn id="62" dur="200" fill="hold">
                                          <p:stCondLst>
                                            <p:cond delay="800"/>
                                          </p:stCondLst>
                                        </p:cTn>
                                        <p:tgtEl>
                                          <p:spTgt spid="4107"/>
                                        </p:tgtEl>
                                        <p:attrNameLst>
                                          <p:attrName>r</p:attrName>
                                        </p:attrNameLst>
                                      </p:cBhvr>
                                    </p:animRot>
                                  </p:childTnLst>
                                </p:cTn>
                              </p:par>
                            </p:childTnLst>
                          </p:cTn>
                        </p:par>
                        <p:par>
                          <p:cTn id="63" fill="hold">
                            <p:stCondLst>
                              <p:cond delay="1000"/>
                            </p:stCondLst>
                            <p:childTnLst>
                              <p:par>
                                <p:cTn id="64" presetID="53" presetClass="exit" presetSubtype="32" fill="hold" grpId="1" nodeType="afterEffect">
                                  <p:stCondLst>
                                    <p:cond delay="0"/>
                                  </p:stCondLst>
                                  <p:childTnLst>
                                    <p:anim calcmode="lin" valueType="num">
                                      <p:cBhvr>
                                        <p:cTn id="65" dur="1750"/>
                                        <p:tgtEl>
                                          <p:spTgt spid="2"/>
                                        </p:tgtEl>
                                        <p:attrNameLst>
                                          <p:attrName>ppt_w</p:attrName>
                                        </p:attrNameLst>
                                      </p:cBhvr>
                                      <p:tavLst>
                                        <p:tav tm="0">
                                          <p:val>
                                            <p:strVal val="ppt_w"/>
                                          </p:val>
                                        </p:tav>
                                        <p:tav tm="100000">
                                          <p:val>
                                            <p:fltVal val="0"/>
                                          </p:val>
                                        </p:tav>
                                      </p:tavLst>
                                    </p:anim>
                                    <p:anim calcmode="lin" valueType="num">
                                      <p:cBhvr>
                                        <p:cTn id="66" dur="1750"/>
                                        <p:tgtEl>
                                          <p:spTgt spid="2"/>
                                        </p:tgtEl>
                                        <p:attrNameLst>
                                          <p:attrName>ppt_h</p:attrName>
                                        </p:attrNameLst>
                                      </p:cBhvr>
                                      <p:tavLst>
                                        <p:tav tm="0">
                                          <p:val>
                                            <p:strVal val="ppt_h"/>
                                          </p:val>
                                        </p:tav>
                                        <p:tav tm="100000">
                                          <p:val>
                                            <p:fltVal val="0"/>
                                          </p:val>
                                        </p:tav>
                                      </p:tavLst>
                                    </p:anim>
                                    <p:animEffect transition="out" filter="fade">
                                      <p:cBhvr>
                                        <p:cTn id="67" dur="1750"/>
                                        <p:tgtEl>
                                          <p:spTgt spid="2"/>
                                        </p:tgtEl>
                                      </p:cBhvr>
                                    </p:animEffect>
                                    <p:set>
                                      <p:cBhvr>
                                        <p:cTn id="68" dur="1" fill="hold">
                                          <p:stCondLst>
                                            <p:cond delay="1749"/>
                                          </p:stCondLst>
                                        </p:cTn>
                                        <p:tgtEl>
                                          <p:spTgt spid="2"/>
                                        </p:tgtEl>
                                        <p:attrNameLst>
                                          <p:attrName>style.visibility</p:attrName>
                                        </p:attrNameLst>
                                      </p:cBhvr>
                                      <p:to>
                                        <p:strVal val="hidden"/>
                                      </p:to>
                                    </p:set>
                                  </p:childTnLst>
                                </p:cTn>
                              </p:par>
                            </p:childTnLst>
                          </p:cTn>
                        </p:par>
                        <p:par>
                          <p:cTn id="69" fill="hold">
                            <p:stCondLst>
                              <p:cond delay="2750"/>
                            </p:stCondLst>
                            <p:childTnLst>
                              <p:par>
                                <p:cTn id="70" presetID="53" presetClass="entr" presetSubtype="16"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1750" fill="hold"/>
                                        <p:tgtEl>
                                          <p:spTgt spid="5"/>
                                        </p:tgtEl>
                                        <p:attrNameLst>
                                          <p:attrName>ppt_w</p:attrName>
                                        </p:attrNameLst>
                                      </p:cBhvr>
                                      <p:tavLst>
                                        <p:tav tm="0">
                                          <p:val>
                                            <p:fltVal val="0"/>
                                          </p:val>
                                        </p:tav>
                                        <p:tav tm="100000">
                                          <p:val>
                                            <p:strVal val="#ppt_w"/>
                                          </p:val>
                                        </p:tav>
                                      </p:tavLst>
                                    </p:anim>
                                    <p:anim calcmode="lin" valueType="num">
                                      <p:cBhvr>
                                        <p:cTn id="73" dur="1750" fill="hold"/>
                                        <p:tgtEl>
                                          <p:spTgt spid="5"/>
                                        </p:tgtEl>
                                        <p:attrNameLst>
                                          <p:attrName>ppt_h</p:attrName>
                                        </p:attrNameLst>
                                      </p:cBhvr>
                                      <p:tavLst>
                                        <p:tav tm="0">
                                          <p:val>
                                            <p:fltVal val="0"/>
                                          </p:val>
                                        </p:tav>
                                        <p:tav tm="100000">
                                          <p:val>
                                            <p:strVal val="#ppt_h"/>
                                          </p:val>
                                        </p:tav>
                                      </p:tavLst>
                                    </p:anim>
                                    <p:animEffect transition="in" filter="fade">
                                      <p:cBhvr>
                                        <p:cTn id="74" dur="1750"/>
                                        <p:tgtEl>
                                          <p:spTgt spid="5"/>
                                        </p:tgtEl>
                                      </p:cBhvr>
                                    </p:animEffect>
                                  </p:childTnLst>
                                  <p:subTnLst>
                                    <p:audio>
                                      <p:cMediaNode vol="100000">
                                        <p:cTn display="0" masterRel="sameClick">
                                          <p:stCondLst>
                                            <p:cond evt="begin" delay="0">
                                              <p:tn val="7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107"/>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hold" nodeType="clickEffect">
                                  <p:stCondLst>
                                    <p:cond delay="0"/>
                                  </p:stCondLst>
                                  <p:childTnLst>
                                    <p:animRot by="120000">
                                      <p:cBhvr>
                                        <p:cTn id="79" dur="100" fill="hold">
                                          <p:stCondLst>
                                            <p:cond delay="0"/>
                                          </p:stCondLst>
                                        </p:cTn>
                                        <p:tgtEl>
                                          <p:spTgt spid="32"/>
                                        </p:tgtEl>
                                        <p:attrNameLst>
                                          <p:attrName>r</p:attrName>
                                        </p:attrNameLst>
                                      </p:cBhvr>
                                    </p:animRot>
                                    <p:animRot by="-240000">
                                      <p:cBhvr>
                                        <p:cTn id="80" dur="200" fill="hold">
                                          <p:stCondLst>
                                            <p:cond delay="200"/>
                                          </p:stCondLst>
                                        </p:cTn>
                                        <p:tgtEl>
                                          <p:spTgt spid="32"/>
                                        </p:tgtEl>
                                        <p:attrNameLst>
                                          <p:attrName>r</p:attrName>
                                        </p:attrNameLst>
                                      </p:cBhvr>
                                    </p:animRot>
                                    <p:animRot by="240000">
                                      <p:cBhvr>
                                        <p:cTn id="81" dur="200" fill="hold">
                                          <p:stCondLst>
                                            <p:cond delay="400"/>
                                          </p:stCondLst>
                                        </p:cTn>
                                        <p:tgtEl>
                                          <p:spTgt spid="32"/>
                                        </p:tgtEl>
                                        <p:attrNameLst>
                                          <p:attrName>r</p:attrName>
                                        </p:attrNameLst>
                                      </p:cBhvr>
                                    </p:animRot>
                                    <p:animRot by="-240000">
                                      <p:cBhvr>
                                        <p:cTn id="82" dur="200" fill="hold">
                                          <p:stCondLst>
                                            <p:cond delay="600"/>
                                          </p:stCondLst>
                                        </p:cTn>
                                        <p:tgtEl>
                                          <p:spTgt spid="32"/>
                                        </p:tgtEl>
                                        <p:attrNameLst>
                                          <p:attrName>r</p:attrName>
                                        </p:attrNameLst>
                                      </p:cBhvr>
                                    </p:animRot>
                                    <p:animRot by="120000">
                                      <p:cBhvr>
                                        <p:cTn id="83" dur="200" fill="hold">
                                          <p:stCondLst>
                                            <p:cond delay="800"/>
                                          </p:stCondLst>
                                        </p:cTn>
                                        <p:tgtEl>
                                          <p:spTgt spid="32"/>
                                        </p:tgtEl>
                                        <p:attrNameLst>
                                          <p:attrName>r</p:attrName>
                                        </p:attrNameLst>
                                      </p:cBhvr>
                                    </p:animRot>
                                  </p:childTnLst>
                                </p:cTn>
                              </p:par>
                            </p:childTnLst>
                          </p:cTn>
                        </p:par>
                        <p:par>
                          <p:cTn id="84" fill="hold">
                            <p:stCondLst>
                              <p:cond delay="1000"/>
                            </p:stCondLst>
                            <p:childTnLst>
                              <p:par>
                                <p:cTn id="85" presetID="53" presetClass="exit" presetSubtype="32" fill="hold" grpId="1" nodeType="afterEffect">
                                  <p:stCondLst>
                                    <p:cond delay="0"/>
                                  </p:stCondLst>
                                  <p:childTnLst>
                                    <p:anim calcmode="lin" valueType="num">
                                      <p:cBhvr>
                                        <p:cTn id="86" dur="1500"/>
                                        <p:tgtEl>
                                          <p:spTgt spid="13"/>
                                        </p:tgtEl>
                                        <p:attrNameLst>
                                          <p:attrName>ppt_w</p:attrName>
                                        </p:attrNameLst>
                                      </p:cBhvr>
                                      <p:tavLst>
                                        <p:tav tm="0">
                                          <p:val>
                                            <p:strVal val="ppt_w"/>
                                          </p:val>
                                        </p:tav>
                                        <p:tav tm="100000">
                                          <p:val>
                                            <p:fltVal val="0"/>
                                          </p:val>
                                        </p:tav>
                                      </p:tavLst>
                                    </p:anim>
                                    <p:anim calcmode="lin" valueType="num">
                                      <p:cBhvr>
                                        <p:cTn id="87" dur="1500"/>
                                        <p:tgtEl>
                                          <p:spTgt spid="13"/>
                                        </p:tgtEl>
                                        <p:attrNameLst>
                                          <p:attrName>ppt_h</p:attrName>
                                        </p:attrNameLst>
                                      </p:cBhvr>
                                      <p:tavLst>
                                        <p:tav tm="0">
                                          <p:val>
                                            <p:strVal val="ppt_h"/>
                                          </p:val>
                                        </p:tav>
                                        <p:tav tm="100000">
                                          <p:val>
                                            <p:fltVal val="0"/>
                                          </p:val>
                                        </p:tav>
                                      </p:tavLst>
                                    </p:anim>
                                    <p:animEffect transition="out" filter="fade">
                                      <p:cBhvr>
                                        <p:cTn id="88" dur="1500"/>
                                        <p:tgtEl>
                                          <p:spTgt spid="13"/>
                                        </p:tgtEl>
                                      </p:cBhvr>
                                    </p:animEffect>
                                    <p:set>
                                      <p:cBhvr>
                                        <p:cTn id="89" dur="1" fill="hold">
                                          <p:stCondLst>
                                            <p:cond delay="1499"/>
                                          </p:stCondLst>
                                        </p:cTn>
                                        <p:tgtEl>
                                          <p:spTgt spid="13"/>
                                        </p:tgtEl>
                                        <p:attrNameLst>
                                          <p:attrName>style.visibility</p:attrName>
                                        </p:attrNameLst>
                                      </p:cBhvr>
                                      <p:to>
                                        <p:strVal val="hidden"/>
                                      </p:to>
                                    </p:se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subTnLst>
                                    <p:audio>
                                      <p:cMediaNode vol="100000">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32" presetClass="emph" presetSubtype="0" fill="hold" nodeType="clickEffect">
                                  <p:stCondLst>
                                    <p:cond delay="0"/>
                                  </p:stCondLst>
                                  <p:childTnLst>
                                    <p:animRot by="120000">
                                      <p:cBhvr>
                                        <p:cTn id="100" dur="100" fill="hold">
                                          <p:stCondLst>
                                            <p:cond delay="0"/>
                                          </p:stCondLst>
                                        </p:cTn>
                                        <p:tgtEl>
                                          <p:spTgt spid="33"/>
                                        </p:tgtEl>
                                        <p:attrNameLst>
                                          <p:attrName>r</p:attrName>
                                        </p:attrNameLst>
                                      </p:cBhvr>
                                    </p:animRot>
                                    <p:animRot by="-240000">
                                      <p:cBhvr>
                                        <p:cTn id="101" dur="200" fill="hold">
                                          <p:stCondLst>
                                            <p:cond delay="200"/>
                                          </p:stCondLst>
                                        </p:cTn>
                                        <p:tgtEl>
                                          <p:spTgt spid="33"/>
                                        </p:tgtEl>
                                        <p:attrNameLst>
                                          <p:attrName>r</p:attrName>
                                        </p:attrNameLst>
                                      </p:cBhvr>
                                    </p:animRot>
                                    <p:animRot by="240000">
                                      <p:cBhvr>
                                        <p:cTn id="102" dur="200" fill="hold">
                                          <p:stCondLst>
                                            <p:cond delay="400"/>
                                          </p:stCondLst>
                                        </p:cTn>
                                        <p:tgtEl>
                                          <p:spTgt spid="33"/>
                                        </p:tgtEl>
                                        <p:attrNameLst>
                                          <p:attrName>r</p:attrName>
                                        </p:attrNameLst>
                                      </p:cBhvr>
                                    </p:animRot>
                                    <p:animRot by="-240000">
                                      <p:cBhvr>
                                        <p:cTn id="103" dur="200" fill="hold">
                                          <p:stCondLst>
                                            <p:cond delay="600"/>
                                          </p:stCondLst>
                                        </p:cTn>
                                        <p:tgtEl>
                                          <p:spTgt spid="33"/>
                                        </p:tgtEl>
                                        <p:attrNameLst>
                                          <p:attrName>r</p:attrName>
                                        </p:attrNameLst>
                                      </p:cBhvr>
                                    </p:animRot>
                                    <p:animRot by="120000">
                                      <p:cBhvr>
                                        <p:cTn id="104" dur="200" fill="hold">
                                          <p:stCondLst>
                                            <p:cond delay="800"/>
                                          </p:stCondLst>
                                        </p:cTn>
                                        <p:tgtEl>
                                          <p:spTgt spid="33"/>
                                        </p:tgtEl>
                                        <p:attrNameLst>
                                          <p:attrName>r</p:attrName>
                                        </p:attrNameLst>
                                      </p:cBhvr>
                                    </p:animRot>
                                  </p:childTnLst>
                                </p:cTn>
                              </p:par>
                            </p:childTnLst>
                          </p:cTn>
                        </p:par>
                        <p:par>
                          <p:cTn id="105" fill="hold">
                            <p:stCondLst>
                              <p:cond delay="1000"/>
                            </p:stCondLst>
                            <p:childTnLst>
                              <p:par>
                                <p:cTn id="106" presetID="53" presetClass="exit" presetSubtype="32" fill="hold" grpId="1" nodeType="afterEffect">
                                  <p:stCondLst>
                                    <p:cond delay="0"/>
                                  </p:stCondLst>
                                  <p:childTnLst>
                                    <p:anim calcmode="lin" valueType="num">
                                      <p:cBhvr>
                                        <p:cTn id="107" dur="1750"/>
                                        <p:tgtEl>
                                          <p:spTgt spid="14"/>
                                        </p:tgtEl>
                                        <p:attrNameLst>
                                          <p:attrName>ppt_w</p:attrName>
                                        </p:attrNameLst>
                                      </p:cBhvr>
                                      <p:tavLst>
                                        <p:tav tm="0">
                                          <p:val>
                                            <p:strVal val="ppt_w"/>
                                          </p:val>
                                        </p:tav>
                                        <p:tav tm="100000">
                                          <p:val>
                                            <p:fltVal val="0"/>
                                          </p:val>
                                        </p:tav>
                                      </p:tavLst>
                                    </p:anim>
                                    <p:anim calcmode="lin" valueType="num">
                                      <p:cBhvr>
                                        <p:cTn id="108" dur="1750"/>
                                        <p:tgtEl>
                                          <p:spTgt spid="14"/>
                                        </p:tgtEl>
                                        <p:attrNameLst>
                                          <p:attrName>ppt_h</p:attrName>
                                        </p:attrNameLst>
                                      </p:cBhvr>
                                      <p:tavLst>
                                        <p:tav tm="0">
                                          <p:val>
                                            <p:strVal val="ppt_h"/>
                                          </p:val>
                                        </p:tav>
                                        <p:tav tm="100000">
                                          <p:val>
                                            <p:fltVal val="0"/>
                                          </p:val>
                                        </p:tav>
                                      </p:tavLst>
                                    </p:anim>
                                    <p:animEffect transition="out" filter="fade">
                                      <p:cBhvr>
                                        <p:cTn id="109" dur="1750"/>
                                        <p:tgtEl>
                                          <p:spTgt spid="14"/>
                                        </p:tgtEl>
                                      </p:cBhvr>
                                    </p:animEffect>
                                    <p:set>
                                      <p:cBhvr>
                                        <p:cTn id="110" dur="1" fill="hold">
                                          <p:stCondLst>
                                            <p:cond delay="174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28"/>
                                        </p:tgtEl>
                                      </p:cBhvr>
                                    </p:animEffect>
                                    <p:set>
                                      <p:cBhvr>
                                        <p:cTn id="113" dur="1" fill="hold">
                                          <p:stCondLst>
                                            <p:cond delay="499"/>
                                          </p:stCondLst>
                                        </p:cTn>
                                        <p:tgtEl>
                                          <p:spTgt spid="1028"/>
                                        </p:tgtEl>
                                        <p:attrNameLst>
                                          <p:attrName>style.visibility</p:attrName>
                                        </p:attrNameLst>
                                      </p:cBhvr>
                                      <p:to>
                                        <p:strVal val="hidden"/>
                                      </p:to>
                                    </p:set>
                                  </p:childTnLst>
                                </p:cTn>
                              </p:par>
                              <p:par>
                                <p:cTn id="114" presetID="10" presetClass="exit" presetSubtype="0" fill="hold" grpId="2" nodeType="withEffect">
                                  <p:stCondLst>
                                    <p:cond delay="0"/>
                                  </p:stCondLst>
                                  <p:iterate type="lt">
                                    <p:tmPct val="0"/>
                                  </p:iterate>
                                  <p:childTnLst>
                                    <p:animEffect transition="out" filter="fade">
                                      <p:cBhvr>
                                        <p:cTn id="115" dur="500"/>
                                        <p:tgtEl>
                                          <p:spTgt spid="3"/>
                                        </p:tgtEl>
                                      </p:cBhvr>
                                    </p:animEffect>
                                    <p:set>
                                      <p:cBhvr>
                                        <p:cTn id="116" dur="1" fill="hold">
                                          <p:stCondLst>
                                            <p:cond delay="499"/>
                                          </p:stCondLst>
                                        </p:cTn>
                                        <p:tgtEl>
                                          <p:spTgt spid="3"/>
                                        </p:tgtEl>
                                        <p:attrNameLst>
                                          <p:attrName>style.visibility</p:attrName>
                                        </p:attrNameLst>
                                      </p:cBhvr>
                                      <p:to>
                                        <p:strVal val="hidden"/>
                                      </p:to>
                                    </p:set>
                                  </p:childTnLst>
                                </p:cTn>
                              </p:par>
                              <p:par>
                                <p:cTn id="117" presetID="10" presetClass="exit" presetSubtype="0" fill="hold" grpId="3" nodeType="withEffect">
                                  <p:stCondLst>
                                    <p:cond delay="0"/>
                                  </p:stCondLst>
                                  <p:childTnLst>
                                    <p:animEffect transition="out" filter="fade">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childTnLst>
                          </p:cTn>
                        </p:par>
                        <p:par>
                          <p:cTn id="120" fill="hold">
                            <p:stCondLst>
                              <p:cond delay="2750"/>
                            </p:stCondLst>
                            <p:childTnLst>
                              <p:par>
                                <p:cTn id="121" presetID="53" presetClass="entr" presetSubtype="16"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2000" fill="hold"/>
                                        <p:tgtEl>
                                          <p:spTgt spid="6"/>
                                        </p:tgtEl>
                                        <p:attrNameLst>
                                          <p:attrName>ppt_w</p:attrName>
                                        </p:attrNameLst>
                                      </p:cBhvr>
                                      <p:tavLst>
                                        <p:tav tm="0">
                                          <p:val>
                                            <p:fltVal val="0"/>
                                          </p:val>
                                        </p:tav>
                                        <p:tav tm="100000">
                                          <p:val>
                                            <p:strVal val="#ppt_w"/>
                                          </p:val>
                                        </p:tav>
                                      </p:tavLst>
                                    </p:anim>
                                    <p:anim calcmode="lin" valueType="num">
                                      <p:cBhvr>
                                        <p:cTn id="124" dur="2000" fill="hold"/>
                                        <p:tgtEl>
                                          <p:spTgt spid="6"/>
                                        </p:tgtEl>
                                        <p:attrNameLst>
                                          <p:attrName>ppt_h</p:attrName>
                                        </p:attrNameLst>
                                      </p:cBhvr>
                                      <p:tavLst>
                                        <p:tav tm="0">
                                          <p:val>
                                            <p:fltVal val="0"/>
                                          </p:val>
                                        </p:tav>
                                        <p:tav tm="100000">
                                          <p:val>
                                            <p:strVal val="#ppt_h"/>
                                          </p:val>
                                        </p:tav>
                                      </p:tavLst>
                                    </p:anim>
                                    <p:animEffect transition="in" filter="fade">
                                      <p:cBhvr>
                                        <p:cTn id="125" dur="2000"/>
                                        <p:tgtEl>
                                          <p:spTgt spid="6"/>
                                        </p:tgtEl>
                                      </p:cBhvr>
                                    </p:animEffect>
                                  </p:childTnLst>
                                  <p:subTnLst>
                                    <p:audio>
                                      <p:cMediaNode vol="90000">
                                        <p:cTn display="0" masterRel="sameClick">
                                          <p:stCondLst>
                                            <p:cond evt="begin" delay="0">
                                              <p:tn val="12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3"/>
                  </p:tgtEl>
                </p:cond>
              </p:nextCondLst>
            </p:seq>
          </p:childTnLst>
        </p:cTn>
      </p:par>
    </p:tnLst>
    <p:bldLst>
      <p:bldP spid="13" grpId="0" animBg="1"/>
      <p:bldP spid="13" grpId="1" animBg="1"/>
      <p:bldP spid="14" grpId="0" animBg="1"/>
      <p:bldP spid="14" grpId="1" animBg="1"/>
      <p:bldP spid="2" grpId="0" animBg="1"/>
      <p:bldP spid="2" grpId="1" animBg="1"/>
      <p:bldP spid="3" grpId="0" animBg="1"/>
      <p:bldP spid="3" grpId="1" animBg="1"/>
      <p:bldP spid="3" grpId="2" animBg="1"/>
      <p:bldP spid="23" grpId="1" animBg="1"/>
      <p:bldP spid="23" grpId="2" animBg="1"/>
      <p:bldP spid="23"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ĐÔI TAI XẤU XÍ</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2</a:t>
            </a:r>
          </a:p>
        </p:txBody>
      </p:sp>
    </p:spTree>
    <p:extLst>
      <p:ext uri="{BB962C8B-B14F-4D97-AF65-F5344CB8AC3E}">
        <p14:creationId xmlns:p14="http://schemas.microsoft.com/office/powerpoint/2010/main" val="383030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730965"/>
            <a:ext cx="7391400" cy="830985"/>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Quan sát tranh và nói về điểm đặc biệt của mỗi con vật trong tranh</a:t>
            </a:r>
          </a:p>
        </p:txBody>
      </p:sp>
      <p:grpSp>
        <p:nvGrpSpPr>
          <p:cNvPr id="9" name="Group 8"/>
          <p:cNvGrpSpPr/>
          <p:nvPr/>
        </p:nvGrpSpPr>
        <p:grpSpPr>
          <a:xfrm>
            <a:off x="228600" y="1885950"/>
            <a:ext cx="2762250" cy="2743200"/>
            <a:chOff x="514350" y="1885950"/>
            <a:chExt cx="2762250" cy="2743200"/>
          </a:xfrm>
        </p:grpSpPr>
        <p:sp>
          <p:nvSpPr>
            <p:cNvPr id="6" name="Rectangle 5"/>
            <p:cNvSpPr/>
            <p:nvPr/>
          </p:nvSpPr>
          <p:spPr>
            <a:xfrm>
              <a:off x="514350" y="1885950"/>
              <a:ext cx="2762250" cy="2743200"/>
            </a:xfrm>
            <a:prstGeom prst="rect">
              <a:avLst/>
            </a:prstGeom>
            <a:solidFill>
              <a:srgbClr val="FFD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31081" y="2304697"/>
              <a:ext cx="1728787" cy="210797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3224645" y="1885950"/>
            <a:ext cx="2762250" cy="2743200"/>
            <a:chOff x="514350" y="1885950"/>
            <a:chExt cx="2762250" cy="2743200"/>
          </a:xfrm>
        </p:grpSpPr>
        <p:sp>
          <p:nvSpPr>
            <p:cNvPr id="15" name="Rectangle 14"/>
            <p:cNvSpPr/>
            <p:nvPr/>
          </p:nvSpPr>
          <p:spPr>
            <a:xfrm>
              <a:off x="514350" y="1885950"/>
              <a:ext cx="2762250" cy="2743200"/>
            </a:xfrm>
            <a:prstGeom prst="rect">
              <a:avLst/>
            </a:prstGeom>
            <a:solidFill>
              <a:srgbClr val="5BD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02902" y="2680854"/>
            <a:ext cx="2015258" cy="167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6214630" y="1885950"/>
            <a:ext cx="2762250" cy="2743200"/>
            <a:chOff x="514350" y="1885950"/>
            <a:chExt cx="2762250" cy="2743200"/>
          </a:xfrm>
        </p:grpSpPr>
        <p:sp>
          <p:nvSpPr>
            <p:cNvPr id="21" name="Rectangle 20"/>
            <p:cNvSpPr/>
            <p:nvPr/>
          </p:nvSpPr>
          <p:spPr>
            <a:xfrm>
              <a:off x="514350" y="1885950"/>
              <a:ext cx="2762250" cy="2743200"/>
            </a:xfrm>
            <a:prstGeom prst="rect">
              <a:avLst/>
            </a:prstGeom>
            <a:solidFill>
              <a:srgbClr val="FBD8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706" y="2308161"/>
            <a:ext cx="2098097" cy="21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425" y="1782763"/>
            <a:ext cx="3788975"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Đôi tai xấu xí</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0" y="819150"/>
            <a:ext cx="8839199" cy="3693307"/>
          </a:xfrm>
          <a:prstGeom prst="rect">
            <a:avLst/>
          </a:prstGeom>
          <a:noFill/>
        </p:spPr>
        <p:txBody>
          <a:bodyPr wrap="square" lIns="91428" tIns="45714" rIns="91428" bIns="45714" rtlCol="0">
            <a:spAutoFit/>
          </a:bodyPr>
          <a:lstStyle/>
          <a:p>
            <a:pPr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Thỏ</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có</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đôi</a:t>
            </a:r>
            <a:r>
              <a:rPr lang="en-US" sz="2600" dirty="0">
                <a:latin typeface="Arial-Rounded" pitchFamily="34" charset="0"/>
                <a:ea typeface="Arial-Rounded" pitchFamily="34" charset="0"/>
                <a:cs typeface="Arial-Rounded" pitchFamily="34" charset="0"/>
              </a:rPr>
              <a:t> tai </a:t>
            </a:r>
            <a:r>
              <a:rPr lang="en-US" sz="2600" dirty="0" err="1">
                <a:latin typeface="Arial-Rounded" pitchFamily="34" charset="0"/>
                <a:ea typeface="Arial-Rounded" pitchFamily="34" charset="0"/>
                <a:cs typeface="Arial-Rounded" pitchFamily="34" charset="0"/>
              </a:rPr>
              <a:t>dài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và</a:t>
            </a:r>
            <a:r>
              <a:rPr lang="en-US" sz="2600" dirty="0">
                <a:latin typeface="Arial-Rounded" pitchFamily="34" charset="0"/>
                <a:ea typeface="Arial-Rounded" pitchFamily="34" charset="0"/>
                <a:cs typeface="Arial-Rounded" pitchFamily="34" charset="0"/>
              </a:rPr>
              <a:t> to. </a:t>
            </a:r>
            <a:r>
              <a:rPr lang="en-US" sz="2600" dirty="0" err="1">
                <a:latin typeface="Arial-Rounded" pitchFamily="34" charset="0"/>
                <a:ea typeface="Arial-Rounded" pitchFamily="34" charset="0"/>
                <a:cs typeface="Arial-Rounded" pitchFamily="34" charset="0"/>
              </a:rPr>
              <a:t>Bị</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bạn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bè</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chê</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thỏ</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buồn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lắm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Thỏ</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bố</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động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viên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Rồi</a:t>
            </a:r>
            <a:r>
              <a:rPr lang="en-US" sz="2600" dirty="0">
                <a:latin typeface="Arial-Rounded" pitchFamily="34" charset="0"/>
                <a:ea typeface="Arial-Rounded" pitchFamily="34" charset="0"/>
                <a:cs typeface="Arial-Rounded" pitchFamily="34" charset="0"/>
              </a:rPr>
              <a:t> con </a:t>
            </a:r>
            <a:r>
              <a:rPr lang="en-US" sz="2600" dirty="0" err="1">
                <a:latin typeface="Arial-Rounded" pitchFamily="34" charset="0"/>
                <a:ea typeface="Arial-Rounded" pitchFamily="34" charset="0"/>
                <a:cs typeface="Arial-Rounded" pitchFamily="34" charset="0"/>
              </a:rPr>
              <a:t>sẽ</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thấy</a:t>
            </a:r>
            <a:r>
              <a:rPr lang="en-US" sz="2600" dirty="0">
                <a:latin typeface="Arial-Rounded" pitchFamily="34" charset="0"/>
                <a:ea typeface="Arial-Rounded" pitchFamily="34" charset="0"/>
                <a:cs typeface="Arial-Rounded" pitchFamily="34" charset="0"/>
              </a:rPr>
              <a:t> tai </a:t>
            </a:r>
            <a:r>
              <a:rPr lang="en-US" sz="2600" dirty="0" err="1">
                <a:latin typeface="Arial-Rounded" pitchFamily="34" charset="0"/>
                <a:ea typeface="Arial-Rounded" pitchFamily="34" charset="0"/>
                <a:cs typeface="Arial-Rounded" pitchFamily="34" charset="0"/>
              </a:rPr>
              <a:t>mình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rất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đẹp</a:t>
            </a:r>
            <a:r>
              <a:rPr lang="en-US" sz="2600" dirty="0">
                <a:latin typeface="Arial-Rounded" pitchFamily="34" charset="0"/>
                <a:ea typeface="Arial-Rounded" pitchFamily="34" charset="0"/>
                <a:cs typeface="Arial-Rounded" pitchFamily="34" charset="0"/>
              </a:rPr>
              <a:t>”.</a:t>
            </a:r>
          </a:p>
          <a:p>
            <a:pPr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Một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lần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thỏ</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và</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các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bạn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chơi</a:t>
            </a:r>
            <a:r>
              <a:rPr lang="en-US" sz="2600" dirty="0">
                <a:latin typeface="Arial-Rounded" pitchFamily="34" charset="0"/>
                <a:ea typeface="Arial-Rounded" pitchFamily="34" charset="0"/>
                <a:cs typeface="Arial-Rounded" pitchFamily="34" charset="0"/>
              </a:rPr>
              <a:t> xa, </a:t>
            </a:r>
            <a:r>
              <a:rPr lang="en-US" sz="2600" dirty="0" err="1">
                <a:latin typeface="Arial-Rounded" pitchFamily="34" charset="0"/>
                <a:ea typeface="Arial-Rounded" pitchFamily="34" charset="0"/>
                <a:cs typeface="Arial-Rounded" pitchFamily="34" charset="0"/>
              </a:rPr>
              <a:t>quên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khuấy</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đường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về</a:t>
            </a:r>
            <a:r>
              <a:rPr lang="en-US" sz="2600" dirty="0">
                <a:latin typeface="Arial-Rounded" pitchFamily="34" charset="0"/>
                <a:ea typeface="Arial-Rounded" pitchFamily="34" charset="0"/>
                <a:cs typeface="Arial-Rounded" pitchFamily="34" charset="0"/>
              </a:rPr>
              <a:t>. Ai </a:t>
            </a:r>
            <a:r>
              <a:rPr lang="en-US" sz="2600" dirty="0" err="1">
                <a:latin typeface="Arial-Rounded" pitchFamily="34" charset="0"/>
                <a:ea typeface="Arial-Rounded" pitchFamily="34" charset="0"/>
                <a:cs typeface="Arial-Rounded" pitchFamily="34" charset="0"/>
              </a:rPr>
              <a:t>cũng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hoảng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sợ</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Thỏ</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chợt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dỏng</a:t>
            </a:r>
            <a:r>
              <a:rPr lang="en-US" sz="2600" dirty="0">
                <a:latin typeface="Arial-Rounded" pitchFamily="34" charset="0"/>
                <a:ea typeface="Arial-Rounded" pitchFamily="34" charset="0"/>
                <a:cs typeface="Arial-Rounded" pitchFamily="34" charset="0"/>
              </a:rPr>
              <a:t> tai: “</a:t>
            </a:r>
            <a:r>
              <a:rPr lang="en-US" sz="2600" dirty="0" err="1">
                <a:latin typeface="Arial-Rounded" pitchFamily="34" charset="0"/>
                <a:ea typeface="Arial-Rounded" pitchFamily="34" charset="0"/>
                <a:cs typeface="Arial-Rounded" pitchFamily="34" charset="0"/>
              </a:rPr>
              <a:t>Suỵt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Có</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tiếng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bố</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tớ</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gọi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Cả</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nhóm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theo</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hướng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có</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tiếng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gọi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Tất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cả</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về</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được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tới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nhà</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Các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bạn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tấm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tắc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khen</a:t>
            </a:r>
            <a:r>
              <a:rPr lang="en-US" sz="2600" dirty="0">
                <a:latin typeface="Arial-Rounded" pitchFamily="34" charset="0"/>
                <a:ea typeface="Arial-Rounded" pitchFamily="34" charset="0"/>
                <a:cs typeface="Arial-Rounded" pitchFamily="34" charset="0"/>
              </a:rPr>
              <a:t> tai </a:t>
            </a:r>
            <a:r>
              <a:rPr lang="en-US" sz="2600" dirty="0" err="1">
                <a:latin typeface="Arial-Rounded" pitchFamily="34" charset="0"/>
                <a:ea typeface="Arial-Rounded" pitchFamily="34" charset="0"/>
                <a:cs typeface="Arial-Rounded" pitchFamily="34" charset="0"/>
              </a:rPr>
              <a:t>thỏ</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thật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tuyệt</a:t>
            </a:r>
            <a:r>
              <a:rPr lang="en-US" sz="2600" dirty="0">
                <a:latin typeface="Arial-Rounded" pitchFamily="34" charset="0"/>
                <a:ea typeface="Arial-Rounded" pitchFamily="34" charset="0"/>
                <a:cs typeface="Arial-Rounded" pitchFamily="34" charset="0"/>
              </a:rPr>
              <a:t>.</a:t>
            </a:r>
          </a:p>
          <a:p>
            <a:pPr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Từ</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đó</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thỏ</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không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còn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buồn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vì</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đôi</a:t>
            </a:r>
            <a:r>
              <a:rPr lang="en-US" sz="2600" dirty="0">
                <a:latin typeface="Arial-Rounded" pitchFamily="34" charset="0"/>
                <a:ea typeface="Arial-Rounded" pitchFamily="34" charset="0"/>
                <a:cs typeface="Arial-Rounded" pitchFamily="34" charset="0"/>
              </a:rPr>
              <a:t> tai </a:t>
            </a:r>
            <a:r>
              <a:rPr lang="en-US" sz="2600" dirty="0" err="1">
                <a:latin typeface="Arial-Rounded" pitchFamily="34" charset="0"/>
                <a:ea typeface="Arial-Rounded" pitchFamily="34" charset="0"/>
                <a:cs typeface="Arial-Rounded" pitchFamily="34" charset="0"/>
              </a:rPr>
              <a:t>nữa</a:t>
            </a:r>
            <a:r>
              <a:rPr lang="en-US" sz="2600" dirty="0">
                <a:latin typeface="Arial-Rounded" pitchFamily="34" charset="0"/>
                <a:ea typeface="Arial-Rounded" pitchFamily="34" charset="0"/>
                <a:cs typeface="Arial-Rounded" pitchFamily="34" charset="0"/>
              </a:rPr>
              <a:t>. </a:t>
            </a:r>
          </a:p>
          <a:p>
            <a:pPr algn="just"/>
            <a:r>
              <a:rPr lang="en-US" sz="2600" dirty="0">
                <a:latin typeface="Arial-Rounded" pitchFamily="34" charset="0"/>
                <a:ea typeface="Arial-Rounded" pitchFamily="34" charset="0"/>
                <a:cs typeface="Arial-Rounded" pitchFamily="34" charset="0"/>
              </a:rPr>
              <a:t>                           (Theo </a:t>
            </a:r>
            <a:r>
              <a:rPr lang="en-US" sz="2600" i="1" dirty="0" err="1">
                <a:latin typeface="Arial-Rounded" pitchFamily="34" charset="0"/>
                <a:ea typeface="Arial-Rounded" pitchFamily="34" charset="0"/>
                <a:cs typeface="Arial-Rounded" pitchFamily="34" charset="0"/>
              </a:rPr>
              <a:t>Kể</a:t>
            </a:r>
            <a:r>
              <a:rPr lang="en-US" sz="2600" i="1" dirty="0">
                <a:latin typeface="Arial-Rounded" pitchFamily="34" charset="0"/>
                <a:ea typeface="Arial-Rounded" pitchFamily="34" charset="0"/>
                <a:cs typeface="Arial-Rounded" pitchFamily="34" charset="0"/>
              </a:rPr>
              <a:t> </a:t>
            </a:r>
            <a:r>
              <a:rPr lang="en-US" sz="2600" i="1" dirty="0" err="1">
                <a:latin typeface="Arial-Rounded" pitchFamily="34" charset="0"/>
                <a:ea typeface="Arial-Rounded" pitchFamily="34" charset="0"/>
                <a:cs typeface="Arial-Rounded" pitchFamily="34" charset="0"/>
              </a:rPr>
              <a:t>chuyện</a:t>
            </a:r>
            <a:r>
              <a:rPr lang="en-US" sz="2600" i="1" dirty="0">
                <a:latin typeface="Arial-Rounded" pitchFamily="34" charset="0"/>
                <a:ea typeface="Arial-Rounded" pitchFamily="34" charset="0"/>
                <a:cs typeface="Arial-Rounded" pitchFamily="34" charset="0"/>
              </a:rPr>
              <a:t> </a:t>
            </a:r>
            <a:r>
              <a:rPr lang="en-US" sz="2600" i="1" dirty="0" err="1">
                <a:latin typeface="Arial-Rounded" pitchFamily="34" charset="0"/>
                <a:ea typeface="Arial-Rounded" pitchFamily="34" charset="0"/>
                <a:cs typeface="Arial-Rounded" pitchFamily="34" charset="0"/>
              </a:rPr>
              <a:t>cho</a:t>
            </a:r>
            <a:r>
              <a:rPr lang="en-US" sz="2600" i="1" dirty="0">
                <a:latin typeface="Arial-Rounded" pitchFamily="34" charset="0"/>
                <a:ea typeface="Arial-Rounded" pitchFamily="34" charset="0"/>
                <a:cs typeface="Arial-Rounded" pitchFamily="34" charset="0"/>
              </a:rPr>
              <a:t> </a:t>
            </a:r>
            <a:r>
              <a:rPr lang="en-US" sz="2600" i="1" dirty="0" err="1">
                <a:latin typeface="Arial-Rounded" pitchFamily="34" charset="0"/>
                <a:ea typeface="Arial-Rounded" pitchFamily="34" charset="0"/>
                <a:cs typeface="Arial-Rounded" pitchFamily="34" charset="0"/>
              </a:rPr>
              <a:t>bé</a:t>
            </a:r>
            <a:r>
              <a:rPr lang="en-US" sz="2600" i="1" dirty="0">
                <a:latin typeface="Arial-Rounded" pitchFamily="34" charset="0"/>
                <a:ea typeface="Arial-Rounded" pitchFamily="34" charset="0"/>
                <a:cs typeface="Arial-Rounded" pitchFamily="34" charset="0"/>
              </a:rPr>
              <a:t> </a:t>
            </a:r>
            <a:r>
              <a:rPr lang="en-US" sz="2600" i="1" dirty="0" err="1">
                <a:latin typeface="Arial-Rounded" pitchFamily="34" charset="0"/>
                <a:ea typeface="Arial-Rounded" pitchFamily="34" charset="0"/>
                <a:cs typeface="Arial-Rounded" pitchFamily="34" charset="0"/>
              </a:rPr>
              <a:t>mầm</a:t>
            </a:r>
            <a:r>
              <a:rPr lang="en-US" sz="2600" i="1" dirty="0">
                <a:latin typeface="Arial-Rounded" pitchFamily="34" charset="0"/>
                <a:ea typeface="Arial-Rounded" pitchFamily="34" charset="0"/>
                <a:cs typeface="Arial-Rounded" pitchFamily="34" charset="0"/>
              </a:rPr>
              <a:t> non, </a:t>
            </a:r>
            <a:r>
              <a:rPr lang="en-US" sz="2600" i="1" dirty="0" err="1">
                <a:latin typeface="Arial-Rounded" pitchFamily="34" charset="0"/>
                <a:ea typeface="Arial-Rounded" pitchFamily="34" charset="0"/>
                <a:cs typeface="Arial-Rounded" pitchFamily="34" charset="0"/>
              </a:rPr>
              <a:t>tập</a:t>
            </a:r>
            <a:r>
              <a:rPr lang="en-US" sz="2600" i="1" dirty="0">
                <a:latin typeface="Arial-Rounded" pitchFamily="34" charset="0"/>
                <a:ea typeface="Arial-Rounded" pitchFamily="34" charset="0"/>
                <a:cs typeface="Arial-Rounded" pitchFamily="34" charset="0"/>
              </a:rPr>
              <a:t> 3</a:t>
            </a:r>
            <a:r>
              <a:rPr lang="en-US" sz="2600" dirty="0">
                <a:latin typeface="Arial-Rounded" pitchFamily="34" charset="0"/>
                <a:ea typeface="Arial-Rounded" pitchFamily="34" charset="0"/>
                <a:cs typeface="Arial-Rounded" pitchFamily="34" charset="0"/>
              </a:rPr>
              <a:t>)</a:t>
            </a:r>
            <a:endParaRPr lang="en-US" sz="26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8" y="4404013"/>
            <a:ext cx="4821381"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sp>
        <p:nvSpPr>
          <p:cNvPr id="7" name="Oval 6"/>
          <p:cNvSpPr/>
          <p:nvPr/>
        </p:nvSpPr>
        <p:spPr>
          <a:xfrm>
            <a:off x="2152650" y="49530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5257800" y="57448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
        <p:nvSpPr>
          <p:cNvPr id="16" name="Oval 15"/>
          <p:cNvSpPr/>
          <p:nvPr/>
        </p:nvSpPr>
        <p:spPr>
          <a:xfrm>
            <a:off x="2670464" y="10477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3</a:t>
            </a:r>
          </a:p>
        </p:txBody>
      </p:sp>
      <p:sp>
        <p:nvSpPr>
          <p:cNvPr id="17" name="Oval 16"/>
          <p:cNvSpPr/>
          <p:nvPr/>
        </p:nvSpPr>
        <p:spPr>
          <a:xfrm>
            <a:off x="2000250" y="182064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4</a:t>
            </a:r>
          </a:p>
        </p:txBody>
      </p:sp>
      <p:sp>
        <p:nvSpPr>
          <p:cNvPr id="18" name="Oval 17"/>
          <p:cNvSpPr/>
          <p:nvPr/>
        </p:nvSpPr>
        <p:spPr>
          <a:xfrm>
            <a:off x="3740583" y="21907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5</a:t>
            </a:r>
          </a:p>
        </p:txBody>
      </p:sp>
      <p:sp>
        <p:nvSpPr>
          <p:cNvPr id="19" name="Oval 18"/>
          <p:cNvSpPr/>
          <p:nvPr/>
        </p:nvSpPr>
        <p:spPr>
          <a:xfrm>
            <a:off x="6477000" y="21907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6</a:t>
            </a:r>
          </a:p>
        </p:txBody>
      </p:sp>
      <p:sp>
        <p:nvSpPr>
          <p:cNvPr id="20" name="Oval 19"/>
          <p:cNvSpPr/>
          <p:nvPr/>
        </p:nvSpPr>
        <p:spPr>
          <a:xfrm>
            <a:off x="6141720" y="26010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7</a:t>
            </a:r>
          </a:p>
        </p:txBody>
      </p:sp>
      <p:sp>
        <p:nvSpPr>
          <p:cNvPr id="21" name="Oval 20"/>
          <p:cNvSpPr/>
          <p:nvPr/>
        </p:nvSpPr>
        <p:spPr>
          <a:xfrm>
            <a:off x="4630188" y="30508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8</a:t>
            </a:r>
          </a:p>
        </p:txBody>
      </p:sp>
      <p:grpSp>
        <p:nvGrpSpPr>
          <p:cNvPr id="3" name="Group 2"/>
          <p:cNvGrpSpPr/>
          <p:nvPr/>
        </p:nvGrpSpPr>
        <p:grpSpPr>
          <a:xfrm>
            <a:off x="1695450" y="3642013"/>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10</a:t>
              </a: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1205346" y="3394863"/>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9</a:t>
            </a:r>
          </a:p>
        </p:txBody>
      </p:sp>
      <p:sp>
        <p:nvSpPr>
          <p:cNvPr id="25" name="TextBox 24"/>
          <p:cNvSpPr txBox="1"/>
          <p:nvPr/>
        </p:nvSpPr>
        <p:spPr>
          <a:xfrm>
            <a:off x="2150572" y="4426895"/>
            <a:ext cx="5126182" cy="584775"/>
          </a:xfrm>
          <a:prstGeom prst="rect">
            <a:avLst/>
          </a:prstGeom>
          <a:solidFill>
            <a:srgbClr val="92D050"/>
          </a:solidFill>
        </p:spPr>
        <p:txBody>
          <a:bodyPr wrap="square" rtlCol="0">
            <a:spAutoFit/>
          </a:bodyPr>
          <a:lstStyle/>
          <a:p>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tập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mấy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đoạn</a:t>
            </a:r>
            <a:r>
              <a:rPr lang="en-US" sz="3200" dirty="0">
                <a:latin typeface="Arial-Rounded" pitchFamily="34" charset="0"/>
                <a:ea typeface="Arial-Rounded" pitchFamily="34" charset="0"/>
                <a:cs typeface="Arial-Rounded" pitchFamily="34" charset="0"/>
              </a:rPr>
              <a:t>?</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950" y="471560"/>
            <a:ext cx="527050" cy="134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557" y="1860232"/>
            <a:ext cx="527050" cy="18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516" y="3721171"/>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117764" y="860230"/>
            <a:ext cx="1066800" cy="857250"/>
          </a:xfrm>
        </p:spPr>
        <p:txBody>
          <a:bodyPr>
            <a:noAutofit/>
          </a:bodyPr>
          <a:lstStyle/>
          <a:p>
            <a:r>
              <a:rPr lang="en-US" sz="2800">
                <a:solidFill>
                  <a:srgbClr val="FF0000"/>
                </a:solidFill>
                <a:latin typeface="Arial-Rounded" pitchFamily="34" charset="0"/>
                <a:ea typeface="Arial-Rounded" pitchFamily="34" charset="0"/>
                <a:cs typeface="Arial-Rounded" pitchFamily="34" charset="0"/>
              </a:rPr>
              <a:t>Đoạn </a:t>
            </a:r>
            <a:r>
              <a:rPr lang="en-US" sz="2800">
                <a:solidFill>
                  <a:srgbClr val="FF0000"/>
                </a:solidFill>
                <a:latin typeface=".VnArial Narrow" pitchFamily="34" charset="0"/>
                <a:ea typeface="Arial-Rounded" pitchFamily="34" charset="0"/>
                <a:cs typeface="Arial-Rounded" pitchFamily="34" charset="0"/>
              </a:rPr>
              <a:t>1</a:t>
            </a:r>
          </a:p>
        </p:txBody>
      </p:sp>
      <p:sp>
        <p:nvSpPr>
          <p:cNvPr id="31" name="Title 13"/>
          <p:cNvSpPr txBox="1">
            <a:spLocks/>
          </p:cNvSpPr>
          <p:nvPr/>
        </p:nvSpPr>
        <p:spPr>
          <a:xfrm>
            <a:off x="0" y="2528332"/>
            <a:ext cx="1205346"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dirty="0" err="1">
                <a:solidFill>
                  <a:srgbClr val="FF0000"/>
                </a:solidFill>
                <a:latin typeface="Arial-Rounded" pitchFamily="34" charset="0"/>
                <a:ea typeface="Arial-Rounded" pitchFamily="34" charset="0"/>
                <a:cs typeface="Arial-Rounded" pitchFamily="34" charset="0"/>
              </a:rPr>
              <a:t>Đoạn</a:t>
            </a:r>
            <a:r>
              <a:rPr lang="en-US" sz="2800" dirty="0">
                <a:solidFill>
                  <a:srgbClr val="FF0000"/>
                </a:solidFill>
                <a:latin typeface="Arial-Rounded" pitchFamily="34" charset="0"/>
                <a:ea typeface="Arial-Rounded" pitchFamily="34" charset="0"/>
                <a:cs typeface="Arial-Rounded" pitchFamily="34" charset="0"/>
              </a:rPr>
              <a:t> </a:t>
            </a:r>
            <a:r>
              <a:rPr lang="en-US" sz="2800" dirty="0">
                <a:solidFill>
                  <a:srgbClr val="FF0000"/>
                </a:solidFill>
                <a:latin typeface=".VnArial Narrow" pitchFamily="34" charset="0"/>
                <a:ea typeface="Arial-Rounded" pitchFamily="34" charset="0"/>
                <a:cs typeface="Arial-Rounded" pitchFamily="34" charset="0"/>
              </a:rPr>
              <a:t>2</a:t>
            </a:r>
          </a:p>
        </p:txBody>
      </p:sp>
      <p:sp>
        <p:nvSpPr>
          <p:cNvPr id="32" name="Title 13"/>
          <p:cNvSpPr txBox="1">
            <a:spLocks/>
          </p:cNvSpPr>
          <p:nvPr/>
        </p:nvSpPr>
        <p:spPr>
          <a:xfrm>
            <a:off x="138546" y="3642013"/>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a:solidFill>
                  <a:srgbClr val="FF0000"/>
                </a:solidFill>
                <a:latin typeface="Arial-Rounded" pitchFamily="34" charset="0"/>
                <a:ea typeface="Arial-Rounded" pitchFamily="34" charset="0"/>
                <a:cs typeface="Arial-Rounded" pitchFamily="34" charset="0"/>
              </a:rPr>
              <a:t>Đoạn </a:t>
            </a:r>
            <a:r>
              <a:rPr lang="en-US" sz="2800">
                <a:solidFill>
                  <a:srgbClr val="FF0000"/>
                </a:solidFill>
                <a:latin typeface=".VnArial Narrow" pitchFamily="34" charset="0"/>
                <a:ea typeface="Arial-Rounded" pitchFamily="34" charset="0"/>
                <a:cs typeface="Arial-Rounded" pitchFamily="34" charset="0"/>
              </a:rPr>
              <a:t>3</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1+#ppt_w/2"/>
                                          </p:val>
                                        </p:tav>
                                        <p:tav tm="100000">
                                          <p:val>
                                            <p:strVal val="#ppt_x"/>
                                          </p:val>
                                        </p:tav>
                                      </p:tavLst>
                                    </p:anim>
                                    <p:anim calcmode="lin" valueType="num">
                                      <p:cBhvr additive="base">
                                        <p:cTn id="6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75"/>
                                        </p:tgtEl>
                                        <p:attrNameLst>
                                          <p:attrName>style.visibility</p:attrName>
                                        </p:attrNameLst>
                                      </p:cBhvr>
                                      <p:to>
                                        <p:strVal val="visible"/>
                                      </p:to>
                                    </p:set>
                                    <p:animEffect transition="in" filter="fade">
                                      <p:cBhvr>
                                        <p:cTn id="69" dur="500"/>
                                        <p:tgtEl>
                                          <p:spTgt spid="307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P spid="14"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920122" cy="584775"/>
          </a:xfrm>
          <a:prstGeom prst="rect">
            <a:avLst/>
          </a:prstGeom>
          <a:solidFill>
            <a:srgbClr val="92D050"/>
          </a:solidFill>
        </p:spPr>
        <p:txBody>
          <a:bodyPr wrap="square" rtlCol="0">
            <a:spAutoFit/>
          </a:bodyPr>
          <a:lstStyle/>
          <a:p>
            <a:r>
              <a:rPr lang="en-US" sz="3200" dirty="0">
                <a:latin typeface="Arial-Rounded" pitchFamily="34" charset="0"/>
                <a:ea typeface="Arial-Rounded" pitchFamily="34" charset="0"/>
                <a:cs typeface="Arial-Rounded" pitchFamily="34" charset="0"/>
              </a:rPr>
              <a:t>Em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6852808" y="1115291"/>
            <a:ext cx="497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15000" y="2289273"/>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62800" y="2284926"/>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47800" y="2658341"/>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50427" y="2668732"/>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3201" y="3074073"/>
            <a:ext cx="685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590801" y="3811732"/>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876169" y="1504950"/>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cxnSp>
        <p:nvCxnSpPr>
          <p:cNvPr id="5" name="Straight Connector 4"/>
          <p:cNvCxnSpPr/>
          <p:nvPr/>
        </p:nvCxnSpPr>
        <p:spPr>
          <a:xfrm flipH="1">
            <a:off x="5230092" y="742950"/>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73928" y="1136938"/>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03864" y="153092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81844"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73537"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078682" y="267132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596605" y="3073102"/>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772400" y="304366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49737" y="347517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20000" y="384751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Một lần, thỏ và các bạn đi chơi xa, quên khuấy đường về.</a:t>
            </a:r>
          </a:p>
        </p:txBody>
      </p:sp>
      <p:cxnSp>
        <p:nvCxnSpPr>
          <p:cNvPr id="5" name="Straight Connector 4"/>
          <p:cNvCxnSpPr/>
          <p:nvPr/>
        </p:nvCxnSpPr>
        <p:spPr>
          <a:xfrm flipH="1">
            <a:off x="19812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372100" y="3334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Thỏ bố động viên: “Rồi con sẽ thấy tai mình rất đẹp”.</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3646344" y="3760149"/>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696200" y="33407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624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1628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156116" y="2424910"/>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841</Words>
  <Application>Microsoft Office PowerPoint</Application>
  <PresentationFormat>Trình chiếu Trên màn hình (16:9)</PresentationFormat>
  <Paragraphs>87</Paragraphs>
  <Slides>19</Slides>
  <Notes>10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19</vt:i4>
      </vt:variant>
    </vt:vector>
  </HeadingPairs>
  <TitlesOfParts>
    <vt:vector size="26" baseType="lpstr">
      <vt:lpstr>.VnArial Narrow</vt:lpstr>
      <vt:lpstr>Arial</vt:lpstr>
      <vt:lpstr>Arial Rounded MT Bold</vt:lpstr>
      <vt:lpstr>Arial-Rounded</vt:lpstr>
      <vt:lpstr>Calibri</vt:lpstr>
      <vt:lpstr>HP001 4 hàng</vt:lpstr>
      <vt:lpstr>Office Theme</vt:lpstr>
      <vt:lpstr>Ôn và khởi động</vt:lpstr>
      <vt:lpstr>Em hãy đọc đoạn 2 bài Tôi là học sinh lớp 1</vt:lpstr>
      <vt:lpstr>Bản trình bày PowerPoint</vt:lpstr>
      <vt:lpstr>Bản trình bày PowerPoint</vt:lpstr>
      <vt:lpstr>Bản trình bày PowerPoint</vt:lpstr>
      <vt:lpstr>Đoạn 1</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NGO THI HUONG</cp:lastModifiedBy>
  <cp:revision>90</cp:revision>
  <dcterms:created xsi:type="dcterms:W3CDTF">2020-12-08T15:48:47Z</dcterms:created>
  <dcterms:modified xsi:type="dcterms:W3CDTF">2025-01-14T05:27:57Z</dcterms:modified>
</cp:coreProperties>
</file>