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57" r:id="rId4"/>
    <p:sldId id="258" r:id="rId5"/>
    <p:sldId id="259" r:id="rId6"/>
    <p:sldId id="260" r:id="rId7"/>
    <p:sldId id="276" r:id="rId8"/>
    <p:sldId id="277" r:id="rId9"/>
    <p:sldId id="278" r:id="rId10"/>
    <p:sldId id="279" r:id="rId11"/>
    <p:sldId id="261" r:id="rId12"/>
    <p:sldId id="263" r:id="rId13"/>
    <p:sldId id="262" r:id="rId14"/>
    <p:sldId id="264" r:id="rId15"/>
    <p:sldId id="266" r:id="rId16"/>
    <p:sldId id="268" r:id="rId17"/>
    <p:sldId id="267" r:id="rId18"/>
    <p:sldId id="270" r:id="rId19"/>
    <p:sldId id="271" r:id="rId20"/>
    <p:sldId id="272" r:id="rId21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6F9"/>
    <a:srgbClr val="FBD8BB"/>
    <a:srgbClr val="CAE8AA"/>
    <a:srgbClr val="5BD4FF"/>
    <a:srgbClr val="25C6FF"/>
    <a:srgbClr val="FFDB69"/>
    <a:srgbClr val="BEE395"/>
    <a:srgbClr val="A9DA74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87722" autoAdjust="0"/>
  </p:normalViewPr>
  <p:slideViewPr>
    <p:cSldViewPr>
      <p:cViewPr varScale="1">
        <p:scale>
          <a:sx n="84" d="100"/>
          <a:sy n="84" d="100"/>
        </p:scale>
        <p:origin x="64" y="1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Từ khó có thể likhác nhau theo vùng miền, GV linh động HD học sinh tìm thêm.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luyện</a:t>
            </a:r>
            <a:r>
              <a:rPr lang="en-US" baseline="0"/>
              <a:t> đọc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6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cầm sách đọc chứ đừng nhìn trên màn hình nhé! Sau này nó khai thác SGK thường bị động.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5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97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nhìn</a:t>
            </a:r>
            <a:r>
              <a:rPr lang="en-US" baseline="0"/>
              <a:t> sách đọc nhé.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41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6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0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0"/>
          <p:cNvSpPr/>
          <p:nvPr/>
        </p:nvSpPr>
        <p:spPr>
          <a:xfrm rot="416356">
            <a:off x="13066912" y="966823"/>
            <a:ext cx="1945316" cy="695802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3999"/>
              <a:gd name="connsiteY0" fmla="*/ 0 h 724766"/>
              <a:gd name="connsiteX1" fmla="*/ 5334000 w 5333999"/>
              <a:gd name="connsiteY1" fmla="*/ 0 h 724766"/>
              <a:gd name="connsiteX2" fmla="*/ 3970191 w 5333999"/>
              <a:gd name="connsiteY2" fmla="*/ 513468 h 724766"/>
              <a:gd name="connsiteX3" fmla="*/ 5334000 w 5333999"/>
              <a:gd name="connsiteY3" fmla="*/ 724766 h 724766"/>
              <a:gd name="connsiteX4" fmla="*/ 0 w 5333999"/>
              <a:gd name="connsiteY4" fmla="*/ 724766 h 724766"/>
              <a:gd name="connsiteX5" fmla="*/ 0 w 5333999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572681 w 5334002"/>
              <a:gd name="connsiteY2" fmla="*/ 409907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649495"/>
              <a:gd name="connsiteY0" fmla="*/ 0 h 724766"/>
              <a:gd name="connsiteX1" fmla="*/ 5649496 w 5649495"/>
              <a:gd name="connsiteY1" fmla="*/ 27302 h 724766"/>
              <a:gd name="connsiteX2" fmla="*/ 4572681 w 5649495"/>
              <a:gd name="connsiteY2" fmla="*/ 409907 h 724766"/>
              <a:gd name="connsiteX3" fmla="*/ 5334000 w 5649495"/>
              <a:gd name="connsiteY3" fmla="*/ 724766 h 724766"/>
              <a:gd name="connsiteX4" fmla="*/ 0 w 5649495"/>
              <a:gd name="connsiteY4" fmla="*/ 724766 h 724766"/>
              <a:gd name="connsiteX5" fmla="*/ 0 w 5649495"/>
              <a:gd name="connsiteY5" fmla="*/ 0 h 724766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24345 w 5673840"/>
              <a:gd name="connsiteY4" fmla="*/ 697464 h 697464"/>
              <a:gd name="connsiteX5" fmla="*/ -1 w 5673840"/>
              <a:gd name="connsiteY5" fmla="*/ 152873 h 697464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6831 w 5673840"/>
              <a:gd name="connsiteY4" fmla="*/ 568730 h 697464"/>
              <a:gd name="connsiteX5" fmla="*/ -1 w 5673840"/>
              <a:gd name="connsiteY5" fmla="*/ 152873 h 697464"/>
              <a:gd name="connsiteX0" fmla="*/ -1 w 5673840"/>
              <a:gd name="connsiteY0" fmla="*/ 152873 h 661803"/>
              <a:gd name="connsiteX1" fmla="*/ 5673841 w 5673840"/>
              <a:gd name="connsiteY1" fmla="*/ 0 h 661803"/>
              <a:gd name="connsiteX2" fmla="*/ 4597026 w 5673840"/>
              <a:gd name="connsiteY2" fmla="*/ 382605 h 661803"/>
              <a:gd name="connsiteX3" fmla="*/ 5253439 w 5673840"/>
              <a:gd name="connsiteY3" fmla="*/ 661803 h 661803"/>
              <a:gd name="connsiteX4" fmla="*/ 6831 w 5673840"/>
              <a:gd name="connsiteY4" fmla="*/ 568730 h 661803"/>
              <a:gd name="connsiteX5" fmla="*/ -1 w 5673840"/>
              <a:gd name="connsiteY5" fmla="*/ 152873 h 66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3840" h="661803">
                <a:moveTo>
                  <a:pt x="-1" y="152873"/>
                </a:moveTo>
                <a:lnTo>
                  <a:pt x="5673841" y="0"/>
                </a:lnTo>
                <a:cubicBezTo>
                  <a:pt x="5674995" y="102899"/>
                  <a:pt x="4595872" y="279706"/>
                  <a:pt x="4597026" y="382605"/>
                </a:cubicBezTo>
                <a:lnTo>
                  <a:pt x="5253439" y="661803"/>
                </a:lnTo>
                <a:lnTo>
                  <a:pt x="6831" y="568730"/>
                </a:lnTo>
                <a:lnTo>
                  <a:pt x="-1" y="15287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66064" y="964372"/>
            <a:ext cx="5334002" cy="646524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2" name="Rectangle 10"/>
          <p:cNvSpPr/>
          <p:nvPr/>
        </p:nvSpPr>
        <p:spPr>
          <a:xfrm>
            <a:off x="9616287" y="1021956"/>
            <a:ext cx="5049983" cy="543791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05030" y="1777591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9E47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43000" y="2412173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GIẢI THƯỞNG TÌNH BẠN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957976" y="-1125796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57670" y="-569524"/>
              <a:ext cx="2069022" cy="166831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400948" y="-328142"/>
              <a:ext cx="1671987" cy="144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700" y="178394"/>
            <a:ext cx="1341530" cy="110798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6600" b="1">
                <a:solidFill>
                  <a:srgbClr val="00863D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 VÀ CÁC BẠN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05146"/>
            <a:ext cx="76200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 oạch: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ý nói ngã mạnh.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39" y="1136350"/>
            <a:ext cx="2874813" cy="2785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36350"/>
            <a:ext cx="2996840" cy="2785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36350"/>
            <a:ext cx="2813490" cy="27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76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1540" y="4324350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316"/>
            <a:ext cx="7568884" cy="403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466148"/>
            <a:ext cx="3642531" cy="584775"/>
          </a:xfrm>
          <a:prstGeom prst="rect">
            <a:avLst/>
          </a:prstGeom>
          <a:solidFill>
            <a:srgbClr val="A9DA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đọc câu dài: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57175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 khi trọng tài ra hiệu, hai bạn lao như tên bắn.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029200" y="265528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629400" y="2710930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1546125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 vạch xuất phát, nai và hoẵng xoạc chân lấy đà.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17494" y="3120736"/>
            <a:ext cx="98712" cy="425225"/>
            <a:chOff x="2225388" y="3725155"/>
            <a:chExt cx="98712" cy="425225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225388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286000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4876800" y="1686312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696200" y="1633712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841914" y="2113703"/>
            <a:ext cx="107372" cy="425225"/>
            <a:chOff x="1524000" y="2410731"/>
            <a:chExt cx="107372" cy="42522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1524000" y="241073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593272" y="241073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57200" y="370279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 cả hai đều được tặng giải thưởng tình bạn.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105150" y="3753057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867400" y="381617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389208" y="4333145"/>
            <a:ext cx="98712" cy="425225"/>
            <a:chOff x="2225388" y="3725155"/>
            <a:chExt cx="98712" cy="425225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225388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286000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2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39798" y="4375021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đoạn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2871" y="4375022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9016" y="4375022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316"/>
            <a:ext cx="7568884" cy="403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0" y="3820030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9"/>
          <a:stretch/>
        </p:blipFill>
        <p:spPr bwMode="auto">
          <a:xfrm>
            <a:off x="170810" y="2914363"/>
            <a:ext cx="3810000" cy="20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9550"/>
            <a:ext cx="5777221" cy="308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7" y="445959"/>
            <a:ext cx="220287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câu hỏi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5959"/>
            <a:ext cx="6578600" cy="351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2054" y="4153186"/>
            <a:ext cx="7453746" cy="584775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bạn trong câu chuyện là ai?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9354" y="4141347"/>
            <a:ext cx="7453746" cy="584775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hoẵng bị ngã?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6654" y="4153186"/>
            <a:ext cx="7453746" cy="584775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hoẵng ngã, nai đã làm gì?</a:t>
            </a: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7167" y="602962"/>
            <a:ext cx="7246535" cy="584775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quả cuộc thi như thế nào?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17" y="1428750"/>
            <a:ext cx="71755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971550"/>
            <a:ext cx="7453746" cy="584775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chuyên khuyên chúng ta điều gì?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0" y="1809750"/>
            <a:ext cx="834072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2"/>
          <a:stretch/>
        </p:blipFill>
        <p:spPr bwMode="auto">
          <a:xfrm>
            <a:off x="237075" y="2055004"/>
            <a:ext cx="8465862" cy="261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72526" y="3435406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>
                <a:solidFill>
                  <a:srgbClr val="7030A0"/>
                </a:solidFill>
                <a:latin typeface="HP001 4 hàng" pitchFamily="34" charset="0"/>
              </a:rPr>
              <a:t>đỡ hƋng đứng dậy</a:t>
            </a:r>
            <a:r>
              <a:rPr lang="en-US" sz="4000" b="1">
                <a:solidFill>
                  <a:srgbClr val="7030A0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3039" y="2629201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>
                <a:solidFill>
                  <a:srgbClr val="7030A0"/>
                </a:solidFill>
                <a:latin typeface="HP001 4 hàng" pitchFamily="34" charset="0"/>
              </a:rPr>
              <a:t> Khi hƋng wgã, wai vĖ dừng</a:t>
            </a:r>
            <a:r>
              <a:rPr lang="en-US" sz="40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</a:rPr>
              <a:t>lại</a:t>
            </a:r>
            <a:r>
              <a:rPr lang="en-US" sz="4000" b="1">
                <a:solidFill>
                  <a:srgbClr val="7030A0"/>
                </a:solidFill>
                <a:latin typeface="HP001 4 hàng" pitchFamily="34" charset="0"/>
              </a:rPr>
              <a:t>,</a:t>
            </a:r>
          </a:p>
        </p:txBody>
      </p:sp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7" y="445959"/>
            <a:ext cx="662247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vào vở câu trả lời cho câu hỏi c ở mục </a:t>
            </a:r>
            <a:r>
              <a:rPr lang="en-US" sz="2400" b="1"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20015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hoẵng ngã, nai (…)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0777" y="2763619"/>
            <a:ext cx="57252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549140" y="3344602"/>
            <a:ext cx="266700" cy="4007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05000" y="2953761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54400" y="2967490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11040" y="2933722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44490" y="2900716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07479" y="2900716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528807" y="2953761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5577" y="3740538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41220" y="3740538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420110" y="3740538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81150"/>
            <a:ext cx="2971800" cy="646331"/>
          </a:xfrm>
          <a:prstGeom prst="rect">
            <a:avLst/>
          </a:prstGeom>
          <a:solidFill>
            <a:srgbClr val="EBF6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344535"/>
            <a:ext cx="5326568" cy="857250"/>
          </a:xfrm>
          <a:solidFill>
            <a:srgbClr val="A9DA74"/>
          </a:solidFill>
        </p:spPr>
        <p:txBody>
          <a:bodyPr/>
          <a:lstStyle/>
          <a:p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03592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3350"/>
            <a:ext cx="67056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Luyện đọc:</a:t>
            </a:r>
            <a:r>
              <a:rPr lang="en-US" sz="28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Giải thưởng tình bạn</a:t>
            </a:r>
          </a:p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+ Xem bài trang 16, trang 17.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9550" y="641669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" y="730965"/>
            <a:ext cx="8267700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8" t="26823" r="26940" b="23438"/>
          <a:stretch/>
        </p:blipFill>
        <p:spPr bwMode="auto">
          <a:xfrm>
            <a:off x="1628775" y="1251269"/>
            <a:ext cx="58864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42282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67119"/>
            <a:ext cx="1617518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359406"/>
            <a:ext cx="5947064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thưởng tình bạn</a:t>
            </a:r>
            <a:endParaRPr lang="en-US" sz="32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795417"/>
            <a:ext cx="8762999" cy="433963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tham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dự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đua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vạch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phát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xoạc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chân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Sau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tài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lao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trí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dẫn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Bỗng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vấp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hòn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oạch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Nai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vội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dừng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Nai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đích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tặng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thưởng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                           (Lâm Anh)</a:t>
            </a:r>
            <a:endParaRPr lang="en-US" sz="30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27" y="471560"/>
            <a:ext cx="6964813" cy="371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5218" y="4404013"/>
            <a:ext cx="482138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tập đọc có mấy câu?</a:t>
            </a:r>
          </a:p>
        </p:txBody>
      </p:sp>
      <p:sp>
        <p:nvSpPr>
          <p:cNvPr id="7" name="Oval 6"/>
          <p:cNvSpPr/>
          <p:nvPr/>
        </p:nvSpPr>
        <p:spPr>
          <a:xfrm>
            <a:off x="2076450" y="789992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364096" y="1202225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842077" y="1650682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076450" y="2044830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6248400" y="2043963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6934200" y="2428774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966075" y="3233181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6553200" y="3173780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8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066800" y="4070638"/>
            <a:ext cx="762000" cy="762000"/>
            <a:chOff x="1129146" y="3698492"/>
            <a:chExt cx="762000" cy="762000"/>
          </a:xfrm>
        </p:grpSpPr>
        <p:sp>
          <p:nvSpPr>
            <p:cNvPr id="24" name="Oval 23"/>
            <p:cNvSpPr/>
            <p:nvPr/>
          </p:nvSpPr>
          <p:spPr>
            <a:xfrm>
              <a:off x="1129146" y="3698492"/>
              <a:ext cx="762000" cy="762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Arial Rounded MT Bold" pitchFamily="34" charset="0"/>
                </a:rPr>
                <a:t>10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343892" y="3910834"/>
              <a:ext cx="337316" cy="337316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-796447" y="3385582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18475" y="4324631"/>
            <a:ext cx="520238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71" y="590550"/>
            <a:ext cx="527050" cy="253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71" y="3115638"/>
            <a:ext cx="527050" cy="8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047" y="1803082"/>
            <a:ext cx="527050" cy="51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96117" y="1650682"/>
            <a:ext cx="1066800" cy="857250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</a:t>
            </a:r>
            <a:r>
              <a:rPr lang="en-US" sz="2800">
                <a:solidFill>
                  <a:srgbClr val="FF0000"/>
                </a:solidFill>
                <a:latin typeface=".VnArial Narrow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31" name="Title 13"/>
          <p:cNvSpPr txBox="1">
            <a:spLocks/>
          </p:cNvSpPr>
          <p:nvPr/>
        </p:nvSpPr>
        <p:spPr>
          <a:xfrm>
            <a:off x="96117" y="3169970"/>
            <a:ext cx="10668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</a:t>
            </a:r>
            <a:r>
              <a:rPr lang="en-US" sz="2800">
                <a:solidFill>
                  <a:srgbClr val="FF0000"/>
                </a:solidFill>
                <a:latin typeface=".VnArial Narrow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32" name="Title 13"/>
          <p:cNvSpPr txBox="1">
            <a:spLocks/>
          </p:cNvSpPr>
          <p:nvPr/>
        </p:nvSpPr>
        <p:spPr>
          <a:xfrm>
            <a:off x="-1516017" y="1723924"/>
            <a:ext cx="10668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</a:t>
            </a:r>
            <a:r>
              <a:rPr lang="en-US" sz="2800">
                <a:solidFill>
                  <a:srgbClr val="FF0000"/>
                </a:solidFill>
                <a:latin typeface=".VnArial Narrow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1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316"/>
            <a:ext cx="7568884" cy="403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359084"/>
            <a:ext cx="800628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477000" y="1733550"/>
            <a:ext cx="13404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52398" y="2934373"/>
            <a:ext cx="13231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904961" y="41719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054638" y="1276350"/>
            <a:ext cx="8503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2933700" y="2114550"/>
            <a:ext cx="1257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232340" y="3714750"/>
            <a:ext cx="6793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89000"/>
            <a:ext cx="5410200" cy="313930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</a:p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xoạc chân</a:t>
            </a:r>
          </a:p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 oạch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888999"/>
            <a:ext cx="5410200" cy="313930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  -</a:t>
            </a:r>
          </a:p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     - </a:t>
            </a:r>
          </a:p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oach   -</a:t>
            </a:r>
          </a:p>
        </p:txBody>
      </p:sp>
    </p:spTree>
    <p:extLst>
      <p:ext uri="{BB962C8B-B14F-4D97-AF65-F5344CB8AC3E}">
        <p14:creationId xmlns:p14="http://schemas.microsoft.com/office/powerpoint/2010/main" val="334661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52525"/>
            <a:ext cx="3048000" cy="310853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Vạch xuất phát: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 thẳng được kẻ trên mặt đất để đánh dấu chỗ đứng của các vận động viên trước khi bắt đầu thi chạy.</a:t>
            </a:r>
          </a:p>
        </p:txBody>
      </p:sp>
      <p:pic>
        <p:nvPicPr>
          <p:cNvPr id="1026" name="Picture 2" descr="Starting Line – KCHA 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947" y="1104900"/>
            <a:ext cx="5306988" cy="334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17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04950"/>
            <a:ext cx="76200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 đà: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tạo ra cho mình một thế đứng phù hợp để có thể bắt đầu chạy.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459045"/>
            <a:ext cx="76200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Trọng tài: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 điều khiển và xác định thành tích trong cuộc thi.</a:t>
            </a:r>
          </a:p>
        </p:txBody>
      </p:sp>
    </p:spTree>
    <p:extLst>
      <p:ext uri="{BB962C8B-B14F-4D97-AF65-F5344CB8AC3E}">
        <p14:creationId xmlns:p14="http://schemas.microsoft.com/office/powerpoint/2010/main" val="2003661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485</Words>
  <Application>Microsoft Office PowerPoint</Application>
  <PresentationFormat>Trình chiếu Trên màn hình (16:9)</PresentationFormat>
  <Paragraphs>78</Paragraphs>
  <Slides>20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7" baseType="lpstr">
      <vt:lpstr>.VnArial Narrow</vt:lpstr>
      <vt:lpstr>Arial</vt:lpstr>
      <vt:lpstr>Arial Rounded MT Bold</vt:lpstr>
      <vt:lpstr>Arial-Rounded</vt:lpstr>
      <vt:lpstr>Calibri</vt:lpstr>
      <vt:lpstr>HP001 4 hàng</vt:lpstr>
      <vt:lpstr>Office Theme</vt:lpstr>
      <vt:lpstr>Bản trình bày PowerPoint</vt:lpstr>
      <vt:lpstr>Ôn và khởi động</vt:lpstr>
      <vt:lpstr>Bản trình bày PowerPoint</vt:lpstr>
      <vt:lpstr>Bản trình bày PowerPoint</vt:lpstr>
      <vt:lpstr>Đoạn 1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NGO THI HUONG</cp:lastModifiedBy>
  <cp:revision>100</cp:revision>
  <dcterms:created xsi:type="dcterms:W3CDTF">2020-12-08T15:48:47Z</dcterms:created>
  <dcterms:modified xsi:type="dcterms:W3CDTF">2025-01-14T05:53:02Z</dcterms:modified>
</cp:coreProperties>
</file>