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1" r:id="rId3"/>
  </p:sldMasterIdLst>
  <p:notesMasterIdLst>
    <p:notesMasterId r:id="rId20"/>
  </p:notesMasterIdLst>
  <p:sldIdLst>
    <p:sldId id="2636" r:id="rId4"/>
    <p:sldId id="354" r:id="rId5"/>
    <p:sldId id="355" r:id="rId6"/>
    <p:sldId id="2639" r:id="rId7"/>
    <p:sldId id="2640" r:id="rId8"/>
    <p:sldId id="2641" r:id="rId9"/>
    <p:sldId id="325" r:id="rId10"/>
    <p:sldId id="313" r:id="rId11"/>
    <p:sldId id="297" r:id="rId12"/>
    <p:sldId id="299" r:id="rId13"/>
    <p:sldId id="2631" r:id="rId14"/>
    <p:sldId id="2637" r:id="rId15"/>
    <p:sldId id="2642" r:id="rId16"/>
    <p:sldId id="2632" r:id="rId17"/>
    <p:sldId id="2633" r:id="rId18"/>
    <p:sldId id="32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11814A-F3B3-456A-962E-075C17046D38}" type="datetimeFigureOut">
              <a:rPr lang="en-US" smtClean="0"/>
              <a:t>8/1/2025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8A213-3946-400B-9113-C0CEBF7C14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324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8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872114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16485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50139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706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4428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0665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440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3644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8244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81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97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360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46112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7074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12239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5126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559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6496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2181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31547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3751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83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83683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52201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0584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79306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69586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38849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04678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225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8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80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2025/8/1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6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46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52458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4873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3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36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30.xml"/><Relationship Id="rId28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Relationship Id="rId27" Type="http://schemas.openxmlformats.org/officeDocument/2006/relationships/slideLayout" Target="../slideLayouts/slideLayout34.xml"/><Relationship Id="rId30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2F6F13A-E7A9-B590-BA9B-765D0E268E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82" y="251636"/>
            <a:ext cx="1194120" cy="11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9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1BB09CAB-2D19-44D4-AFFF-B8DA016B5B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2025/8/1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EFBD6B-B247-41EA-A3AC-29CB88D6CD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0C2FB55-60E7-4555-9A1B-D3433CCC588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0" y="-26373486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575FC-8080-4177-9730-30148E1B027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20768914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A3695DF-F88C-4E36-BC5E-28509BC3F36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6" y="-2926613"/>
            <a:ext cx="5351206" cy="53512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B8948AE-750E-96AE-BD1A-EE1DD06A7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8382" y="251636"/>
            <a:ext cx="1194120" cy="119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3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8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009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3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5" Type="http://schemas.openxmlformats.org/officeDocument/2006/relationships/image" Target="../media/image20.gif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yellow text&#10;&#10;AI-generated content may be incorrect.">
            <a:extLst>
              <a:ext uri="{FF2B5EF4-FFF2-40B4-BE49-F238E27FC236}">
                <a16:creationId xmlns:a16="http://schemas.microsoft.com/office/drawing/2014/main" id="{C7EB2DE0-B00C-63D0-6370-54782C349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2" y="220337"/>
            <a:ext cx="4413358" cy="3723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9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513553" y="655572"/>
            <a:ext cx="11218372" cy="5546855"/>
          </a:xfrm>
          <a:prstGeom prst="roundRect">
            <a:avLst>
              <a:gd name="adj" fmla="val 258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C5EB97F-27AE-49E5-B559-8E6B267A8E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044" y="4503768"/>
            <a:ext cx="2128409" cy="21519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69409C-2630-4F14-B8CC-AE559B22133A}"/>
              </a:ext>
            </a:extLst>
          </p:cNvPr>
          <p:cNvSpPr txBox="1"/>
          <p:nvPr/>
        </p:nvSpPr>
        <p:spPr>
          <a:xfrm>
            <a:off x="1331843" y="894522"/>
            <a:ext cx="1938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</a:t>
            </a:r>
            <a:r>
              <a:rPr lang="en-US" sz="4000" b="1" dirty="0" err="1"/>
              <a:t>Số</a:t>
            </a:r>
            <a:endParaRPr lang="en-US" sz="4000" b="1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ADDAE8-4725-4E34-8B27-E67EA9175694}"/>
              </a:ext>
            </a:extLst>
          </p:cNvPr>
          <p:cNvGrpSpPr/>
          <p:nvPr/>
        </p:nvGrpSpPr>
        <p:grpSpPr>
          <a:xfrm>
            <a:off x="2193672" y="2136625"/>
            <a:ext cx="7913518" cy="1104397"/>
            <a:chOff x="2193672" y="2136625"/>
            <a:chExt cx="7913518" cy="11043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58A894-24DA-4ACC-B6DD-1D909EC185EE}"/>
                </a:ext>
              </a:extLst>
            </p:cNvPr>
            <p:cNvSpPr/>
            <p:nvPr/>
          </p:nvSpPr>
          <p:spPr>
            <a:xfrm>
              <a:off x="2193672" y="2533136"/>
              <a:ext cx="957032" cy="707886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305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BF26039-5CE6-465A-BBE6-3FC667D37AAE}"/>
                </a:ext>
              </a:extLst>
            </p:cNvPr>
            <p:cNvCxnSpPr>
              <a:cxnSpLocks/>
            </p:cNvCxnSpPr>
            <p:nvPr/>
          </p:nvCxnSpPr>
          <p:spPr>
            <a:xfrm>
              <a:off x="3150704" y="2922104"/>
              <a:ext cx="22860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DAD90DA-B91E-4AEE-AED5-3E9BFC9C5521}"/>
                </a:ext>
              </a:extLst>
            </p:cNvPr>
            <p:cNvSpPr/>
            <p:nvPr/>
          </p:nvSpPr>
          <p:spPr>
            <a:xfrm>
              <a:off x="5436704" y="2445025"/>
              <a:ext cx="1234327" cy="795993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640F045-D8F8-4BC9-A964-A568AA724EC9}"/>
                </a:ext>
              </a:extLst>
            </p:cNvPr>
            <p:cNvCxnSpPr>
              <a:cxnSpLocks/>
            </p:cNvCxnSpPr>
            <p:nvPr/>
          </p:nvCxnSpPr>
          <p:spPr>
            <a:xfrm>
              <a:off x="6671031" y="2833082"/>
              <a:ext cx="2223585" cy="993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EFEB4BD1-8446-42E3-AE2B-C72B8A3EB1A0}"/>
                </a:ext>
              </a:extLst>
            </p:cNvPr>
            <p:cNvSpPr/>
            <p:nvPr/>
          </p:nvSpPr>
          <p:spPr>
            <a:xfrm>
              <a:off x="8696739" y="2279723"/>
              <a:ext cx="1410451" cy="841164"/>
            </a:xfrm>
            <a:prstGeom prst="triangl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CD01B6-F1F2-4BD2-8C23-69964B1B1499}"/>
                </a:ext>
              </a:extLst>
            </p:cNvPr>
            <p:cNvSpPr txBox="1"/>
            <p:nvPr/>
          </p:nvSpPr>
          <p:spPr>
            <a:xfrm>
              <a:off x="3419061" y="2186609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+ 105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DD7350-EB28-4D24-A548-52DDD8C98B76}"/>
                </a:ext>
              </a:extLst>
            </p:cNvPr>
            <p:cNvSpPr txBox="1"/>
            <p:nvPr/>
          </p:nvSpPr>
          <p:spPr>
            <a:xfrm>
              <a:off x="7065816" y="2136625"/>
              <a:ext cx="181886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/>
                <a:t>- 205</a:t>
              </a:r>
            </a:p>
          </p:txBody>
        </p:sp>
      </p:grp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4B4C1C9-6FE7-4133-B367-F0A529163DEF}"/>
              </a:ext>
            </a:extLst>
          </p:cNvPr>
          <p:cNvSpPr/>
          <p:nvPr/>
        </p:nvSpPr>
        <p:spPr>
          <a:xfrm>
            <a:off x="5605670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410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9397F49-6FED-4A2D-9ED5-8420339533C2}"/>
              </a:ext>
            </a:extLst>
          </p:cNvPr>
          <p:cNvSpPr/>
          <p:nvPr/>
        </p:nvSpPr>
        <p:spPr>
          <a:xfrm>
            <a:off x="8957031" y="2643809"/>
            <a:ext cx="866579" cy="477078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205</a:t>
            </a:r>
          </a:p>
        </p:txBody>
      </p:sp>
    </p:spTree>
    <p:extLst>
      <p:ext uri="{BB962C8B-B14F-4D97-AF65-F5344CB8AC3E}">
        <p14:creationId xmlns:p14="http://schemas.microsoft.com/office/powerpoint/2010/main" val="1048885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6E558C8-38E1-145D-6965-9A70B6BAF241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7" name="Rounded Rectangle 1">
              <a:extLst>
                <a:ext uri="{FF2B5EF4-FFF2-40B4-BE49-F238E27FC236}">
                  <a16:creationId xmlns:a16="http://schemas.microsoft.com/office/drawing/2014/main" id="{D548080C-23EB-39B3-47CC-CE9E54C20F8D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BD96C5A-D2B9-A971-70DC-75ADB13DA779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11" name="Rounded Rectangle 3">
                <a:extLst>
                  <a:ext uri="{FF2B5EF4-FFF2-40B4-BE49-F238E27FC236}">
                    <a16:creationId xmlns:a16="http://schemas.microsoft.com/office/drawing/2014/main" id="{C82393FC-123E-89CE-7146-DAC193688F64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3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12" name="Picture 2" descr="Flat summer elements collection">
                <a:extLst>
                  <a:ext uri="{FF2B5EF4-FFF2-40B4-BE49-F238E27FC236}">
                    <a16:creationId xmlns:a16="http://schemas.microsoft.com/office/drawing/2014/main" id="{13F7F3BD-353E-4EAA-37DB-0C2588678E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6DF161F-F1BF-B837-8CB0-45EA2CF6C8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0819" l="3583" r="44315">
                        <a14:foregroundMark x1="12305" y1="53879" x2="21028" y2="53448"/>
                        <a14:foregroundMark x1="22741" y1="67241" x2="23364" y2="58190"/>
                        <a14:foregroundMark x1="29439" y1="61422" x2="28816" y2="51509"/>
                        <a14:foregroundMark x1="32477" y1="48276" x2="39486" y2="49353"/>
                        <a14:foregroundMark x1="30607" y1="33405" x2="32477" y2="15948"/>
                        <a14:foregroundMark x1="33255" y1="25431" x2="34190" y2="35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" r="54259"/>
          <a:stretch/>
        </p:blipFill>
        <p:spPr>
          <a:xfrm>
            <a:off x="749300" y="781980"/>
            <a:ext cx="5340431" cy="4374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402717-CDEB-7A9E-9916-9F293EA03DE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26" b="81250" l="44938" r="94393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687"/>
          <a:stretch/>
        </p:blipFill>
        <p:spPr>
          <a:xfrm>
            <a:off x="6089731" y="666374"/>
            <a:ext cx="5664200" cy="363481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0371D4-0CC0-A9BD-86EF-E836C15B879D}"/>
              </a:ext>
            </a:extLst>
          </p:cNvPr>
          <p:cNvSpPr txBox="1"/>
          <p:nvPr/>
        </p:nvSpPr>
        <p:spPr>
          <a:xfrm>
            <a:off x="2260600" y="4070352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1B63A2-E558-BC4F-AFED-B019FA920F12}"/>
              </a:ext>
            </a:extLst>
          </p:cNvPr>
          <p:cNvSpPr txBox="1"/>
          <p:nvPr/>
        </p:nvSpPr>
        <p:spPr>
          <a:xfrm>
            <a:off x="4686300" y="4039575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566E15E-3659-C5BA-2258-71E211A59314}"/>
              </a:ext>
            </a:extLst>
          </p:cNvPr>
          <p:cNvSpPr txBox="1"/>
          <p:nvPr/>
        </p:nvSpPr>
        <p:spPr>
          <a:xfrm>
            <a:off x="6934200" y="314585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E8967C-0E07-A519-7F0C-EBD6C321E7F4}"/>
              </a:ext>
            </a:extLst>
          </p:cNvPr>
          <p:cNvSpPr txBox="1"/>
          <p:nvPr/>
        </p:nvSpPr>
        <p:spPr>
          <a:xfrm>
            <a:off x="8175415" y="3669071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9C3090-70B8-EE8C-5D13-BD664027B14D}"/>
              </a:ext>
            </a:extLst>
          </p:cNvPr>
          <p:cNvSpPr txBox="1"/>
          <p:nvPr/>
        </p:nvSpPr>
        <p:spPr>
          <a:xfrm>
            <a:off x="10182096" y="356986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C0F966-B223-6546-D55E-9F79E768AEA8}"/>
              </a:ext>
            </a:extLst>
          </p:cNvPr>
          <p:cNvSpPr txBox="1"/>
          <p:nvPr/>
        </p:nvSpPr>
        <p:spPr>
          <a:xfrm>
            <a:off x="848458" y="4790750"/>
            <a:ext cx="10042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150?</a:t>
            </a:r>
          </a:p>
          <a:p>
            <a:pPr marL="342900" indent="-342900">
              <a:lnSpc>
                <a:spcPct val="150000"/>
              </a:lnSpc>
              <a:buFontTx/>
              <a:buAutoNum type="alphaLcParenR"/>
            </a:pP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chum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101A30B-EA4C-A0FA-8B6F-C55F6C6516C4}"/>
              </a:ext>
            </a:extLst>
          </p:cNvPr>
          <p:cNvSpPr/>
          <p:nvPr/>
        </p:nvSpPr>
        <p:spPr>
          <a:xfrm>
            <a:off x="1696917" y="2781300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6D1327-F819-A249-1465-8FCA73D8A4AB}"/>
              </a:ext>
            </a:extLst>
          </p:cNvPr>
          <p:cNvSpPr txBox="1"/>
          <p:nvPr/>
        </p:nvSpPr>
        <p:spPr>
          <a:xfrm>
            <a:off x="910151" y="2244130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183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8089DAD-5697-D8B3-8790-7026820AC6F7}"/>
              </a:ext>
            </a:extLst>
          </p:cNvPr>
          <p:cNvSpPr/>
          <p:nvPr/>
        </p:nvSpPr>
        <p:spPr>
          <a:xfrm>
            <a:off x="4076066" y="2650644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B868BF-02B3-A722-47B5-0DFF70882A75}"/>
              </a:ext>
            </a:extLst>
          </p:cNvPr>
          <p:cNvSpPr txBox="1"/>
          <p:nvPr/>
        </p:nvSpPr>
        <p:spPr>
          <a:xfrm>
            <a:off x="5335446" y="3264669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8294D10-E61F-7F72-D109-AACC4D11114D}"/>
              </a:ext>
            </a:extLst>
          </p:cNvPr>
          <p:cNvSpPr/>
          <p:nvPr/>
        </p:nvSpPr>
        <p:spPr>
          <a:xfrm>
            <a:off x="6422734" y="1858668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2D11F17-1CFF-7174-E677-BA1A16EBB245}"/>
              </a:ext>
            </a:extLst>
          </p:cNvPr>
          <p:cNvSpPr txBox="1"/>
          <p:nvPr/>
        </p:nvSpPr>
        <p:spPr>
          <a:xfrm>
            <a:off x="5805383" y="1266327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176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15AAAF6-DF0D-32F1-5B87-2A9A3B3B6653}"/>
              </a:ext>
            </a:extLst>
          </p:cNvPr>
          <p:cNvSpPr/>
          <p:nvPr/>
        </p:nvSpPr>
        <p:spPr>
          <a:xfrm>
            <a:off x="7567180" y="2524911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3AB7B17-FE64-57B0-71D1-6174470A87BF}"/>
              </a:ext>
            </a:extLst>
          </p:cNvPr>
          <p:cNvSpPr txBox="1"/>
          <p:nvPr/>
        </p:nvSpPr>
        <p:spPr>
          <a:xfrm>
            <a:off x="8687372" y="3051036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150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B694DB1-5134-B7A7-2C40-3498BA6C7C8C}"/>
              </a:ext>
            </a:extLst>
          </p:cNvPr>
          <p:cNvSpPr/>
          <p:nvPr/>
        </p:nvSpPr>
        <p:spPr>
          <a:xfrm>
            <a:off x="9553431" y="2391062"/>
            <a:ext cx="1592383" cy="626161"/>
          </a:xfrm>
          <a:prstGeom prst="ellipse">
            <a:avLst/>
          </a:prstGeom>
          <a:noFill/>
          <a:ln w="57150">
            <a:solidFill>
              <a:srgbClr val="FC525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D00924-AE0A-2648-B988-40859028493F}"/>
              </a:ext>
            </a:extLst>
          </p:cNvPr>
          <p:cNvSpPr txBox="1"/>
          <p:nvPr/>
        </p:nvSpPr>
        <p:spPr>
          <a:xfrm>
            <a:off x="10244114" y="1775354"/>
            <a:ext cx="901700" cy="584775"/>
          </a:xfrm>
          <a:prstGeom prst="rect">
            <a:avLst/>
          </a:prstGeom>
          <a:solidFill>
            <a:srgbClr val="FC5252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BFCC37-8731-C95A-93A6-6981C6454823}"/>
              </a:ext>
            </a:extLst>
          </p:cNvPr>
          <p:cNvSpPr txBox="1"/>
          <p:nvPr/>
        </p:nvSpPr>
        <p:spPr>
          <a:xfrm>
            <a:off x="9831445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9E61D9-E8BF-B0CE-D818-15480D40B9A1}"/>
              </a:ext>
            </a:extLst>
          </p:cNvPr>
          <p:cNvSpPr txBox="1"/>
          <p:nvPr/>
        </p:nvSpPr>
        <p:spPr>
          <a:xfrm>
            <a:off x="10401636" y="4910427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C5CDF20-0BB0-21E5-2C9D-59C8FAE50E4E}"/>
              </a:ext>
            </a:extLst>
          </p:cNvPr>
          <p:cNvSpPr txBox="1"/>
          <p:nvPr/>
        </p:nvSpPr>
        <p:spPr>
          <a:xfrm>
            <a:off x="9791000" y="559169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B9C3725-1659-E5AD-3013-316FA3B17BB0}"/>
              </a:ext>
            </a:extLst>
          </p:cNvPr>
          <p:cNvSpPr txBox="1"/>
          <p:nvPr/>
        </p:nvSpPr>
        <p:spPr>
          <a:xfrm>
            <a:off x="10412909" y="5586620"/>
            <a:ext cx="4445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#9Slide04 Podkova Bold" panose="00000800000000000000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672810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23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25" grpId="0" animBg="1"/>
      <p:bldP spid="26" grpId="0" animBg="1"/>
      <p:bldP spid="28" grpId="0" animBg="1"/>
      <p:bldP spid="29" grpId="0"/>
      <p:bldP spid="29" grpId="1" build="allAtOnce"/>
      <p:bldP spid="30" grpId="0" animBg="1"/>
      <p:bldP spid="32" grpId="0" animBg="1"/>
      <p:bldP spid="32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8" grpId="0" animBg="1"/>
      <p:bldP spid="39" grpId="0" animBg="1"/>
      <p:bldP spid="40" grpId="0" animBg="1"/>
      <p:bldP spid="41" grpId="0" animBg="1"/>
      <p:bldP spid="41" grpId="1" animBg="1"/>
      <p:bldP spid="42" grpId="0" animBg="1"/>
      <p:bldP spid="43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4D204063-7809-548E-D169-22CA9607D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58"/>
            <a:ext cx="6194840" cy="498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38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)Khối lớp Bốn có bao nhiêu học sinh">
            <a:hlinkClick r:id="" action="ppaction://media"/>
            <a:extLst>
              <a:ext uri="{FF2B5EF4-FFF2-40B4-BE49-F238E27FC236}">
                <a16:creationId xmlns:a16="http://schemas.microsoft.com/office/drawing/2014/main" id="{3FE89B0E-560D-3BF0-A9D9-6A5C3B8BC1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8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256FED68-7792-8799-C973-10EEC34C019D}"/>
              </a:ext>
            </a:extLst>
          </p:cNvPr>
          <p:cNvSpPr/>
          <p:nvPr/>
        </p:nvSpPr>
        <p:spPr>
          <a:xfrm>
            <a:off x="848458" y="723900"/>
            <a:ext cx="11051177" cy="58039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2AD1FF95-33C6-3194-1D63-89725FE36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2100" y="-117981"/>
            <a:ext cx="1739901" cy="1595926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0D54C677-1008-BBEA-7E7F-7593766A28E7}"/>
              </a:ext>
            </a:extLst>
          </p:cNvPr>
          <p:cNvSpPr txBox="1"/>
          <p:nvPr/>
        </p:nvSpPr>
        <p:spPr>
          <a:xfrm>
            <a:off x="1235704" y="1169079"/>
            <a:ext cx="10352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142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18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noProof="0" dirty="0" err="1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3600" noProof="0" dirty="0">
                <a:solidFill>
                  <a:schemeClr val="tx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altLang="zh-CN" sz="3600" b="0" i="0" u="none" strike="noStrike" kern="1200" cap="none" spc="0" normalizeH="0" baseline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dirty="0" err="1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600" b="0" i="0" u="none" strike="noStrike" kern="1200" cap="none" spc="0" normalizeH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466E5D-6F2A-7EA9-2B9B-CD66F558F507}"/>
              </a:ext>
            </a:extLst>
          </p:cNvPr>
          <p:cNvGrpSpPr/>
          <p:nvPr/>
        </p:nvGrpSpPr>
        <p:grpSpPr>
          <a:xfrm>
            <a:off x="0" y="-117981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153C2E6-8B73-AC4F-AA09-BA823E57CDDC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0B50580E-72C2-6944-64C9-12C50ECB9B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BB833D5-FE37-A3E1-0C67-BC85C5A97A0E}"/>
              </a:ext>
            </a:extLst>
          </p:cNvPr>
          <p:cNvCxnSpPr/>
          <p:nvPr/>
        </p:nvCxnSpPr>
        <p:spPr>
          <a:xfrm>
            <a:off x="5029200" y="1708670"/>
            <a:ext cx="53949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50DF76C-3637-F57A-306B-265A6EA4A925}"/>
              </a:ext>
            </a:extLst>
          </p:cNvPr>
          <p:cNvCxnSpPr/>
          <p:nvPr/>
        </p:nvCxnSpPr>
        <p:spPr>
          <a:xfrm>
            <a:off x="1347308" y="2254770"/>
            <a:ext cx="896112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6AC9A-E9A6-2DFF-F9FC-598A1DC3E866}"/>
              </a:ext>
            </a:extLst>
          </p:cNvPr>
          <p:cNvSpPr/>
          <p:nvPr/>
        </p:nvSpPr>
        <p:spPr>
          <a:xfrm>
            <a:off x="3530600" y="3518579"/>
            <a:ext cx="6350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nl-NL" sz="3200" u="sng" dirty="0"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Ba: 142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 ít hơn 18 học sinh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Khối Bốn:...học sinh?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Cả hai khối: ...học sinh?</a:t>
            </a:r>
            <a:endParaRPr lang="en-US" sz="28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sp>
        <p:nvSpPr>
          <p:cNvPr id="4" name="矩形 1">
            <a:extLst>
              <a:ext uri="{FF2B5EF4-FFF2-40B4-BE49-F238E27FC236}">
                <a16:creationId xmlns:a16="http://schemas.microsoft.com/office/drawing/2014/main" id="{149027EF-9420-A40F-CF6A-540D6EDEAD1B}"/>
              </a:ext>
            </a:extLst>
          </p:cNvPr>
          <p:cNvSpPr/>
          <p:nvPr/>
        </p:nvSpPr>
        <p:spPr>
          <a:xfrm>
            <a:off x="848458" y="1205031"/>
            <a:ext cx="11051177" cy="50405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8D924F03-390C-CFE8-C23B-A227121F1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354" y="-117981"/>
            <a:ext cx="2475647" cy="2270790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文本框 3">
            <a:extLst>
              <a:ext uri="{FF2B5EF4-FFF2-40B4-BE49-F238E27FC236}">
                <a16:creationId xmlns:a16="http://schemas.microsoft.com/office/drawing/2014/main" id="{7D2CC2D9-C6B6-6693-80DC-52EF0453BECE}"/>
              </a:ext>
            </a:extLst>
          </p:cNvPr>
          <p:cNvSpPr txBox="1"/>
          <p:nvPr/>
        </p:nvSpPr>
        <p:spPr>
          <a:xfrm>
            <a:off x="1839117" y="1415584"/>
            <a:ext cx="1035288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– 18 = 124 (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4000" noProof="0" dirty="0">
              <a:solidFill>
                <a:schemeClr val="tx1">
                  <a:lumMod val="85000"/>
                  <a:lumOff val="1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742950" marR="0" lvl="0" indent="-7429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lphaLcParenR" startAt="2"/>
              <a:tabLst/>
              <a:defRPr/>
            </a:pP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ả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khối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142 + 124 = 266 (</a:t>
            </a:r>
            <a:r>
              <a:rPr lang="en-US" altLang="zh-CN" sz="4000" baseline="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000" b="0" i="0" u="none" strike="noStrike" kern="1200" cap="none" spc="0" normalizeH="0" baseline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		</a:t>
            </a:r>
            <a:r>
              <a:rPr kumimoji="0" lang="en-US" altLang="zh-CN" sz="4000" b="0" i="0" u="none" strike="noStrike" kern="1200" cap="none" spc="0" normalizeH="0" baseline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a) 124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4000" b="0" i="0" u="none" strike="noStrike" kern="1200" cap="none" spc="0" normalizeH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0" i="0" u="none" strike="noStrike" kern="1200" cap="none" spc="0" normalizeH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en-US" altLang="zh-CN" sz="4000" b="0" i="0" u="none" strike="noStrike" kern="1200" cap="none" spc="0" normalizeH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400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b)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266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40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noProof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15号-刀刀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3937B0-FB4E-6EC4-60BF-A3AB289D2838}"/>
              </a:ext>
            </a:extLst>
          </p:cNvPr>
          <p:cNvGrpSpPr/>
          <p:nvPr/>
        </p:nvGrpSpPr>
        <p:grpSpPr>
          <a:xfrm>
            <a:off x="0" y="486143"/>
            <a:ext cx="1953560" cy="1538340"/>
            <a:chOff x="0" y="486143"/>
            <a:chExt cx="1953560" cy="1538340"/>
          </a:xfrm>
        </p:grpSpPr>
        <p:sp>
          <p:nvSpPr>
            <p:cNvPr id="8" name="Rounded Rectangle 18">
              <a:extLst>
                <a:ext uri="{FF2B5EF4-FFF2-40B4-BE49-F238E27FC236}">
                  <a16:creationId xmlns:a16="http://schemas.microsoft.com/office/drawing/2014/main" id="{F96CE396-8853-27B7-3EEE-FE2140924412}"/>
                </a:ext>
              </a:extLst>
            </p:cNvPr>
            <p:cNvSpPr/>
            <p:nvPr/>
          </p:nvSpPr>
          <p:spPr>
            <a:xfrm>
              <a:off x="895211" y="999260"/>
              <a:ext cx="1058349" cy="7327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  <a:alpha val="97000"/>
              </a:schemeClr>
            </a:solidFill>
            <a:ln>
              <a:solidFill>
                <a:schemeClr val="bg2">
                  <a:lumMod val="1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sz="4000" dirty="0">
                  <a:solidFill>
                    <a:schemeClr val="accent1">
                      <a:lumMod val="50000"/>
                    </a:schemeClr>
                  </a:solidFill>
                  <a:latin typeface="#9Slide03 Montserrat Black" panose="00000A00000000000000" pitchFamily="2" charset="0"/>
                </a:rPr>
                <a:t>4</a:t>
              </a:r>
              <a:endParaRPr lang="en-US" sz="3200" dirty="0">
                <a:solidFill>
                  <a:schemeClr val="accent1">
                    <a:lumMod val="50000"/>
                  </a:schemeClr>
                </a:solidFill>
                <a:latin typeface="#9Slide03 Montserrat Black" panose="00000A00000000000000" pitchFamily="2" charset="0"/>
              </a:endParaRPr>
            </a:p>
          </p:txBody>
        </p:sp>
        <p:pic>
          <p:nvPicPr>
            <p:cNvPr id="9" name="Picture 2" descr="Flat summer elements collection">
              <a:extLst>
                <a:ext uri="{FF2B5EF4-FFF2-40B4-BE49-F238E27FC236}">
                  <a16:creationId xmlns:a16="http://schemas.microsoft.com/office/drawing/2014/main" id="{815E883C-7D35-B73E-2BA2-85D4DF80DD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7909" b="95323" l="53570" r="94841">
                          <a14:foregroundMark x1="69808" y1="87061" x2="81949" y2="82748"/>
                          <a14:foregroundMark x1="63738" y1="62300" x2="79233" y2="66613"/>
                          <a14:foregroundMark x1="62780" y1="63738" x2="79073" y2="672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11" t="53232"/>
            <a:stretch/>
          </p:blipFill>
          <p:spPr bwMode="auto">
            <a:xfrm>
              <a:off x="0" y="486143"/>
              <a:ext cx="1696917" cy="1538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B1FB85-621E-6256-3E9A-A755A79532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795" y="1278105"/>
            <a:ext cx="2435057" cy="90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07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EEF55-11A5-40F8-8C47-E3284410D250}"/>
              </a:ext>
            </a:extLst>
          </p:cNvPr>
          <p:cNvGrpSpPr/>
          <p:nvPr/>
        </p:nvGrpSpPr>
        <p:grpSpPr>
          <a:xfrm>
            <a:off x="1769807" y="104557"/>
            <a:ext cx="7869494" cy="4139652"/>
            <a:chOff x="1769807" y="104557"/>
            <a:chExt cx="7869494" cy="4139652"/>
          </a:xfrm>
        </p:grpSpPr>
        <p:sp>
          <p:nvSpPr>
            <p:cNvPr id="13" name="Cloud 12">
              <a:extLst>
                <a:ext uri="{FF2B5EF4-FFF2-40B4-BE49-F238E27FC236}">
                  <a16:creationId xmlns:a16="http://schemas.microsoft.com/office/drawing/2014/main" id="{7C578EA4-43F5-4897-AE86-1B2CC7F9D117}"/>
                </a:ext>
              </a:extLst>
            </p:cNvPr>
            <p:cNvSpPr/>
            <p:nvPr/>
          </p:nvSpPr>
          <p:spPr>
            <a:xfrm>
              <a:off x="1769807" y="104557"/>
              <a:ext cx="7869494" cy="4139652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65E3C4-D94A-4236-8DFF-86C6CC70A07C}"/>
                </a:ext>
              </a:extLst>
            </p:cNvPr>
            <p:cNvSpPr txBox="1"/>
            <p:nvPr/>
          </p:nvSpPr>
          <p:spPr>
            <a:xfrm>
              <a:off x="2254043" y="843677"/>
              <a:ext cx="72119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D6662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9FB035EA-3076-4313-BAD0-93259EB3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3" t="9848" r="29817" b="14768"/>
          <a:stretch/>
        </p:blipFill>
        <p:spPr>
          <a:xfrm>
            <a:off x="-315250" y="1365491"/>
            <a:ext cx="4004841" cy="516984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ED58D8B-936E-4B44-9018-101C127CB1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636" y="2398047"/>
            <a:ext cx="5228448" cy="369232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D3F23CAA-5C59-3015-3828-CEA0A37507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88" y="1066405"/>
            <a:ext cx="7086744" cy="244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0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0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8068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  <p:cond evt="onNext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45701" y="747400"/>
            <a:ext cx="7636251" cy="268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800" dirty="0">
                <a:ln>
                  <a:solidFill>
                    <a:schemeClr val="accent1"/>
                  </a:solidFill>
                </a:ln>
                <a:latin typeface="#9Slide07 SVNTransformer" pitchFamily="2" charset="0"/>
              </a:rPr>
              <a:t>VƯỢT CHƯỚNG </a:t>
            </a:r>
            <a:r>
              <a:rPr lang="en" sz="8800" dirty="0">
                <a:ln>
                  <a:solidFill>
                    <a:schemeClr val="accent1"/>
                  </a:solidFill>
                </a:ln>
                <a:solidFill>
                  <a:schemeClr val="dk2"/>
                </a:solidFill>
                <a:latin typeface="#9Slide07 SVNTransformer" pitchFamily="2" charset="0"/>
              </a:rPr>
              <a:t>NGẠI VẬT</a:t>
            </a:r>
            <a:endParaRPr sz="8800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#9Slide07 SVNTransformer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7D5DAF0-74D2-9C2E-D6A1-4A80C3F23D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7" b="51856" l="3500" r="31600">
                        <a14:foregroundMark x1="10117" y1="40394" x2="25117" y2="38128"/>
                        <a14:foregroundMark x1="25117" y1="38128" x2="25583" y2="38128"/>
                        <a14:foregroundMark x1="16283" y1="35140" x2="22900" y2="43153"/>
                        <a14:foregroundMark x1="15000" y1="35140" x2="16517" y2="47061"/>
                        <a14:foregroundMark x1="16517" y1="47061" x2="16517" y2="47061"/>
                        <a14:foregroundMark x1="17100" y1="36749" x2="22783" y2="36059"/>
                        <a14:foregroundMark x1="22783" y1="36059" x2="22783" y2="36059"/>
                        <a14:foregroundMark x1="16750" y1="40854" x2="21633" y2="44762"/>
                        <a14:foregroundMark x1="9300" y1="45222" x2="15233" y2="46601"/>
                        <a14:foregroundMark x1="7900" y1="44762" x2="13950" y2="48867"/>
                        <a14:foregroundMark x1="17333" y1="46141" x2="26867" y2="46141"/>
                        <a14:foregroundMark x1="15933" y1="47750" x2="22900" y2="47980"/>
                        <a14:foregroundMark x1="22783" y1="36289" x2="24300" y2="39475"/>
                        <a14:foregroundMark x1="10700" y1="18654" x2="10700" y2="18654"/>
                        <a14:foregroundMark x1="28250" y1="48440" x2="28950" y2="51856"/>
                        <a14:backgroundMark x1="10583" y1="51166" x2="11867" y2="52775"/>
                        <a14:backgroundMark x1="10000" y1="50936" x2="10700" y2="52085"/>
                        <a14:backgroundMark x1="24767" y1="50706" x2="26283" y2="51166"/>
                      </a14:backgroundRemoval>
                    </a14:imgEffect>
                  </a14:imgLayer>
                </a14:imgProps>
              </a:ext>
            </a:extLst>
          </a:blip>
          <a:srcRect r="64884" b="44701"/>
          <a:stretch/>
        </p:blipFill>
        <p:spPr>
          <a:xfrm>
            <a:off x="3823138" y="2858740"/>
            <a:ext cx="4281377" cy="342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4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 347 + 128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lvl="0" algn="ctr" defTabSz="1219170">
              <a:buClr>
                <a:srgbClr val="202020"/>
              </a:buClr>
            </a:pPr>
            <a:r>
              <a:rPr lang="en-US" sz="8000" b="1" kern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485</a:t>
            </a:r>
            <a:endParaRPr kumimoji="0" lang="en-US" sz="8000" b="1" i="1" u="none" strike="noStrike" kern="0" cap="none" spc="0" normalizeH="0" baseline="0" noProof="0" dirty="0">
              <a:ln>
                <a:solidFill>
                  <a:srgbClr val="202020"/>
                </a:solidFill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ubik Black"/>
            </a:endParaRPr>
          </a:p>
        </p:txBody>
      </p:sp>
    </p:spTree>
    <p:extLst>
      <p:ext uri="{BB962C8B-B14F-4D97-AF65-F5344CB8AC3E}">
        <p14:creationId xmlns:p14="http://schemas.microsoft.com/office/powerpoint/2010/main" val="30246762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620 - 245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2892055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375</a:t>
            </a:r>
          </a:p>
        </p:txBody>
      </p:sp>
    </p:spTree>
    <p:extLst>
      <p:ext uri="{BB962C8B-B14F-4D97-AF65-F5344CB8AC3E}">
        <p14:creationId xmlns:p14="http://schemas.microsoft.com/office/powerpoint/2010/main" val="16564961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999 - 478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6953694" y="1388476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521</a:t>
            </a:r>
          </a:p>
        </p:txBody>
      </p:sp>
    </p:spTree>
    <p:extLst>
      <p:ext uri="{BB962C8B-B14F-4D97-AF65-F5344CB8AC3E}">
        <p14:creationId xmlns:p14="http://schemas.microsoft.com/office/powerpoint/2010/main" val="11162459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F30476E-9793-4A53-0738-0A01B039BB76}"/>
              </a:ext>
            </a:extLst>
          </p:cNvPr>
          <p:cNvSpPr/>
          <p:nvPr/>
        </p:nvSpPr>
        <p:spPr>
          <a:xfrm>
            <a:off x="1346791" y="382773"/>
            <a:ext cx="10292316" cy="3331535"/>
          </a:xfrm>
          <a:prstGeom prst="roundRect">
            <a:avLst/>
          </a:prstGeom>
          <a:solidFill>
            <a:schemeClr val="accent2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1" i="0" u="none" strike="noStrike" kern="0" cap="none" spc="0" normalizeH="0" baseline="0" noProof="0">
              <a:ln>
                <a:noFill/>
              </a:ln>
              <a:solidFill>
                <a:srgbClr val="ADFEE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  <a:sym typeface="Arial"/>
            </a:endParaRPr>
          </a:p>
        </p:txBody>
      </p:sp>
      <p:sp>
        <p:nvSpPr>
          <p:cNvPr id="5" name="Google Shape;1749;p52">
            <a:extLst>
              <a:ext uri="{FF2B5EF4-FFF2-40B4-BE49-F238E27FC236}">
                <a16:creationId xmlns:a16="http://schemas.microsoft.com/office/drawing/2014/main" id="{A01A7F1D-C75E-B1B4-32F5-06528D1111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32615" y="1418818"/>
            <a:ext cx="7636251" cy="156340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8000" b="1" dirty="0">
                <a:ln>
                  <a:solidFill>
                    <a:schemeClr val="accent1"/>
                  </a:solidFill>
                </a:ln>
                <a:latin typeface="Cambria" panose="02040503050406030204" pitchFamily="18" charset="0"/>
                <a:ea typeface="Cambria" panose="02040503050406030204" pitchFamily="18" charset="0"/>
              </a:rPr>
              <a:t>234 + 567 =</a:t>
            </a:r>
            <a:endParaRPr sz="8000" b="1" dirty="0">
              <a:ln>
                <a:solidFill>
                  <a:schemeClr val="accent1"/>
                </a:solidFill>
              </a:ln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1DB9EF-F6C5-E3A0-536C-6626F7703F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920" b="95599" l="37767" r="96400">
                        <a14:foregroundMark x1="39067" y1="83481" x2="38833" y2="74089"/>
                        <a14:foregroundMark x1="37783" y1="74089" x2="38367" y2="72020"/>
                        <a14:foregroundMark x1="46400" y1="82791" x2="52883" y2="89163"/>
                        <a14:foregroundMark x1="52883" y1="89163" x2="53133" y2="89195"/>
                        <a14:foregroundMark x1="49767" y1="81182" x2="54117" y2="91790"/>
                        <a14:foregroundMark x1="54117" y1="91790" x2="54533" y2="92414"/>
                        <a14:foregroundMark x1="48717" y1="81412" x2="54533" y2="80033"/>
                        <a14:foregroundMark x1="54533" y1="80033" x2="54533" y2="80033"/>
                        <a14:foregroundMark x1="48483" y1="88966" x2="50233" y2="92644"/>
                        <a14:foregroundMark x1="58600" y1="62627" x2="62550" y2="61478"/>
                        <a14:foregroundMark x1="83133" y1="86470" x2="91167" y2="84401"/>
                        <a14:foregroundMark x1="91167" y1="84401" x2="91167" y2="84401"/>
                        <a14:foregroundMark x1="88717" y1="91954" x2="91167" y2="86700"/>
                        <a14:foregroundMark x1="93833" y1="80033" x2="96400" y2="85780"/>
                      </a14:backgroundRemoval>
                    </a14:imgEffect>
                  </a14:imgLayer>
                </a14:imgProps>
              </a:ext>
            </a:extLst>
          </a:blip>
          <a:srcRect l="34302" t="56660"/>
          <a:stretch/>
        </p:blipFill>
        <p:spPr>
          <a:xfrm>
            <a:off x="0" y="4706678"/>
            <a:ext cx="5593843" cy="18727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99047E-6E43-C66D-43D0-761E08064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02" b="96621" l="67096" r="97540">
                        <a14:foregroundMark x1="96840" y1="84963" x2="97540" y2="81651"/>
                      </a14:backgroundRemoval>
                    </a14:imgEffect>
                  </a14:imgLayer>
                </a14:imgProps>
              </a:ext>
            </a:extLst>
          </a:blip>
          <a:srcRect l="63460" t="66356"/>
          <a:stretch/>
        </p:blipFill>
        <p:spPr>
          <a:xfrm>
            <a:off x="5230988" y="3856077"/>
            <a:ext cx="3637221" cy="2831803"/>
          </a:xfrm>
          <a:prstGeom prst="rect">
            <a:avLst/>
          </a:prstGeom>
        </p:spPr>
      </p:pic>
      <p:sp>
        <p:nvSpPr>
          <p:cNvPr id="6" name="Google Shape;1749;p52">
            <a:extLst>
              <a:ext uri="{FF2B5EF4-FFF2-40B4-BE49-F238E27FC236}">
                <a16:creationId xmlns:a16="http://schemas.microsoft.com/office/drawing/2014/main" id="{FECC34E4-1A5E-AC11-DAE9-29B9D809CEAF}"/>
              </a:ext>
            </a:extLst>
          </p:cNvPr>
          <p:cNvSpPr txBox="1">
            <a:spLocks/>
          </p:cNvSpPr>
          <p:nvPr/>
        </p:nvSpPr>
        <p:spPr>
          <a:xfrm>
            <a:off x="7251405" y="1431007"/>
            <a:ext cx="3444949" cy="1563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600" b="0" i="1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ubik Black"/>
              <a:buNone/>
              <a:defRPr sz="3000" b="0" i="0" u="none" strike="noStrike" cap="none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3000"/>
              <a:buFont typeface="Rubik Black"/>
              <a:buNone/>
              <a:tabLst/>
              <a:defRPr/>
            </a:pPr>
            <a:r>
              <a:rPr kumimoji="0" lang="en-US" sz="8000" b="1" i="1" u="none" strike="noStrike" kern="0" cap="none" spc="0" normalizeH="0" baseline="0" noProof="0" dirty="0">
                <a:ln>
                  <a:solidFill>
                    <a:srgbClr val="202020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ubik Black"/>
              </a:rPr>
              <a:t>791</a:t>
            </a:r>
          </a:p>
        </p:txBody>
      </p:sp>
    </p:spTree>
    <p:extLst>
      <p:ext uri="{BB962C8B-B14F-4D97-AF65-F5344CB8AC3E}">
        <p14:creationId xmlns:p14="http://schemas.microsoft.com/office/powerpoint/2010/main" val="30305784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93827E-7 L 1.01129 -0.0166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56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86C1FE5-038B-4BBD-B074-3ABD920FC41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243661-D088-31C9-F9F5-A7B0BFB3E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14" y="177800"/>
            <a:ext cx="9292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3A127F-698C-476E-9C3C-9316E9F2C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EDE18E-EB88-3D08-DE0F-BF3DA761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8822"/>
            <a:ext cx="5956308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1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50AB66F-2E67-41EB-A814-0F3F9210FD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9"/>
          <a:stretch/>
        </p:blipFill>
        <p:spPr>
          <a:xfrm>
            <a:off x="0" y="0"/>
            <a:ext cx="123444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ACB59D-5D91-F563-92D6-D4DF8FC4BD98}"/>
              </a:ext>
            </a:extLst>
          </p:cNvPr>
          <p:cNvGrpSpPr/>
          <p:nvPr/>
        </p:nvGrpSpPr>
        <p:grpSpPr>
          <a:xfrm>
            <a:off x="0" y="-272013"/>
            <a:ext cx="11690431" cy="6723616"/>
            <a:chOff x="0" y="-172345"/>
            <a:chExt cx="11690431" cy="6723616"/>
          </a:xfrm>
        </p:grpSpPr>
        <p:sp>
          <p:nvSpPr>
            <p:cNvPr id="6" name="Rounded Rectangle 1">
              <a:extLst>
                <a:ext uri="{FF2B5EF4-FFF2-40B4-BE49-F238E27FC236}">
                  <a16:creationId xmlns:a16="http://schemas.microsoft.com/office/drawing/2014/main" id="{8E1BDBA2-7EEB-DCE2-A164-15341E8EF1EC}"/>
                </a:ext>
              </a:extLst>
            </p:cNvPr>
            <p:cNvSpPr/>
            <p:nvPr/>
          </p:nvSpPr>
          <p:spPr>
            <a:xfrm>
              <a:off x="601885" y="462987"/>
              <a:ext cx="11088546" cy="6088284"/>
            </a:xfrm>
            <a:prstGeom prst="roundRect">
              <a:avLst>
                <a:gd name="adj" fmla="val 6781"/>
              </a:avLst>
            </a:prstGeom>
            <a:solidFill>
              <a:schemeClr val="bg1"/>
            </a:solidFill>
            <a:ln w="28575"/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062649A-8115-E6C3-E0C7-23D895042775}"/>
                </a:ext>
              </a:extLst>
            </p:cNvPr>
            <p:cNvGrpSpPr/>
            <p:nvPr/>
          </p:nvGrpSpPr>
          <p:grpSpPr>
            <a:xfrm>
              <a:off x="0" y="-172345"/>
              <a:ext cx="2822866" cy="1538340"/>
              <a:chOff x="0" y="-172345"/>
              <a:chExt cx="2822866" cy="1538340"/>
            </a:xfrm>
          </p:grpSpPr>
          <p:sp>
            <p:nvSpPr>
              <p:cNvPr id="8" name="Rounded Rectangle 3">
                <a:extLst>
                  <a:ext uri="{FF2B5EF4-FFF2-40B4-BE49-F238E27FC236}">
                    <a16:creationId xmlns:a16="http://schemas.microsoft.com/office/drawing/2014/main" id="{D638D349-79BF-AF32-041D-F3208B9D63FC}"/>
                  </a:ext>
                </a:extLst>
              </p:cNvPr>
              <p:cNvSpPr/>
              <p:nvPr/>
            </p:nvSpPr>
            <p:spPr>
              <a:xfrm>
                <a:off x="910151" y="304944"/>
                <a:ext cx="1912715" cy="732767"/>
              </a:xfrm>
              <a:prstGeom prst="roundRect">
                <a:avLst/>
              </a:prstGeom>
              <a:solidFill>
                <a:srgbClr val="C00000">
                  <a:alpha val="97000"/>
                </a:srgbClr>
              </a:solidFill>
              <a:ln>
                <a:solidFill>
                  <a:schemeClr val="tx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40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1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. </a:t>
                </a:r>
                <a:r>
                  <a:rPr lang="en-US" sz="3200" dirty="0" err="1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#9Slide03 Montserrat Black" panose="00000A00000000000000" pitchFamily="2" charset="0"/>
                  </a:rPr>
                  <a:t>?</a:t>
                </a:r>
              </a:p>
            </p:txBody>
          </p:sp>
          <p:pic>
            <p:nvPicPr>
              <p:cNvPr id="9" name="Picture 2" descr="Flat summer elements collection">
                <a:extLst>
                  <a:ext uri="{FF2B5EF4-FFF2-40B4-BE49-F238E27FC236}">
                    <a16:creationId xmlns:a16="http://schemas.microsoft.com/office/drawing/2014/main" id="{73AFC43F-AB28-2ECB-1468-3A529F685D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57909" b="95323" l="53570" r="94841">
                            <a14:foregroundMark x1="69808" y1="87061" x2="81949" y2="82748"/>
                            <a14:foregroundMark x1="63738" y1="62300" x2="79233" y2="66613"/>
                            <a14:foregroundMark x1="62780" y1="63738" x2="79073" y2="67252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8411" t="53232"/>
              <a:stretch/>
            </p:blipFill>
            <p:spPr bwMode="auto">
              <a:xfrm>
                <a:off x="0" y="-172345"/>
                <a:ext cx="1696917" cy="1538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5A5F48C-0892-EA8A-EF44-89FB8E0C2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429118"/>
              </p:ext>
            </p:extLst>
          </p:nvPr>
        </p:nvGraphicFramePr>
        <p:xfrm>
          <a:off x="910151" y="1673043"/>
          <a:ext cx="10515600" cy="2194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164504237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57960412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445105044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130878220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83347409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3951061896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0" cap="none" spc="0" baseline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baseline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4317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200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1576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/>
                      <a:r>
                        <a:rPr lang="en-US" sz="3600" b="0" cap="none" spc="0" dirty="0" err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800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0" cap="none" spc="0" dirty="0">
                        <a:ln w="0"/>
                        <a:solidFill>
                          <a:schemeClr val="tx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893652"/>
                  </a:ext>
                </a:extLst>
              </a:tr>
            </a:tbl>
          </a:graphicData>
        </a:graphic>
      </p:graphicFrame>
      <p:pic>
        <p:nvPicPr>
          <p:cNvPr id="12" name="dep" descr="Flat summer elements collection">
            <a:extLst>
              <a:ext uri="{FF2B5EF4-FFF2-40B4-BE49-F238E27FC236}">
                <a16:creationId xmlns:a16="http://schemas.microsoft.com/office/drawing/2014/main" id="{0022C91F-CC4D-7DA9-CB85-0B5C51E0E2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911" b="96166" l="3994" r="54633">
                        <a14:foregroundMark x1="41054" y1="65655" x2="36262" y2="90895"/>
                        <a14:foregroundMark x1="19169" y1="74441" x2="23642" y2="728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3994" r="43746"/>
          <a:stretch/>
        </p:blipFill>
        <p:spPr bwMode="auto">
          <a:xfrm>
            <a:off x="5185436" y="3089795"/>
            <a:ext cx="1020576" cy="83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mu" descr="Hand drawn summer element collection">
            <a:extLst>
              <a:ext uri="{FF2B5EF4-FFF2-40B4-BE49-F238E27FC236}">
                <a16:creationId xmlns:a16="http://schemas.microsoft.com/office/drawing/2014/main" id="{CEAE00C6-5D32-A002-232C-EA6DE185FD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78" b="28597" l="51933" r="94659">
                        <a14:foregroundMark x1="84824" y1="20607" x2="87380" y2="15815"/>
                        <a14:foregroundMark x1="88978" y1="18850" x2="90256" y2="19010"/>
                        <a14:foregroundMark x1="89297" y1="17891" x2="90735" y2="16134"/>
                        <a14:foregroundMark x1="88179" y1="14217" x2="89936" y2="134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92" b="68226"/>
          <a:stretch/>
        </p:blipFill>
        <p:spPr bwMode="auto">
          <a:xfrm>
            <a:off x="8249466" y="3074400"/>
            <a:ext cx="1454696" cy="86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Line Callout 1 12">
            <a:extLst>
              <a:ext uri="{FF2B5EF4-FFF2-40B4-BE49-F238E27FC236}">
                <a16:creationId xmlns:a16="http://schemas.microsoft.com/office/drawing/2014/main" id="{C10ABAA9-D64B-65CA-DAF9-104017A37C77}"/>
              </a:ext>
            </a:extLst>
          </p:cNvPr>
          <p:cNvSpPr/>
          <p:nvPr/>
        </p:nvSpPr>
        <p:spPr>
          <a:xfrm>
            <a:off x="1277655" y="4602603"/>
            <a:ext cx="3774991" cy="853440"/>
          </a:xfrm>
          <a:prstGeom prst="borderCallout1">
            <a:avLst>
              <a:gd name="adj1" fmla="val -10583"/>
              <a:gd name="adj2" fmla="val 57117"/>
              <a:gd name="adj3" fmla="val -95167"/>
              <a:gd name="adj4" fmla="val 76456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 – 200 = 800</a:t>
            </a:r>
          </a:p>
        </p:txBody>
      </p:sp>
      <p:pic>
        <p:nvPicPr>
          <p:cNvPr id="16" name="kinh" descr="Hello summer background with beach elements">
            <a:extLst>
              <a:ext uri="{FF2B5EF4-FFF2-40B4-BE49-F238E27FC236}">
                <a16:creationId xmlns:a16="http://schemas.microsoft.com/office/drawing/2014/main" id="{84F92D5B-3D74-07D5-294E-664D44F204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981" b="33067" l="20927" r="52716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78" t="13330" r="46357" b="65210"/>
          <a:stretch/>
        </p:blipFill>
        <p:spPr bwMode="auto">
          <a:xfrm rot="979425">
            <a:off x="6679461" y="3052343"/>
            <a:ext cx="1243467" cy="848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kcn" descr="Hello summer background with beach elements">
            <a:extLst>
              <a:ext uri="{FF2B5EF4-FFF2-40B4-BE49-F238E27FC236}">
                <a16:creationId xmlns:a16="http://schemas.microsoft.com/office/drawing/2014/main" id="{9450F76E-9768-2392-3215-98DB0E655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917" b="32748" l="54633" r="80351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36" t="1395" r="15955" b="71770"/>
          <a:stretch/>
        </p:blipFill>
        <p:spPr bwMode="auto">
          <a:xfrm rot="4768630">
            <a:off x="10007278" y="2964404"/>
            <a:ext cx="1175810" cy="1024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Callout 1 16">
            <a:extLst>
              <a:ext uri="{FF2B5EF4-FFF2-40B4-BE49-F238E27FC236}">
                <a16:creationId xmlns:a16="http://schemas.microsoft.com/office/drawing/2014/main" id="{C3B2FE71-5F68-13BF-6970-249C5E18DEC0}"/>
              </a:ext>
            </a:extLst>
          </p:cNvPr>
          <p:cNvSpPr/>
          <p:nvPr/>
        </p:nvSpPr>
        <p:spPr>
          <a:xfrm>
            <a:off x="1277655" y="4272685"/>
            <a:ext cx="6459415" cy="2007043"/>
          </a:xfrm>
          <a:prstGeom prst="borderCallout1">
            <a:avLst>
              <a:gd name="adj1" fmla="val 55648"/>
              <a:gd name="adj2" fmla="val 102824"/>
              <a:gd name="adj3" fmla="val 83328"/>
              <a:gd name="adj4" fmla="val 127729"/>
            </a:avLst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Nhiệm</a:t>
            </a:r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endParaRPr lang="en-US" sz="3600" b="1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kiện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endParaRPr lang="en-US" sz="3600" dirty="0">
              <a:solidFill>
                <a:schemeClr val="accent4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8706C0-F710-85B0-2C37-179EDE0D3524}"/>
              </a:ext>
            </a:extLst>
          </p:cNvPr>
          <p:cNvSpPr/>
          <p:nvPr/>
        </p:nvSpPr>
        <p:spPr>
          <a:xfrm>
            <a:off x="521382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426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6D34C09-0DBC-B1E5-A781-8A4E7A4F0EB9}"/>
              </a:ext>
            </a:extLst>
          </p:cNvPr>
          <p:cNvSpPr/>
          <p:nvPr/>
        </p:nvSpPr>
        <p:spPr>
          <a:xfrm>
            <a:off x="6907196" y="-823259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150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E194B46-BCA2-53DD-EF32-0DC16A08681D}"/>
              </a:ext>
            </a:extLst>
          </p:cNvPr>
          <p:cNvSpPr/>
          <p:nvPr/>
        </p:nvSpPr>
        <p:spPr>
          <a:xfrm>
            <a:off x="8249466" y="-855775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74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B070E9A-09F0-02AC-4A27-20B4C1CED609}"/>
              </a:ext>
            </a:extLst>
          </p:cNvPr>
          <p:cNvSpPr/>
          <p:nvPr/>
        </p:nvSpPr>
        <p:spPr>
          <a:xfrm>
            <a:off x="10096182" y="-805766"/>
            <a:ext cx="1109856" cy="6554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#9Slide03 Montserrat Black" panose="00000A00000000000000" pitchFamily="2" charset="0"/>
              </a:rPr>
              <a:t>84</a:t>
            </a:r>
          </a:p>
        </p:txBody>
      </p:sp>
      <p:pic>
        <p:nvPicPr>
          <p:cNvPr id="42" name="Picture 8" descr="Hello summer background with beach elements">
            <a:extLst>
              <a:ext uri="{FF2B5EF4-FFF2-40B4-BE49-F238E27FC236}">
                <a16:creationId xmlns:a16="http://schemas.microsoft.com/office/drawing/2014/main" id="{3A854E57-FE33-823F-16D7-7A7EF54816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585" b="95847" l="60383" r="98403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77" t="59130"/>
          <a:stretch/>
        </p:blipFill>
        <p:spPr bwMode="auto">
          <a:xfrm>
            <a:off x="8840960" y="3876734"/>
            <a:ext cx="3525241" cy="3287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A722B4C-2F67-C390-B58C-593608984F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280" y="503523"/>
            <a:ext cx="5192110" cy="5192110"/>
          </a:xfrm>
          <a:prstGeom prst="rect">
            <a:avLst/>
          </a:prstGeom>
        </p:spPr>
      </p:pic>
      <p:sp>
        <p:nvSpPr>
          <p:cNvPr id="44" name="Wave 43">
            <a:extLst>
              <a:ext uri="{FF2B5EF4-FFF2-40B4-BE49-F238E27FC236}">
                <a16:creationId xmlns:a16="http://schemas.microsoft.com/office/drawing/2014/main" id="{3D33A400-7556-6CFE-BA1B-DF752634851A}"/>
              </a:ext>
            </a:extLst>
          </p:cNvPr>
          <p:cNvSpPr/>
          <p:nvPr/>
        </p:nvSpPr>
        <p:spPr>
          <a:xfrm>
            <a:off x="2081048" y="4915774"/>
            <a:ext cx="6799389" cy="1643120"/>
          </a:xfrm>
          <a:prstGeom prst="wave">
            <a:avLst/>
          </a:prstGeom>
          <a:solidFill>
            <a:srgbClr val="FC52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Deflate">
              <a:avLst/>
            </a:prstTxWarp>
          </a:bodyPr>
          <a:lstStyle/>
          <a:p>
            <a:pPr algn="ctr"/>
            <a:r>
              <a:rPr lang="en-US" sz="3600" dirty="0" err="1">
                <a:latin typeface="#9Slide03 Montserrat Black" panose="00000A00000000000000" pitchFamily="2" charset="0"/>
              </a:rPr>
              <a:t>Chúc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mừng</a:t>
            </a:r>
            <a:r>
              <a:rPr lang="en-US" sz="3600" dirty="0">
                <a:latin typeface="#9Slide03 Montserrat Black" panose="00000A00000000000000" pitchFamily="2" charset="0"/>
              </a:rPr>
              <a:t> </a:t>
            </a:r>
            <a:r>
              <a:rPr lang="en-US" sz="3600" dirty="0" err="1">
                <a:latin typeface="#9Slide03 Montserrat Black" panose="00000A00000000000000" pitchFamily="2" charset="0"/>
              </a:rPr>
              <a:t>bạn</a:t>
            </a:r>
            <a:endParaRPr lang="en-US" sz="3600" dirty="0">
              <a:latin typeface="#9Slide03 Montserrat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4132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22222E-6 L -0.00052 0.59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0.3 L 0.10716 0.1169 C 0.1289 0.0757 0.16159 0.05394 0.19583 0.05394 C 0.23489 0.05394 0.26601 0.0757 0.28776 0.1169 L 0.39258 0.3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92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00729 0.5912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2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32524 L 0.07539 0.04352 C 0.09101 -0.0199 0.11458 -0.05393 0.13932 -0.05393 C 0.16745 -0.05393 0.18997 -0.0199 0.2056 0.04352 L 0.28112 0.32524 " pathEditMode="relative" rAng="0" ptsTypes="AAAAA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49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85185E-6 L 0.02005 0.59398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3" y="296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14362 0.343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00989 0.5868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293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6 0.01018 L 0.04623 0.10023 C 0.05339 0.11921 0.05756 0.14768 0.05756 0.17731 C 0.05756 0.21088 0.05339 0.23773 0.04623 0.25671 L 0.01446 0.34699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35" grpId="0"/>
      <p:bldP spid="37" grpId="0"/>
      <p:bldP spid="39" grpId="0"/>
      <p:bldP spid="41" grpId="0"/>
      <p:bldP spid="4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273</Words>
  <Application>Microsoft Office PowerPoint</Application>
  <PresentationFormat>Widescreen</PresentationFormat>
  <Paragraphs>75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Comfortaa Medium</vt:lpstr>
      <vt:lpstr>等线</vt:lpstr>
      <vt:lpstr>Rubik Black</vt:lpstr>
      <vt:lpstr>杨任东竹石体-Medium</vt:lpstr>
      <vt:lpstr>#9Slide03 Montserrat Black</vt:lpstr>
      <vt:lpstr>#9Slide04 Podkova Bold</vt:lpstr>
      <vt:lpstr>#9Slide07 SVNTransformer</vt:lpstr>
      <vt:lpstr>Arial</vt:lpstr>
      <vt:lpstr>Calibri</vt:lpstr>
      <vt:lpstr>Cambria</vt:lpstr>
      <vt:lpstr>Coiny</vt:lpstr>
      <vt:lpstr>1_Office Theme</vt:lpstr>
      <vt:lpstr>Office 主题​​</vt:lpstr>
      <vt:lpstr>Math Subject for High School - 10th Grade: Circles by Slidesgo</vt:lpstr>
      <vt:lpstr>PowerPoint Presentation</vt:lpstr>
      <vt:lpstr>VƯỢT CHƯỚNG NGẠI VẬT</vt:lpstr>
      <vt:lpstr> 347 + 128 =</vt:lpstr>
      <vt:lpstr>620 - 245 =</vt:lpstr>
      <vt:lpstr>999 - 478 =</vt:lpstr>
      <vt:lpstr>234 + 567 =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32</cp:revision>
  <dcterms:created xsi:type="dcterms:W3CDTF">2022-05-03T14:04:29Z</dcterms:created>
  <dcterms:modified xsi:type="dcterms:W3CDTF">2025-08-01T09:31:58Z</dcterms:modified>
</cp:coreProperties>
</file>