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333" r:id="rId23"/>
    <p:sldId id="275" r:id="rId24"/>
    <p:sldId id="276" r:id="rId25"/>
    <p:sldId id="277" r:id="rId26"/>
    <p:sldId id="278" r:id="rId27"/>
    <p:sldId id="279" r:id="rId28"/>
    <p:sldId id="280" r:id="rId29"/>
    <p:sldId id="334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35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F78C-DD8F-1AF7-5E66-195896A29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D3BC5-4E66-3DDE-3695-12FEE63E4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4A0A-B03F-5D3C-9353-52ED6928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AE36A-CF6C-C33C-E4A1-FF74A1CB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FBE53-1DC0-676B-2A88-41303B7B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13A4-8A43-F059-3345-CD4FEBF9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75BFE-B75F-B179-6361-00A76ABBF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41A69-20FC-234A-6A72-009823A9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2C343-BA26-3E9E-0075-2BB05EF4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B095C-504A-18E7-9147-955D8603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3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A70A1-7AC6-BDA7-5D80-F559DCE6C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4692D-D9CC-DB89-BC03-DFAB23F2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11A98-1FC9-620B-2767-D54C0746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65FA-DECA-F6F7-B608-8BA461A2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4C0D-4875-711D-F42D-7C93C384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0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0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5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0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7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25B1-2005-D020-B7F2-906BA852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04661-A2A2-D2BC-3A0E-51A88EDC7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28D1F-5244-0064-E54B-C64D259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F8627-F602-7CF7-32D3-7803515C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5C074-2809-52D7-5527-2A071845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7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5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1E98-5619-802D-5F37-E25AE4D9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BCEBF-BFD0-C20F-CA36-22A42668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944C-6549-5839-BC0F-F80A931F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58FD-2032-18C2-DB37-CF6C3CE6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6DD7-4E10-8C7A-D360-D1E4F5D5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919F-2235-E92D-FED6-7708D16E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7BD7-3363-8E43-A388-E717911EE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42B8C-3092-BB4D-FCE4-85412B66F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03911-826D-4303-5D4E-3EF8D08D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2121E-8ED7-8650-3EB4-DCB53D8D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370F7-858B-4195-7756-F1FBA685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6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0323-B9D3-28D3-01C5-B97236C2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11DFB-549E-31EA-20F2-79C5907F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46B78-566B-AC06-E6F1-1DDF091A7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C3B75-47F1-6EBE-0839-B0BA265C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31ED3-8549-4368-A4F0-6AE9B799C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42C3D-04C9-D2F8-B80D-51594627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2FD9A-412B-91E2-1249-397AAF59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2A6FB-D371-DECE-C955-1BCA2183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1C7A-DE84-8CF3-7B34-72067676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5812F-D0AD-6B01-AD89-07565269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5F1A1-8995-240B-2A1A-E0F799A3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BDC9E-F68D-C825-09E6-8B1F3DFD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0D1A1-9A9F-6CE3-B906-20FD8960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2C0A4-F859-B83C-EAC7-9B6646B9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1894-77EB-DF51-4E63-506B9C2A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ACD1-E5E5-0978-8CBD-D0D6383D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DBDB-8718-137A-3B8D-DA126CDD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BF31B-A75B-67E2-E674-2A2AC6F91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D6B1-C552-4DB3-D734-99DCCAA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6E55A-D660-9479-821E-82E50A69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2139D-F8B0-F287-6DD1-092C9CB4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C3B4-A185-6F1D-9EAD-F431F702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B7D30-E9D1-17F4-825F-8E6EB906F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85CB2-26BD-B939-042C-478006478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3A5E9-B7D3-0966-982E-7B148CB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59449-CF58-C7EE-7386-460114AF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60B9A-E07F-7E4B-B1C8-C9953D2C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EB0DF-7764-147A-6433-DC8BD182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0B779-DBD2-366F-A6DA-56AA5020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62229-4488-254A-169A-27F54E923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E73E-528C-436E-904E-E232A7FFC63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325B3-6BD3-2D28-872A-DD152D72C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7E18-6FD5-B85E-A682-1C51AE4B3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DCC6-599A-486D-9A74-E1BD7727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5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0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5289B33-4A36-B1B9-0683-EC129BAE3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52DE58F-BF21-B0D4-1442-E7307A699F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3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FF49A22-2302-E159-A14A-1353866B52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892064C-BA51-E1A4-ACC2-E1C0DAC102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4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A8AADFC-0E2C-0615-402C-863CA3BD53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https://tailieugiaovien.edu.vn/subject_lesson/canh-dieu-5/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3480C0B-41C6-04D6-D779-E284D05A1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4EDB745-F94B-9A7C-D3E8-3E18FC743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BB79C34-53B2-0843-4E55-7001278BF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77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35512EA-945B-C0BF-DA07-F3701A3D8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939D5C5-A0BD-853C-0AF5-1B7A10B1E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9E70F06-615E-75B6-EB2D-05D910C98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5A8350A-8D02-8EA2-C95F-23B791363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https://tailieugiaovien.edu.vn/subject_lesson/canh-dieu-5/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9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9CC032B-6036-6320-ABFF-CE108C01B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EDD81C9-AF31-4F68-E970-E5BB1F616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9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34293E3-E095-AE9F-2FB4-DA3CFC980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49D4AD8-38CC-F2E2-56DB-C80E71DFB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5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CD31A86-09B2-8620-C5F7-096AF272C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7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574C93C-B7C0-3BDB-2509-AB5867216B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https://tailieugiaovien.edu.vn/subject_lesson/canh-dieu-5/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4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C63C696-12C3-ABAB-851F-66B14FAEC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1697310-C6E8-3884-DB5C-B63ED4F4F8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4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C700607-1FC0-2B1C-6396-535675442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44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33A5599-949A-2993-F57B-1522FBDA5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7C3B850-6F39-8A16-BA67-A409B327E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EDBF2AF-4ABA-29AA-0C28-35412D113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84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7C93C62-332B-C043-2031-4C523AD67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4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AAB2513-96F5-C872-0733-F3F176B15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75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4258DF9-2FC5-F742-8DA3-1BDC58543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7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B3FA1C69-8820-C018-650B-80BD60210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45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https://tailieugiaovien.edu.vn/subject_lesson/canh-dieu-5/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4657F5F-9E0F-6A0D-102B-19D3BDB5F5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5A783AC-82B2-A365-B83D-DDA7E82E4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D0CD409-8745-0F83-9A13-B55D4E786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https://tailieugiaovien.edu.vn/subject_lesson/canh-dieu-5/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E8F32B2-B213-0C3C-BEB7-5630EBC6F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FC0387C-2088-D3E4-D19F-0511E913BA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</Words>
  <Application>Microsoft Office PowerPoint</Application>
  <PresentationFormat>Widescreen</PresentationFormat>
  <Paragraphs>15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Administrator</cp:lastModifiedBy>
  <cp:revision>2</cp:revision>
  <dcterms:created xsi:type="dcterms:W3CDTF">2025-06-04T09:09:48Z</dcterms:created>
  <dcterms:modified xsi:type="dcterms:W3CDTF">2025-09-22T08:53:53Z</dcterms:modified>
</cp:coreProperties>
</file>