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2"/>
  </p:notesMasterIdLst>
  <p:sldIdLst>
    <p:sldId id="287" r:id="rId5"/>
    <p:sldId id="262" r:id="rId6"/>
    <p:sldId id="290" r:id="rId7"/>
    <p:sldId id="289" r:id="rId8"/>
    <p:sldId id="291" r:id="rId9"/>
    <p:sldId id="292" r:id="rId10"/>
    <p:sldId id="293" r:id="rId11"/>
    <p:sldId id="264" r:id="rId12"/>
    <p:sldId id="286" r:id="rId13"/>
    <p:sldId id="271" r:id="rId14"/>
    <p:sldId id="275" r:id="rId15"/>
    <p:sldId id="278" r:id="rId16"/>
    <p:sldId id="294" r:id="rId17"/>
    <p:sldId id="295" r:id="rId18"/>
    <p:sldId id="296" r:id="rId19"/>
    <p:sldId id="297" r:id="rId20"/>
    <p:sldId id="288" r:id="rId21"/>
  </p:sldIdLst>
  <p:sldSz cx="9144000" cy="6858000" type="screen4x3"/>
  <p:notesSz cx="6858000" cy="9144000"/>
  <p:embeddedFontLst>
    <p:embeddedFont>
      <p:font typeface=".VnTime" panose="020B720000000000000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Gill Sans MT" panose="020B0502020104020203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27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slide" Target="slide13.xml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0.wmf"/><Relationship Id="rId11" Type="http://schemas.openxmlformats.org/officeDocument/2006/relationships/image" Target="../media/image45.png"/><Relationship Id="rId5" Type="http://schemas.openxmlformats.org/officeDocument/2006/relationships/image" Target="../media/image2.wmf"/><Relationship Id="rId10" Type="http://schemas.openxmlformats.org/officeDocument/2006/relationships/image" Target="../media/image44.wmf"/><Relationship Id="rId4" Type="http://schemas.openxmlformats.org/officeDocument/2006/relationships/audio" Target="../media/audio3.wav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201059" y="6350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762000" y="3048000"/>
            <a:ext cx="769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TIN HỌC LỚP 3</a:t>
            </a:r>
          </a:p>
        </p:txBody>
      </p:sp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62800" y="4884738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793" y="4885531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Line 12"/>
          <p:cNvSpPr>
            <a:spLocks noChangeShapeType="1"/>
          </p:cNvSpPr>
          <p:nvPr/>
        </p:nvSpPr>
        <p:spPr bwMode="auto">
          <a:xfrm>
            <a:off x="2819400" y="6172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8287555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67" y="1447800"/>
            <a:ext cx="823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397690" y="126153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ÔN  BÀI CŨ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7043"/>
            <a:ext cx="8236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646" y="3733800"/>
            <a:ext cx="8092120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786825"/>
            <a:ext cx="694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khu vực chính của bàn phím: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6099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4800600"/>
            <a:ext cx="3200400" cy="609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5791200"/>
            <a:ext cx="3505200" cy="646331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Hai phím có gai</a:t>
            </a:r>
          </a:p>
        </p:txBody>
      </p: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3488499" y="4076700"/>
            <a:ext cx="1083501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0"/>
          </p:cNvCxnSpPr>
          <p:nvPr/>
        </p:nvCxnSpPr>
        <p:spPr>
          <a:xfrm flipH="1">
            <a:off x="4572000" y="4076700"/>
            <a:ext cx="457200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3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9D00-9AA5-4E85-A32F-7CBBD3BA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DE6C-8AF3-4C90-8270-90EBFD61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A0849-174B-447A-A22A-289EDED8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>
            <a:extLst>
              <a:ext uri="{FF2B5EF4-FFF2-40B4-BE49-F238E27FC236}">
                <a16:creationId xmlns:a16="http://schemas.microsoft.com/office/drawing/2014/main" id="{EA5E515A-4C5A-407E-848B-313FE56F5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1684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F2D0D-2BC7-45A9-AC2E-68BBF47E6676}"/>
              </a:ext>
            </a:extLst>
          </p:cNvPr>
          <p:cNvSpPr txBox="1"/>
          <p:nvPr/>
        </p:nvSpPr>
        <p:spPr>
          <a:xfrm>
            <a:off x="1828800" y="2227991"/>
            <a:ext cx="563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có nhận xét gì màu của các ngón tay và màu của các phím?</a:t>
            </a: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Nêu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636</Words>
  <Application>Microsoft Office PowerPoint</Application>
  <PresentationFormat>On-screen Show (4:3)</PresentationFormat>
  <Paragraphs>185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Gill Sans MT</vt:lpstr>
      <vt:lpstr>Times New Roman</vt:lpstr>
      <vt:lpstr>Cambria Math</vt:lpstr>
      <vt:lpstr>Calibri Light</vt:lpstr>
      <vt:lpstr>.VnTime</vt:lpstr>
      <vt:lpstr>Verdana</vt:lpstr>
      <vt:lpstr>Arial</vt:lpstr>
      <vt:lpstr>Calibri</vt:lpstr>
      <vt:lpstr>1_Office Theme</vt:lpstr>
      <vt:lpstr>1_Default Design</vt:lpstr>
      <vt:lpstr>Gallery</vt:lpstr>
      <vt:lpstr>1_Gallery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Administrator</cp:lastModifiedBy>
  <cp:revision>169</cp:revision>
  <dcterms:created xsi:type="dcterms:W3CDTF">2017-10-24T07:17:24Z</dcterms:created>
  <dcterms:modified xsi:type="dcterms:W3CDTF">2025-11-18T03:12:38Z</dcterms:modified>
</cp:coreProperties>
</file>