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87" r:id="rId3"/>
    <p:sldId id="309" r:id="rId4"/>
    <p:sldId id="290" r:id="rId5"/>
    <p:sldId id="291" r:id="rId6"/>
    <p:sldId id="310" r:id="rId7"/>
    <p:sldId id="285" r:id="rId8"/>
    <p:sldId id="311" r:id="rId9"/>
    <p:sldId id="312" r:id="rId10"/>
    <p:sldId id="313" r:id="rId11"/>
    <p:sldId id="314" r:id="rId12"/>
    <p:sldId id="301" r:id="rId13"/>
  </p:sldIdLst>
  <p:sldSz cx="9144000" cy="6858000" type="screen4x3"/>
  <p:notesSz cx="6858000" cy="9144000"/>
  <p:embeddedFontLst>
    <p:embeddedFont>
      <p:font typeface="Cambria Math" pitchFamily="18" charset="0"/>
      <p:regular r:id="rId15"/>
    </p:embeddedFont>
    <p:embeddedFont>
      <p:font typeface="Bodoni MT Black" pitchFamily="18" charset="0"/>
      <p:bold r:id="rId16"/>
      <p:boldItalic r:id="rId17"/>
    </p:embeddedFon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VNI-Aptima" pitchFamily="2" charset="0"/>
      <p:regular r:id="rId22"/>
      <p:bold r:id="rId23"/>
      <p:italic r:id="rId24"/>
      <p:boldItalic r:id="rId25"/>
    </p:embeddedFont>
    <p:embeddedFont>
      <p:font typeface=".VnTime" pitchFamily="34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C70-0C17-4D81-9789-3A800000AA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313-89E9-43F4-8288-C0D245C91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594-2D2D-4E90-9339-93EE5EE3D3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718-E6B3-4150-B15A-C023BE57C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8CC1-4286-466F-8786-05BAB778D1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F1D5-2DFA-4583-850A-70EF75CAF5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00D3-E3CF-47AE-AB38-FD40D6C9D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0B24-5F9B-46D2-8895-67FB7805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BCF1-E2EA-4EF4-B452-FB29D52A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E6BD8-0771-4049-87F9-C84C290A9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689E-8E25-4F33-AC92-5724B69AE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C259-B052-4AB0-A55A-1E89A672D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E81F-52E7-402A-936B-8F22E3D08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0DFA-4C01-44BA-87BB-82F997AB3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DAC-89C3-4203-826D-83A927A3C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E965-1C32-4BD7-8C74-A90DB439D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7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5B4C-312D-4E0A-89B1-F1F303B1A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4A37-484A-4D11-939E-78BC66657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3FF2-21CC-4140-A0E9-18DAF4416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C5630-426D-43E7-BCBD-981E84053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682A-FFEE-4735-AB26-1651A3C27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AB9B-CFD0-4090-B171-87A1E832FD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34-989A-40F7-9221-7FAC7E1E1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DBB-FAC2-4D24-85B8-8718EEA80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321-4985-4F7D-AC67-D0F0046380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2AA-AD2B-4A89-B160-4D41B27A6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84D-2BD2-42BC-BE6A-679A3444F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A83-B33A-4DB2-B35B-29107B231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6637-51CF-46C3-94C7-74F5A91AC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AFAF-FFC6-44E7-A719-1D65EA2FCC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D99-3B01-409D-93E5-556D8EC4E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A2D-9D54-40D3-B544-98F03D929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416-DC13-4412-8134-3FF603820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3EA7-A5BB-4B09-9406-22C2A9D1C5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248D7-8700-454E-B836-23523E31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3829B-AD8A-4E02-A458-A8F8C80132B8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59105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</a:t>
            </a:r>
            <a:r>
              <a:rPr lang="vi-VN" sz="3600" b="1" kern="1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HỌC </a:t>
            </a:r>
            <a:r>
              <a:rPr lang="en-US" sz="3600" b="1" kern="1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THẠCH BÀN B</a:t>
            </a:r>
            <a:endParaRPr lang="en-US" sz="3600" b="1" kern="10" dirty="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561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Giáo viên</a:t>
            </a:r>
            <a:r>
              <a:rPr lang="vi-VN" sz="1600" b="1" kern="10">
                <a:solidFill>
                  <a:schemeClr val="tx2"/>
                </a:solidFill>
                <a:latin typeface="Times New Roman"/>
                <a:cs typeface="Times New Roman"/>
              </a:rPr>
              <a:t>: </a:t>
            </a:r>
            <a:r>
              <a:rPr lang="en-US" sz="1600" b="1" kern="10" smtClean="0">
                <a:solidFill>
                  <a:schemeClr val="tx2"/>
                </a:solidFill>
                <a:latin typeface="Times New Roman"/>
                <a:cs typeface="Times New Roman"/>
              </a:rPr>
              <a:t>Phạm Thị Tiện </a:t>
            </a:r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580"/>
            <a:ext cx="3043486" cy="35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881313"/>
            <a:ext cx="933450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85800" y="1207294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57188" y="14478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Câu 1: Để gõ các phím F,G ta dùng ngón tay nào ?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3048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 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23622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giữa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4495800" y="220027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phải</a:t>
            </a:r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67056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4.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út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423863" y="22860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304800" y="32766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Câu 2: Để gõ các phím H, J ta dùng ngón tay nào ?</a:t>
            </a:r>
            <a:r>
              <a:rPr lang="en-US" sz="2800" b="1">
                <a:solidFill>
                  <a:srgbClr val="3333FF"/>
                </a:solidFill>
                <a:latin typeface=".VnTim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67056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4.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trái</a:t>
            </a: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2362200" y="39719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giữa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44958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77777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ón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trỏ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2286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út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38" name="Oval 14"/>
          <p:cNvSpPr>
            <a:spLocks noChangeArrowheads="1"/>
          </p:cNvSpPr>
          <p:nvPr/>
        </p:nvSpPr>
        <p:spPr bwMode="auto">
          <a:xfrm>
            <a:off x="4648200" y="4038600"/>
            <a:ext cx="3810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533400" y="5029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3333FF"/>
                </a:solidFill>
                <a:cs typeface="Times New Roman" pitchFamily="18" charset="0"/>
              </a:rPr>
              <a:t>âu 3: Để gõ phím cách ta dùng ngón tay nào ?</a:t>
            </a:r>
            <a:r>
              <a:rPr lang="en-US" sz="2800" b="1">
                <a:solidFill>
                  <a:srgbClr val="3333FF"/>
                </a:solidFill>
                <a:latin typeface=".VnTim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9440" name="Rectangle 16"/>
          <p:cNvSpPr>
            <a:spLocks noChangeArrowheads="1"/>
          </p:cNvSpPr>
          <p:nvPr/>
        </p:nvSpPr>
        <p:spPr bwMode="auto">
          <a:xfrm>
            <a:off x="228600" y="55721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trái</a:t>
            </a:r>
          </a:p>
        </p:txBody>
      </p:sp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2286000" y="5572125"/>
            <a:ext cx="32766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777777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cái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 hoặc tay phải</a:t>
            </a:r>
          </a:p>
        </p:txBody>
      </p:sp>
      <p:sp>
        <p:nvSpPr>
          <p:cNvPr id="359442" name="Rectangle 18"/>
          <p:cNvSpPr>
            <a:spLocks noChangeArrowheads="1"/>
          </p:cNvSpPr>
          <p:nvPr/>
        </p:nvSpPr>
        <p:spPr bwMode="auto">
          <a:xfrm>
            <a:off x="5791200" y="55626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44" name="Oval 20"/>
          <p:cNvSpPr>
            <a:spLocks noChangeArrowheads="1"/>
          </p:cNvSpPr>
          <p:nvPr/>
        </p:nvSpPr>
        <p:spPr bwMode="auto">
          <a:xfrm>
            <a:off x="3048000" y="56388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59445" name="Picture 21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6" name="Picture 22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7" name="Picture 23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2865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8" name="Picture 24" descr="daisy_button_red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57" name="Line 33"/>
          <p:cNvSpPr>
            <a:spLocks noChangeShapeType="1"/>
          </p:cNvSpPr>
          <p:nvPr/>
        </p:nvSpPr>
        <p:spPr bwMode="auto">
          <a:xfrm>
            <a:off x="109538" y="2655888"/>
            <a:ext cx="1587" cy="23510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Aptima" pitchFamily="2" charset="0"/>
              <a:cs typeface="Times New Roman" pitchFamily="18" charset="0"/>
            </a:endParaRPr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55563" y="3355975"/>
            <a:ext cx="1587" cy="24018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Aptima" pitchFamily="2" charset="0"/>
              <a:cs typeface="Times New Roman" pitchFamily="18" charset="0"/>
            </a:endParaRPr>
          </a:p>
        </p:txBody>
      </p:sp>
      <p:pic>
        <p:nvPicPr>
          <p:cNvPr id="359459" name="Picture 35" descr="daisy_button_red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1143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152400" y="762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Arial" charset="0"/>
              </a:rPr>
              <a:t>Hãy ch</a:t>
            </a:r>
            <a:r>
              <a:rPr lang="en-US" sz="2400" b="1">
                <a:solidFill>
                  <a:srgbClr val="3333FF"/>
                </a:solidFill>
                <a:cs typeface="Arial" charset="0"/>
              </a:rPr>
              <a:t>ọ</a:t>
            </a:r>
            <a:r>
              <a:rPr lang="en-US" sz="2800" b="1">
                <a:solidFill>
                  <a:srgbClr val="3333FF"/>
                </a:solidFill>
                <a:cs typeface="Arial" charset="0"/>
              </a:rPr>
              <a:t>n phương án đúng.</a:t>
            </a: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2397690" y="126153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11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59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28" grpId="0" animBg="1"/>
      <p:bldP spid="359429" grpId="0" animBg="1"/>
      <p:bldP spid="359430" grpId="0" animBg="1"/>
      <p:bldP spid="359431" grpId="0" animBg="1"/>
      <p:bldP spid="359432" grpId="0" animBg="1"/>
      <p:bldP spid="359433" grpId="0"/>
      <p:bldP spid="359434" grpId="0" animBg="1"/>
      <p:bldP spid="359435" grpId="0" animBg="1"/>
      <p:bldP spid="359436" grpId="0" animBg="1"/>
      <p:bldP spid="359437" grpId="0" animBg="1"/>
      <p:bldP spid="359438" grpId="0" animBg="1"/>
      <p:bldP spid="359439" grpId="0"/>
      <p:bldP spid="359440" grpId="0" animBg="1"/>
      <p:bldP spid="359441" grpId="0" animBg="1"/>
      <p:bldP spid="359442" grpId="0" animBg="1"/>
      <p:bldP spid="359444" grpId="0" animBg="1"/>
      <p:bldP spid="359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317695"/>
            <a:ext cx="9198107" cy="6858000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xmlns="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3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89" y="225942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Sgk</a:t>
            </a: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/29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9" y="990600"/>
            <a:ext cx="8115211" cy="126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9" y="3276600"/>
            <a:ext cx="83391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8" y="762000"/>
            <a:ext cx="8829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4057" y="2819400"/>
            <a:ext cx="3732382" cy="4247317"/>
            <a:chOff x="824057" y="2819400"/>
            <a:chExt cx="3732382" cy="4247317"/>
          </a:xfrm>
        </p:grpSpPr>
        <p:sp>
          <p:nvSpPr>
            <p:cNvPr id="4" name="Rectangle 3"/>
            <p:cNvSpPr/>
            <p:nvPr/>
          </p:nvSpPr>
          <p:spPr>
            <a:xfrm>
              <a:off x="824057" y="2819400"/>
              <a:ext cx="2419252" cy="424731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u="sng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Trả</a:t>
              </a:r>
              <a:r>
                <a:rPr lang="en-US" sz="5400" b="1" u="sng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5400" b="1" u="sng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lời</a:t>
              </a:r>
              <a:r>
                <a:rPr lang="en-US" sz="5400" b="1" u="sng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en-US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Cơ</a:t>
              </a: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sở</a:t>
              </a: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 </a:t>
              </a:r>
              <a:r>
                <a:rPr lang="en-US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Trên</a:t>
              </a: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en-US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Dưới</a:t>
              </a:r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:</a:t>
              </a:r>
            </a:p>
            <a:p>
              <a:pPr marL="685800" indent="-6858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45654" y="3648670"/>
              <a:ext cx="1243161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L, A</a:t>
              </a:r>
              <a:endPara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15174" y="4481393"/>
              <a:ext cx="1341265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O, P</a:t>
              </a:r>
              <a:endPara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74607" y="5248870"/>
              <a:ext cx="572593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8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1000"/>
            <a:ext cx="8477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45049" y="3849616"/>
            <a:ext cx="2041751" cy="1104899"/>
            <a:chOff x="-206592" y="1221090"/>
            <a:chExt cx="798128" cy="1104899"/>
          </a:xfrm>
        </p:grpSpPr>
        <p:sp>
          <p:nvSpPr>
            <p:cNvPr id="23" name="TextBox 22"/>
            <p:cNvSpPr txBox="1"/>
            <p:nvPr/>
          </p:nvSpPr>
          <p:spPr>
            <a:xfrm>
              <a:off x="-206592" y="1221090"/>
              <a:ext cx="79812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cái</a:t>
              </a: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>
            <a:xfrm flipH="1">
              <a:off x="-206592" y="1805865"/>
              <a:ext cx="399064" cy="520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09" y="2185956"/>
            <a:ext cx="4397640" cy="459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04203" y="2667000"/>
            <a:ext cx="2133600" cy="1036922"/>
            <a:chOff x="192472" y="1182468"/>
            <a:chExt cx="798128" cy="913031"/>
          </a:xfrm>
        </p:grpSpPr>
        <p:sp>
          <p:nvSpPr>
            <p:cNvPr id="25" name="TextBox 24"/>
            <p:cNvSpPr txBox="1"/>
            <p:nvPr/>
          </p:nvSpPr>
          <p:spPr>
            <a:xfrm>
              <a:off x="192472" y="1182468"/>
              <a:ext cx="798128" cy="5691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út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591536" y="1751576"/>
              <a:ext cx="237676" cy="3439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43000" y="1128340"/>
            <a:ext cx="2485703" cy="1633505"/>
            <a:chOff x="192472" y="1182468"/>
            <a:chExt cx="798128" cy="1727370"/>
          </a:xfrm>
        </p:grpSpPr>
        <p:sp>
          <p:nvSpPr>
            <p:cNvPr id="28" name="TextBox 27"/>
            <p:cNvSpPr txBox="1"/>
            <p:nvPr/>
          </p:nvSpPr>
          <p:spPr>
            <a:xfrm>
              <a:off x="192472" y="1182468"/>
              <a:ext cx="798128" cy="944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áp út</a:t>
              </a:r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>
              <a:off x="591536" y="2127055"/>
              <a:ext cx="329037" cy="782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88997" y="897934"/>
            <a:ext cx="2283204" cy="1443793"/>
            <a:chOff x="192472" y="1182468"/>
            <a:chExt cx="904662" cy="2303975"/>
          </a:xfrm>
        </p:grpSpPr>
        <p:sp>
          <p:nvSpPr>
            <p:cNvPr id="31" name="TextBox 30"/>
            <p:cNvSpPr txBox="1"/>
            <p:nvPr/>
          </p:nvSpPr>
          <p:spPr>
            <a:xfrm>
              <a:off x="192472" y="1182468"/>
              <a:ext cx="904662" cy="9331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2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endPara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 flipH="1">
              <a:off x="438854" y="2115640"/>
              <a:ext cx="205949" cy="13708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25970" y="1817349"/>
            <a:ext cx="3160830" cy="1340155"/>
            <a:chOff x="31648" y="1182468"/>
            <a:chExt cx="958952" cy="1893280"/>
          </a:xfrm>
        </p:grpSpPr>
        <p:sp>
          <p:nvSpPr>
            <p:cNvPr id="35" name="TextBox 34"/>
            <p:cNvSpPr txBox="1"/>
            <p:nvPr/>
          </p:nvSpPr>
          <p:spPr>
            <a:xfrm>
              <a:off x="192472" y="1182468"/>
              <a:ext cx="79812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trỏ</a:t>
              </a: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31648" y="2382797"/>
              <a:ext cx="559888" cy="6929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750997" y="-48954"/>
            <a:ext cx="26741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010400" y="5257800"/>
            <a:ext cx="2057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867400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6019800"/>
            <a:ext cx="910179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178</Words>
  <Application>Microsoft Office PowerPoint</Application>
  <PresentationFormat>On-screen Show (4:3)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Cambria Math</vt:lpstr>
      <vt:lpstr>Bodoni MT Black</vt:lpstr>
      <vt:lpstr>Verdana</vt:lpstr>
      <vt:lpstr>VNI-Aptima</vt:lpstr>
      <vt:lpstr>.VnTime</vt:lpstr>
      <vt:lpstr>.VnAvant</vt:lpstr>
      <vt:lpstr>Times New Roman</vt:lpstr>
      <vt:lpstr>Calibri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MTC</cp:lastModifiedBy>
  <cp:revision>187</cp:revision>
  <dcterms:created xsi:type="dcterms:W3CDTF">2017-10-24T07:17:24Z</dcterms:created>
  <dcterms:modified xsi:type="dcterms:W3CDTF">2023-11-03T09:36:14Z</dcterms:modified>
</cp:coreProperties>
</file>