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697" r:id="rId2"/>
  </p:sldMasterIdLst>
  <p:notesMasterIdLst>
    <p:notesMasterId r:id="rId20"/>
  </p:notesMasterIdLst>
  <p:sldIdLst>
    <p:sldId id="287" r:id="rId3"/>
    <p:sldId id="333" r:id="rId4"/>
    <p:sldId id="319" r:id="rId5"/>
    <p:sldId id="320" r:id="rId6"/>
    <p:sldId id="321" r:id="rId7"/>
    <p:sldId id="322" r:id="rId8"/>
    <p:sldId id="332" r:id="rId9"/>
    <p:sldId id="334" r:id="rId10"/>
    <p:sldId id="323" r:id="rId11"/>
    <p:sldId id="325" r:id="rId12"/>
    <p:sldId id="336" r:id="rId13"/>
    <p:sldId id="330" r:id="rId14"/>
    <p:sldId id="324" r:id="rId15"/>
    <p:sldId id="326" r:id="rId16"/>
    <p:sldId id="335" r:id="rId17"/>
    <p:sldId id="327" r:id="rId18"/>
    <p:sldId id="301" r:id="rId19"/>
  </p:sldIdLst>
  <p:sldSz cx="9144000" cy="6858000" type="screen4x3"/>
  <p:notesSz cx="6858000" cy="9144000"/>
  <p:embeddedFontLst>
    <p:embeddedFont>
      <p:font typeface="Verdana" pitchFamily="34" charset="0"/>
      <p:regular r:id="rId21"/>
      <p:bold r:id="rId22"/>
      <p:italic r:id="rId23"/>
      <p:boldItalic r:id="rId24"/>
    </p:embeddedFont>
    <p:embeddedFont>
      <p:font typeface=".VnTime" pitchFamily="34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9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38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57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76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94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13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32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52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FD9"/>
    <a:srgbClr val="ED59CD"/>
    <a:srgbClr val="FFFF99"/>
    <a:srgbClr val="FFCC99"/>
    <a:srgbClr val="FFCCCC"/>
    <a:srgbClr val="B2D99F"/>
    <a:srgbClr val="FF0000"/>
    <a:srgbClr val="2109AF"/>
    <a:srgbClr val="5A973B"/>
    <a:srgbClr val="86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18" autoAdjust="0"/>
    <p:restoredTop sz="94660"/>
  </p:normalViewPr>
  <p:slideViewPr>
    <p:cSldViewPr>
      <p:cViewPr>
        <p:scale>
          <a:sx n="76" d="100"/>
          <a:sy n="76" d="100"/>
        </p:scale>
        <p:origin x="-9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B4210-78B0-4984-A6B1-FEEFB4B8449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4FE7-B114-4BFE-97D9-969BACE4D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5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9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8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7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76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94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13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2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52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bạn Đoremon đến VN để du lịch, và bạn ấy sẽ là người bạn của các em trong tiết học hôm nay.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9C060-03AA-4C03-B1A4-881930BE6EC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5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="" xmlns:a16="http://schemas.microsoft.com/office/drawing/2014/main" id="{CCD3B688-753E-4628-9E86-C5258D31C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="" xmlns:a16="http://schemas.microsoft.com/office/drawing/2014/main" id="{702C2A70-60DD-44DE-A5A2-0450E0A61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="" xmlns:a16="http://schemas.microsoft.com/office/drawing/2014/main" id="{D17F87BE-FDFD-4E6B-AEC5-DC576DAA4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0FB363-7D89-43DC-BA5E-2B751D00549F}" type="slidenum"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85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4FE7-B114-4BFE-97D9-969BACE4D7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8E348-6C2D-47A1-A6F0-28BEA3808480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636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9" indent="0" algn="ctr">
              <a:buNone/>
              <a:defRPr/>
            </a:lvl2pPr>
            <a:lvl3pPr marL="914038" indent="0" algn="ctr">
              <a:buNone/>
              <a:defRPr/>
            </a:lvl3pPr>
            <a:lvl4pPr marL="1371057" indent="0" algn="ctr">
              <a:buNone/>
              <a:defRPr/>
            </a:lvl4pPr>
            <a:lvl5pPr marL="1828076" indent="0" algn="ctr">
              <a:buNone/>
              <a:defRPr/>
            </a:lvl5pPr>
            <a:lvl6pPr marL="2285094" indent="0" algn="ctr">
              <a:buNone/>
              <a:defRPr/>
            </a:lvl6pPr>
            <a:lvl7pPr marL="2742113" indent="0" algn="ctr">
              <a:buNone/>
              <a:defRPr/>
            </a:lvl7pPr>
            <a:lvl8pPr marL="3199132" indent="0" algn="ctr">
              <a:buNone/>
              <a:defRPr/>
            </a:lvl8pPr>
            <a:lvl9pPr marL="365615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900D3-E3CF-47AE-AB38-FD40D6C9DF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4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14A37-484A-4D11-939E-78BC66657E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6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63FF2-21CC-4140-A0E9-18DAF44160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86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DC5630-426D-43E7-BCBD-981E84053B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2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3" y="1420285"/>
            <a:ext cx="3886200" cy="980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3" y="2590804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0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6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2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8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2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9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05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60" y="2937945"/>
            <a:ext cx="3886200" cy="908050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60" y="1937816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3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072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6608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144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68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21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875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28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9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14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14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3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5" y="1023414"/>
            <a:ext cx="2020095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365" indent="0">
              <a:buNone/>
              <a:defRPr sz="1100" b="1"/>
            </a:lvl2pPr>
            <a:lvl3pPr marL="510722" indent="0">
              <a:buNone/>
              <a:defRPr sz="1000" b="1"/>
            </a:lvl3pPr>
            <a:lvl4pPr marL="766089" indent="0">
              <a:buNone/>
              <a:defRPr sz="1000" b="1"/>
            </a:lvl4pPr>
            <a:lvl5pPr marL="1021446" indent="0">
              <a:buNone/>
              <a:defRPr sz="1000" b="1"/>
            </a:lvl5pPr>
            <a:lvl6pPr marL="1276809" indent="0">
              <a:buNone/>
              <a:defRPr sz="1000" b="1"/>
            </a:lvl6pPr>
            <a:lvl7pPr marL="1532175" indent="0">
              <a:buNone/>
              <a:defRPr sz="1000" b="1"/>
            </a:lvl7pPr>
            <a:lvl8pPr marL="1787532" indent="0">
              <a:buNone/>
              <a:defRPr sz="1000" b="1"/>
            </a:lvl8pPr>
            <a:lvl9pPr marL="204289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5" y="1449917"/>
            <a:ext cx="2020095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21" y="1023414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365" indent="0">
              <a:buNone/>
              <a:defRPr sz="1100" b="1"/>
            </a:lvl2pPr>
            <a:lvl3pPr marL="510722" indent="0">
              <a:buNone/>
              <a:defRPr sz="1000" b="1"/>
            </a:lvl3pPr>
            <a:lvl4pPr marL="766089" indent="0">
              <a:buNone/>
              <a:defRPr sz="1000" b="1"/>
            </a:lvl4pPr>
            <a:lvl5pPr marL="1021446" indent="0">
              <a:buNone/>
              <a:defRPr sz="1000" b="1"/>
            </a:lvl5pPr>
            <a:lvl6pPr marL="1276809" indent="0">
              <a:buNone/>
              <a:defRPr sz="1000" b="1"/>
            </a:lvl6pPr>
            <a:lvl7pPr marL="1532175" indent="0">
              <a:buNone/>
              <a:defRPr sz="1000" b="1"/>
            </a:lvl7pPr>
            <a:lvl8pPr marL="1787532" indent="0">
              <a:buNone/>
              <a:defRPr sz="1000" b="1"/>
            </a:lvl8pPr>
            <a:lvl9pPr marL="204289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21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38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20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8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60B24-5F9B-46D2-8895-67FB7805EA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49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11" y="182034"/>
            <a:ext cx="1504158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1" y="182055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11" y="956743"/>
            <a:ext cx="1504158" cy="3127376"/>
          </a:xfrm>
        </p:spPr>
        <p:txBody>
          <a:bodyPr/>
          <a:lstStyle>
            <a:lvl1pPr marL="0" indent="0">
              <a:buNone/>
              <a:defRPr sz="800"/>
            </a:lvl1pPr>
            <a:lvl2pPr marL="255365" indent="0">
              <a:buNone/>
              <a:defRPr sz="700"/>
            </a:lvl2pPr>
            <a:lvl3pPr marL="510722" indent="0">
              <a:buNone/>
              <a:defRPr sz="600"/>
            </a:lvl3pPr>
            <a:lvl4pPr marL="766089" indent="0">
              <a:buNone/>
              <a:defRPr sz="500"/>
            </a:lvl4pPr>
            <a:lvl5pPr marL="1021446" indent="0">
              <a:buNone/>
              <a:defRPr sz="500"/>
            </a:lvl5pPr>
            <a:lvl6pPr marL="1276809" indent="0">
              <a:buNone/>
              <a:defRPr sz="500"/>
            </a:lvl6pPr>
            <a:lvl7pPr marL="1532175" indent="0">
              <a:buNone/>
              <a:defRPr sz="500"/>
            </a:lvl7pPr>
            <a:lvl8pPr marL="1787532" indent="0">
              <a:buNone/>
              <a:defRPr sz="500"/>
            </a:lvl8pPr>
            <a:lvl9pPr marL="204289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10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5" y="3200414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5" y="408518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365" indent="0">
              <a:buNone/>
              <a:defRPr sz="1600"/>
            </a:lvl2pPr>
            <a:lvl3pPr marL="510722" indent="0">
              <a:buNone/>
              <a:defRPr sz="1300"/>
            </a:lvl3pPr>
            <a:lvl4pPr marL="766089" indent="0">
              <a:buNone/>
              <a:defRPr sz="1100"/>
            </a:lvl4pPr>
            <a:lvl5pPr marL="1021446" indent="0">
              <a:buNone/>
              <a:defRPr sz="1100"/>
            </a:lvl5pPr>
            <a:lvl6pPr marL="1276809" indent="0">
              <a:buNone/>
              <a:defRPr sz="1100"/>
            </a:lvl6pPr>
            <a:lvl7pPr marL="1532175" indent="0">
              <a:buNone/>
              <a:defRPr sz="1100"/>
            </a:lvl7pPr>
            <a:lvl8pPr marL="1787532" indent="0">
              <a:buNone/>
              <a:defRPr sz="1100"/>
            </a:lvl8pPr>
            <a:lvl9pPr marL="2042890" indent="0">
              <a:buNone/>
              <a:defRPr sz="11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5" y="3578239"/>
            <a:ext cx="2743200" cy="536576"/>
          </a:xfrm>
        </p:spPr>
        <p:txBody>
          <a:bodyPr/>
          <a:lstStyle>
            <a:lvl1pPr marL="0" indent="0">
              <a:buNone/>
              <a:defRPr sz="800"/>
            </a:lvl1pPr>
            <a:lvl2pPr marL="255365" indent="0">
              <a:buNone/>
              <a:defRPr sz="700"/>
            </a:lvl2pPr>
            <a:lvl3pPr marL="510722" indent="0">
              <a:buNone/>
              <a:defRPr sz="600"/>
            </a:lvl3pPr>
            <a:lvl4pPr marL="766089" indent="0">
              <a:buNone/>
              <a:defRPr sz="500"/>
            </a:lvl4pPr>
            <a:lvl5pPr marL="1021446" indent="0">
              <a:buNone/>
              <a:defRPr sz="500"/>
            </a:lvl5pPr>
            <a:lvl6pPr marL="1276809" indent="0">
              <a:buNone/>
              <a:defRPr sz="500"/>
            </a:lvl6pPr>
            <a:lvl7pPr marL="1532175" indent="0">
              <a:buNone/>
              <a:defRPr sz="500"/>
            </a:lvl7pPr>
            <a:lvl8pPr marL="1787532" indent="0">
              <a:buNone/>
              <a:defRPr sz="500"/>
            </a:lvl8pPr>
            <a:lvl9pPr marL="204289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18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45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01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2" y="183101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1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9" indent="0">
              <a:buNone/>
              <a:defRPr sz="1800"/>
            </a:lvl2pPr>
            <a:lvl3pPr marL="914038" indent="0">
              <a:buNone/>
              <a:defRPr sz="1600"/>
            </a:lvl3pPr>
            <a:lvl4pPr marL="1371057" indent="0">
              <a:buNone/>
              <a:defRPr sz="1400"/>
            </a:lvl4pPr>
            <a:lvl5pPr marL="1828076" indent="0">
              <a:buNone/>
              <a:defRPr sz="1400"/>
            </a:lvl5pPr>
            <a:lvl6pPr marL="2285094" indent="0">
              <a:buNone/>
              <a:defRPr sz="1400"/>
            </a:lvl6pPr>
            <a:lvl7pPr marL="2742113" indent="0">
              <a:buNone/>
              <a:defRPr sz="1400"/>
            </a:lvl7pPr>
            <a:lvl8pPr marL="3199132" indent="0">
              <a:buNone/>
              <a:defRPr sz="1400"/>
            </a:lvl8pPr>
            <a:lvl9pPr marL="365615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BCF1-E2EA-4EF4-B452-FB29D52A93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7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E6BD8-0771-4049-87F9-C84C290A9A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0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9" indent="0">
              <a:buNone/>
              <a:defRPr sz="2000" b="1"/>
            </a:lvl2pPr>
            <a:lvl3pPr marL="914038" indent="0">
              <a:buNone/>
              <a:defRPr sz="1800" b="1"/>
            </a:lvl3pPr>
            <a:lvl4pPr marL="1371057" indent="0">
              <a:buNone/>
              <a:defRPr sz="1600" b="1"/>
            </a:lvl4pPr>
            <a:lvl5pPr marL="1828076" indent="0">
              <a:buNone/>
              <a:defRPr sz="1600" b="1"/>
            </a:lvl5pPr>
            <a:lvl6pPr marL="2285094" indent="0">
              <a:buNone/>
              <a:defRPr sz="1600" b="1"/>
            </a:lvl6pPr>
            <a:lvl7pPr marL="2742113" indent="0">
              <a:buNone/>
              <a:defRPr sz="1600" b="1"/>
            </a:lvl7pPr>
            <a:lvl8pPr marL="3199132" indent="0">
              <a:buNone/>
              <a:defRPr sz="1600" b="1"/>
            </a:lvl8pPr>
            <a:lvl9pPr marL="36561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9" indent="0">
              <a:buNone/>
              <a:defRPr sz="2000" b="1"/>
            </a:lvl2pPr>
            <a:lvl3pPr marL="914038" indent="0">
              <a:buNone/>
              <a:defRPr sz="1800" b="1"/>
            </a:lvl3pPr>
            <a:lvl4pPr marL="1371057" indent="0">
              <a:buNone/>
              <a:defRPr sz="1600" b="1"/>
            </a:lvl4pPr>
            <a:lvl5pPr marL="1828076" indent="0">
              <a:buNone/>
              <a:defRPr sz="1600" b="1"/>
            </a:lvl5pPr>
            <a:lvl6pPr marL="2285094" indent="0">
              <a:buNone/>
              <a:defRPr sz="1600" b="1"/>
            </a:lvl6pPr>
            <a:lvl7pPr marL="2742113" indent="0">
              <a:buNone/>
              <a:defRPr sz="1600" b="1"/>
            </a:lvl7pPr>
            <a:lvl8pPr marL="3199132" indent="0">
              <a:buNone/>
              <a:defRPr sz="1600" b="1"/>
            </a:lvl8pPr>
            <a:lvl9pPr marL="36561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D689E-8E25-4F33-AC92-5724B69AE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5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CC259-B052-4AB0-A55A-1E89A672DF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9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6E81F-52E7-402A-936B-8F22E3D08A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0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9" indent="0">
              <a:buNone/>
              <a:defRPr sz="1200"/>
            </a:lvl2pPr>
            <a:lvl3pPr marL="914038" indent="0">
              <a:buNone/>
              <a:defRPr sz="1000"/>
            </a:lvl3pPr>
            <a:lvl4pPr marL="1371057" indent="0">
              <a:buNone/>
              <a:defRPr sz="900"/>
            </a:lvl4pPr>
            <a:lvl5pPr marL="1828076" indent="0">
              <a:buNone/>
              <a:defRPr sz="900"/>
            </a:lvl5pPr>
            <a:lvl6pPr marL="2285094" indent="0">
              <a:buNone/>
              <a:defRPr sz="900"/>
            </a:lvl6pPr>
            <a:lvl7pPr marL="2742113" indent="0">
              <a:buNone/>
              <a:defRPr sz="900"/>
            </a:lvl7pPr>
            <a:lvl8pPr marL="3199132" indent="0">
              <a:buNone/>
              <a:defRPr sz="900"/>
            </a:lvl8pPr>
            <a:lvl9pPr marL="36561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B0DFA-4C01-44BA-87BB-82F997AB3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9" indent="0">
              <a:buNone/>
              <a:defRPr sz="2800"/>
            </a:lvl2pPr>
            <a:lvl3pPr marL="914038" indent="0">
              <a:buNone/>
              <a:defRPr sz="2400"/>
            </a:lvl3pPr>
            <a:lvl4pPr marL="1371057" indent="0">
              <a:buNone/>
              <a:defRPr sz="2000"/>
            </a:lvl4pPr>
            <a:lvl5pPr marL="1828076" indent="0">
              <a:buNone/>
              <a:defRPr sz="2000"/>
            </a:lvl5pPr>
            <a:lvl6pPr marL="2285094" indent="0">
              <a:buNone/>
              <a:defRPr sz="2000"/>
            </a:lvl6pPr>
            <a:lvl7pPr marL="2742113" indent="0">
              <a:buNone/>
              <a:defRPr sz="2000"/>
            </a:lvl7pPr>
            <a:lvl8pPr marL="3199132" indent="0">
              <a:buNone/>
              <a:defRPr sz="2000"/>
            </a:lvl8pPr>
            <a:lvl9pPr marL="365615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9" indent="0">
              <a:buNone/>
              <a:defRPr sz="1200"/>
            </a:lvl2pPr>
            <a:lvl3pPr marL="914038" indent="0">
              <a:buNone/>
              <a:defRPr sz="1000"/>
            </a:lvl3pPr>
            <a:lvl4pPr marL="1371057" indent="0">
              <a:buNone/>
              <a:defRPr sz="900"/>
            </a:lvl4pPr>
            <a:lvl5pPr marL="1828076" indent="0">
              <a:buNone/>
              <a:defRPr sz="900"/>
            </a:lvl5pPr>
            <a:lvl6pPr marL="2285094" indent="0">
              <a:buNone/>
              <a:defRPr sz="900"/>
            </a:lvl6pPr>
            <a:lvl7pPr marL="2742113" indent="0">
              <a:buNone/>
              <a:defRPr sz="900"/>
            </a:lvl7pPr>
            <a:lvl8pPr marL="3199132" indent="0">
              <a:buNone/>
              <a:defRPr sz="900"/>
            </a:lvl8pPr>
            <a:lvl9pPr marL="36561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B5B4C-312D-4E0A-89B1-F1F303B1AF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1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03829B-AD8A-4E02-A458-A8F8C80132B8}" type="slidenum">
              <a:rPr lang="en-US" smtClean="0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0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0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05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07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764" indent="-342764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56" indent="-28563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47" indent="-22851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566" indent="-22851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585" indent="-22851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604" indent="-22851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623" indent="-22851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642" indent="-22851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61" indent="-22851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9" algn="l" defTabSz="914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8" algn="l" defTabSz="914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7" algn="l" defTabSz="914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76" algn="l" defTabSz="914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94" algn="l" defTabSz="914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13" algn="l" defTabSz="914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2" algn="l" defTabSz="914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52" algn="l" defTabSz="914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3" y="183092"/>
            <a:ext cx="4114800" cy="762000"/>
          </a:xfrm>
          <a:prstGeom prst="rect">
            <a:avLst/>
          </a:prstGeom>
        </p:spPr>
        <p:txBody>
          <a:bodyPr vert="horz" lIns="51070" tIns="25536" rIns="51070" bIns="2553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3" y="1066814"/>
            <a:ext cx="4114800" cy="3017309"/>
          </a:xfrm>
          <a:prstGeom prst="rect">
            <a:avLst/>
          </a:prstGeom>
        </p:spPr>
        <p:txBody>
          <a:bodyPr vert="horz" lIns="51070" tIns="25536" rIns="51070" bIns="2553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4237574"/>
            <a:ext cx="1066800" cy="243417"/>
          </a:xfrm>
          <a:prstGeom prst="rect">
            <a:avLst/>
          </a:prstGeom>
        </p:spPr>
        <p:txBody>
          <a:bodyPr vert="horz" lIns="51070" tIns="25536" rIns="51070" bIns="2553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072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0722"/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1" y="4237574"/>
            <a:ext cx="1447800" cy="243417"/>
          </a:xfrm>
          <a:prstGeom prst="rect">
            <a:avLst/>
          </a:prstGeom>
        </p:spPr>
        <p:txBody>
          <a:bodyPr vert="horz" lIns="51070" tIns="25536" rIns="51070" bIns="2553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072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3" y="4237574"/>
            <a:ext cx="1066800" cy="243417"/>
          </a:xfrm>
          <a:prstGeom prst="rect">
            <a:avLst/>
          </a:prstGeom>
        </p:spPr>
        <p:txBody>
          <a:bodyPr vert="horz" lIns="51070" tIns="25536" rIns="51070" bIns="2553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072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072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9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51072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520" indent="-191520" algn="l" defTabSz="51072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4966" indent="-159600" algn="l" defTabSz="51072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8404" indent="-127683" algn="l" defTabSz="51072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3767" indent="-127683" algn="l" defTabSz="51072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128" indent="-127683" algn="l" defTabSz="51072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4492" indent="-127683" algn="l" defTabSz="51072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59850" indent="-127683" algn="l" defTabSz="51072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5213" indent="-127683" algn="l" defTabSz="51072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0575" indent="-127683" algn="l" defTabSz="51072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072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365" algn="l" defTabSz="51072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0722" algn="l" defTabSz="51072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6089" algn="l" defTabSz="51072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446" algn="l" defTabSz="51072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6809" algn="l" defTabSz="51072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2175" algn="l" defTabSz="51072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87532" algn="l" defTabSz="51072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2890" algn="l" defTabSz="51072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04" tIns="45702" rIns="91404" bIns="45702" anchor="ctr"/>
          <a:lstStyle/>
          <a:p>
            <a:pPr algn="ctr"/>
            <a:endParaRPr lang="uk-UA">
              <a:latin typeface=".VnTime" pitchFamily="34" charset="0"/>
              <a:cs typeface="Arial" charset="0"/>
            </a:endParaRPr>
          </a:p>
        </p:txBody>
      </p:sp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793" y="4885533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601663"/>
            <a:ext cx="9144000" cy="1077182"/>
          </a:xfrm>
          <a:prstGeom prst="rect">
            <a:avLst/>
          </a:prstGeom>
        </p:spPr>
        <p:txBody>
          <a:bodyPr lIns="91404" tIns="45702" rIns="91404" bIns="45702">
            <a:spAutoFit/>
          </a:bodyPr>
          <a:lstStyle/>
          <a:p>
            <a:pPr algn="ctr">
              <a:defRPr/>
            </a:pPr>
            <a:r>
              <a:rPr lang="en-US" sz="3200" b="1" kern="10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CHÀO MỪNG QUÝ THẦY CÔ </a:t>
            </a:r>
          </a:p>
          <a:p>
            <a:pPr algn="ctr">
              <a:defRPr/>
            </a:pPr>
            <a:r>
              <a:rPr lang="en-US" sz="3200" b="1" kern="10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VỀ DỰ GIỜ THĂM LỚP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2923381" y="2127956"/>
            <a:ext cx="329723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4" tIns="45702" rIns="91404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Tin </a:t>
            </a:r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906428" y="5530552"/>
            <a:ext cx="5943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4" tIns="45702" rIns="91404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600" b="1" kern="1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144000" cy="7010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146" y="1219200"/>
            <a:ext cx="6400800" cy="523184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HĐ 1:Trò </a:t>
            </a:r>
            <a:r>
              <a:rPr lang="en-US" sz="2800" dirty="0" err="1">
                <a:solidFill>
                  <a:srgbClr val="FF0000"/>
                </a:solidFill>
              </a:rPr>
              <a:t>chơi</a:t>
            </a:r>
            <a:r>
              <a:rPr lang="en-US" sz="2800" dirty="0">
                <a:solidFill>
                  <a:srgbClr val="FF0000"/>
                </a:solidFill>
              </a:rPr>
              <a:t>: Ai </a:t>
            </a:r>
            <a:r>
              <a:rPr lang="en-US" sz="2800" dirty="0" err="1">
                <a:solidFill>
                  <a:srgbClr val="FF0000"/>
                </a:solidFill>
              </a:rPr>
              <a:t>gõ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đúng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66800" y="2217208"/>
            <a:ext cx="1981200" cy="26228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r>
              <a:rPr lang="en-US" sz="26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Lần</a:t>
            </a:r>
            <a:r>
              <a:rPr lang="en-US" sz="26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lượt</a:t>
            </a:r>
            <a:r>
              <a:rPr lang="en-US" sz="26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6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6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viên</a:t>
            </a:r>
            <a:r>
              <a:rPr lang="en-US" sz="26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gõ</a:t>
            </a:r>
            <a:r>
              <a:rPr lang="en-US" sz="26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26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mình</a:t>
            </a:r>
            <a:endParaRPr lang="en-US" sz="26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241842"/>
            <a:ext cx="1905000" cy="2642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2" y="2241843"/>
            <a:ext cx="1992573" cy="26202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48101" y="2858869"/>
            <a:ext cx="1371601" cy="1292625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en-US" sz="2600" dirty="0" err="1"/>
              <a:t>Mỗi</a:t>
            </a:r>
            <a:r>
              <a:rPr lang="en-US" sz="2600" dirty="0"/>
              <a:t> </a:t>
            </a:r>
            <a:r>
              <a:rPr lang="en-US" sz="2600" dirty="0" err="1"/>
              <a:t>nhóm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50 </a:t>
            </a:r>
            <a:r>
              <a:rPr lang="en-US" sz="2600" dirty="0" err="1"/>
              <a:t>điểm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6179127" y="2716565"/>
            <a:ext cx="1676400" cy="1692735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en-US" sz="2600" dirty="0"/>
              <a:t>Vi </a:t>
            </a:r>
            <a:r>
              <a:rPr lang="en-US" sz="2600" dirty="0" err="1"/>
              <a:t>phạm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tiêu</a:t>
            </a:r>
            <a:r>
              <a:rPr lang="en-US" sz="2600" dirty="0"/>
              <a:t> </a:t>
            </a:r>
            <a:r>
              <a:rPr lang="en-US" sz="2600" dirty="0" err="1"/>
              <a:t>chí</a:t>
            </a:r>
            <a:r>
              <a:rPr lang="en-US" sz="2600" dirty="0"/>
              <a:t> </a:t>
            </a:r>
            <a:r>
              <a:rPr lang="en-US" sz="2600" dirty="0" err="1"/>
              <a:t>bị</a:t>
            </a:r>
            <a:r>
              <a:rPr lang="en-US" sz="2600" dirty="0"/>
              <a:t> </a:t>
            </a:r>
            <a:r>
              <a:rPr lang="en-US" sz="2600" dirty="0" err="1"/>
              <a:t>trừ</a:t>
            </a:r>
            <a:r>
              <a:rPr lang="en-US" sz="2600" dirty="0"/>
              <a:t>  </a:t>
            </a:r>
            <a:r>
              <a:rPr lang="en-US" sz="2600" dirty="0" err="1"/>
              <a:t>điểm</a:t>
            </a:r>
            <a:endParaRPr lang="en-US" sz="2600" dirty="0"/>
          </a:p>
        </p:txBody>
      </p:sp>
      <p:sp>
        <p:nvSpPr>
          <p:cNvPr id="14" name="Right Arrow 13"/>
          <p:cNvSpPr/>
          <p:nvPr/>
        </p:nvSpPr>
        <p:spPr>
          <a:xfrm>
            <a:off x="762001" y="5400737"/>
            <a:ext cx="609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0091" y="5141895"/>
            <a:ext cx="6934200" cy="954071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r>
              <a:rPr lang="en-US" sz="2800" b="1" i="1" dirty="0" err="1"/>
              <a:t>Nhóm</a:t>
            </a:r>
            <a:r>
              <a:rPr lang="en-US" sz="2800" b="1" i="1" dirty="0"/>
              <a:t> </a:t>
            </a:r>
            <a:r>
              <a:rPr lang="en-US" sz="2800" b="1" i="1" dirty="0" err="1"/>
              <a:t>chiến</a:t>
            </a:r>
            <a:r>
              <a:rPr lang="en-US" sz="2800" b="1" i="1" dirty="0"/>
              <a:t> </a:t>
            </a:r>
            <a:r>
              <a:rPr lang="en-US" sz="2800" b="1" i="1" dirty="0" err="1"/>
              <a:t>thắng</a:t>
            </a:r>
            <a:r>
              <a:rPr lang="en-US" sz="2800" b="1" i="1" dirty="0"/>
              <a:t> </a:t>
            </a:r>
            <a:r>
              <a:rPr lang="en-US" sz="2800" b="1" i="1" dirty="0" err="1"/>
              <a:t>là</a:t>
            </a:r>
            <a:r>
              <a:rPr lang="en-US" sz="2800" b="1" i="1" dirty="0"/>
              <a:t> </a:t>
            </a:r>
            <a:r>
              <a:rPr lang="en-US" sz="2800" b="1" i="1" dirty="0" err="1"/>
              <a:t>nhóm</a:t>
            </a:r>
            <a:r>
              <a:rPr lang="en-US" sz="2800" b="1" i="1" dirty="0"/>
              <a:t> </a:t>
            </a:r>
            <a:r>
              <a:rPr lang="en-US" sz="2800" b="1" i="1" dirty="0" err="1"/>
              <a:t>có</a:t>
            </a:r>
            <a:r>
              <a:rPr lang="en-US" sz="2800" b="1" i="1" dirty="0"/>
              <a:t> </a:t>
            </a:r>
            <a:r>
              <a:rPr lang="en-US" sz="2800" b="1" i="1" dirty="0" err="1"/>
              <a:t>số</a:t>
            </a:r>
            <a:r>
              <a:rPr lang="en-US" sz="2800" b="1" i="1" dirty="0"/>
              <a:t> </a:t>
            </a:r>
            <a:r>
              <a:rPr lang="en-US" sz="2800" b="1" i="1" dirty="0" err="1"/>
              <a:t>điểm</a:t>
            </a:r>
            <a:r>
              <a:rPr lang="en-US" sz="2800" b="1" i="1" dirty="0"/>
              <a:t> </a:t>
            </a:r>
            <a:r>
              <a:rPr lang="en-US" sz="2800" b="1" i="1" dirty="0" err="1"/>
              <a:t>cuối</a:t>
            </a:r>
            <a:r>
              <a:rPr lang="en-US" sz="2800" b="1" i="1" dirty="0"/>
              <a:t> </a:t>
            </a:r>
            <a:r>
              <a:rPr lang="en-US" sz="2800" b="1" i="1" dirty="0" err="1"/>
              <a:t>cùng</a:t>
            </a:r>
            <a:r>
              <a:rPr lang="en-US" sz="2800" b="1" i="1" dirty="0"/>
              <a:t> </a:t>
            </a:r>
            <a:r>
              <a:rPr lang="en-US" sz="2800" b="1" i="1" dirty="0" err="1"/>
              <a:t>cao</a:t>
            </a:r>
            <a:r>
              <a:rPr lang="en-US" sz="2800" b="1" i="1" dirty="0"/>
              <a:t> </a:t>
            </a:r>
            <a:r>
              <a:rPr lang="en-US" sz="2800" b="1" i="1" dirty="0" err="1"/>
              <a:t>nhất</a:t>
            </a:r>
            <a:r>
              <a:rPr lang="en-US" sz="28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12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9" grpId="0"/>
      <p:bldP spid="12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399"/>
            <a:ext cx="9144000" cy="70103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62200" y="990600"/>
            <a:ext cx="4648200" cy="4572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BẢNG </a:t>
            </a:r>
            <a:r>
              <a:rPr lang="en-US" dirty="0">
                <a:solidFill>
                  <a:schemeClr val="tx1"/>
                </a:solidFill>
              </a:rPr>
              <a:t>ĐÁNH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NHÓM</a:t>
            </a:r>
            <a:r>
              <a:rPr lang="en-US" dirty="0" smtClean="0">
                <a:solidFill>
                  <a:schemeClr val="tx1"/>
                </a:solidFill>
              </a:rPr>
              <a:t>……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6104" y="1752600"/>
            <a:ext cx="5891792" cy="72390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vi-VN" sz="2400" dirty="0" smtClean="0">
                <a:solidFill>
                  <a:schemeClr val="tx1"/>
                </a:solidFill>
              </a:rPr>
              <a:t>Thực </a:t>
            </a:r>
            <a:r>
              <a:rPr lang="vi-VN" sz="2400" dirty="0">
                <a:solidFill>
                  <a:schemeClr val="tx1"/>
                </a:solidFill>
              </a:rPr>
              <a:t>hiện gõ phím đúng theo tiêu chí được 1 tích   </a:t>
            </a:r>
            <a:r>
              <a:rPr lang="en-US" sz="2400" dirty="0" smtClean="0">
                <a:solidFill>
                  <a:schemeClr val="tx1"/>
                </a:solidFill>
              </a:rPr>
              <a:t> .</a:t>
            </a:r>
            <a:r>
              <a:rPr lang="vi-VN" sz="2400" dirty="0" smtClean="0">
                <a:solidFill>
                  <a:schemeClr val="tx1"/>
                </a:solidFill>
              </a:rPr>
              <a:t>Thực </a:t>
            </a:r>
            <a:r>
              <a:rPr lang="vi-VN" sz="2400" dirty="0">
                <a:solidFill>
                  <a:schemeClr val="tx1"/>
                </a:solidFill>
              </a:rPr>
              <a:t>hiện sai đánh dấu </a:t>
            </a:r>
            <a:r>
              <a:rPr lang="vi-VN" sz="2400" dirty="0" smtClean="0">
                <a:solidFill>
                  <a:schemeClr val="tx1"/>
                </a:solidFill>
              </a:rPr>
              <a:t>X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487" y="2147560"/>
            <a:ext cx="201185" cy="182896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68508"/>
              </p:ext>
            </p:extLst>
          </p:nvPr>
        </p:nvGraphicFramePr>
        <p:xfrm>
          <a:off x="1066799" y="2982627"/>
          <a:ext cx="7086601" cy="1761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867"/>
                <a:gridCol w="1397932"/>
                <a:gridCol w="1750502"/>
                <a:gridCol w="1225044"/>
                <a:gridCol w="1225660"/>
                <a:gridCol w="104659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STT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         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Tiêu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  </a:t>
                      </a:r>
                      <a:r>
                        <a:rPr lang="en-US" sz="14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chí</a:t>
                      </a:r>
                      <a:endParaRPr lang="en-US" sz="14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</a:rPr>
                        <a:t>Tư thế ngồi, mắt nhìn đúng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</a:rPr>
                        <a:t>Đặt đúng các ngón tay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</a:rPr>
                        <a:t>Thao tác gõ đúng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</a:rPr>
                        <a:t>Điểm trừ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20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Nhật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Linh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43000" y="4860310"/>
            <a:ext cx="7266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50 </a:t>
            </a:r>
            <a:r>
              <a:rPr lang="en-US" sz="2400" dirty="0" err="1"/>
              <a:t>điểm</a:t>
            </a:r>
            <a:r>
              <a:rPr lang="en-US" sz="2400" dirty="0"/>
              <a:t>. </a:t>
            </a:r>
            <a:r>
              <a:rPr lang="en-US" sz="2400" dirty="0" err="1" smtClean="0"/>
              <a:t>Bị</a:t>
            </a:r>
            <a:r>
              <a:rPr lang="en-US" sz="2400" dirty="0"/>
              <a:t> </a:t>
            </a:r>
            <a:r>
              <a:rPr lang="en-US" sz="2400" dirty="0" smtClean="0"/>
              <a:t>1 </a:t>
            </a:r>
            <a:r>
              <a:rPr lang="en-US" sz="2400" dirty="0" err="1"/>
              <a:t>dấu</a:t>
            </a:r>
            <a:r>
              <a:rPr lang="en-US" sz="2400" dirty="0"/>
              <a:t> X </a:t>
            </a:r>
            <a:r>
              <a:rPr lang="en-US" sz="2400" dirty="0" err="1"/>
              <a:t>trừ</a:t>
            </a:r>
            <a:r>
              <a:rPr lang="en-US" sz="2400" dirty="0"/>
              <a:t> 1 </a:t>
            </a:r>
            <a:r>
              <a:rPr lang="en-US" sz="2400" dirty="0" err="1" smtClean="0"/>
              <a:t>điểm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xong</a:t>
            </a:r>
            <a:r>
              <a:rPr lang="en-US" sz="2400" dirty="0"/>
              <a:t> </a:t>
            </a:r>
            <a:r>
              <a:rPr lang="en-US" sz="2400" dirty="0" err="1"/>
              <a:t>sớm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5 </a:t>
            </a:r>
            <a:r>
              <a:rPr lang="en-US" sz="2400" dirty="0" err="1"/>
              <a:t>điểm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:………..</a:t>
            </a:r>
            <a:r>
              <a:rPr lang="en-US" sz="2400" dirty="0" err="1"/>
              <a:t>điểm</a:t>
            </a:r>
            <a:r>
              <a:rPr lang="en-US" sz="2400" dirty="0"/>
              <a:t>   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505201"/>
            <a:ext cx="201185" cy="1828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505201"/>
            <a:ext cx="201185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1143000"/>
            <a:ext cx="6705600" cy="556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9412" y="219670"/>
            <a:ext cx="3485177" cy="923293"/>
          </a:xfrm>
          <a:prstGeom prst="rect">
            <a:avLst/>
          </a:prstGeom>
          <a:noFill/>
        </p:spPr>
        <p:txBody>
          <a:bodyPr wrap="none" lIns="91404" tIns="45702" rIns="91404" bIns="4570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hành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670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4" y="0"/>
            <a:ext cx="91226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51569"/>
            <a:ext cx="6400800" cy="523184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HĐ 1:Trò </a:t>
            </a:r>
            <a:r>
              <a:rPr lang="en-US" sz="2800" dirty="0" err="1">
                <a:solidFill>
                  <a:srgbClr val="FF0000"/>
                </a:solidFill>
              </a:rPr>
              <a:t>chơi</a:t>
            </a:r>
            <a:r>
              <a:rPr lang="en-US" sz="2800" dirty="0">
                <a:solidFill>
                  <a:srgbClr val="FF0000"/>
                </a:solidFill>
              </a:rPr>
              <a:t>: Ai </a:t>
            </a:r>
            <a:r>
              <a:rPr lang="en-US" sz="2800" dirty="0" err="1">
                <a:solidFill>
                  <a:srgbClr val="FF0000"/>
                </a:solidFill>
              </a:rPr>
              <a:t>gõ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đúng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2" name="Picture 11" descr="niño usando computadora animado - Buscar con Google | Art wall kids, School  cartoon, Kids room wallpap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64" y="2743200"/>
            <a:ext cx="2558672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lowchart: Alternate Process 14"/>
          <p:cNvSpPr/>
          <p:nvPr/>
        </p:nvSpPr>
        <p:spPr>
          <a:xfrm>
            <a:off x="838200" y="974753"/>
            <a:ext cx="5334000" cy="3048000"/>
          </a:xfrm>
          <a:prstGeom prst="flowChartAlternate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600" dirty="0" err="1">
                <a:solidFill>
                  <a:schemeClr val="tx2"/>
                </a:solidFill>
              </a:rPr>
              <a:t>Em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có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nhận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xét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gì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về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cách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đặt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tay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và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gõ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phím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của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mình</a:t>
            </a:r>
            <a:r>
              <a:rPr lang="en-US" sz="2600" dirty="0">
                <a:solidFill>
                  <a:schemeClr val="tx2"/>
                </a:solidFill>
              </a:rPr>
              <a:t> so </a:t>
            </a:r>
            <a:r>
              <a:rPr lang="en-US" sz="2600" dirty="0" err="1">
                <a:solidFill>
                  <a:schemeClr val="tx2"/>
                </a:solidFill>
              </a:rPr>
              <a:t>với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các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bạn</a:t>
            </a:r>
            <a:r>
              <a:rPr lang="en-US" sz="2600" dirty="0">
                <a:solidFill>
                  <a:schemeClr val="tx2"/>
                </a:solidFill>
              </a:rPr>
              <a:t>? </a:t>
            </a:r>
            <a:endParaRPr lang="en-US" sz="2600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600" dirty="0" err="1" smtClean="0">
                <a:solidFill>
                  <a:schemeClr val="tx2"/>
                </a:solidFill>
              </a:rPr>
              <a:t>Hàng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phím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nào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em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gõ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thành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thạo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nhất</a:t>
            </a:r>
            <a:r>
              <a:rPr lang="en-US" sz="2600" dirty="0">
                <a:solidFill>
                  <a:schemeClr val="tx2"/>
                </a:solidFill>
              </a:rPr>
              <a:t>? </a:t>
            </a:r>
            <a:r>
              <a:rPr lang="en-US" sz="2600" dirty="0" err="1">
                <a:solidFill>
                  <a:schemeClr val="tx2"/>
                </a:solidFill>
              </a:rPr>
              <a:t>Hàng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phím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nào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em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cần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luyện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tập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thêm</a:t>
            </a:r>
            <a:r>
              <a:rPr lang="en-US" sz="2600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683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4" y="0"/>
            <a:ext cx="9122686" cy="6858000"/>
          </a:xfrm>
          <a:prstGeom prst="rect">
            <a:avLst/>
          </a:prstGeom>
        </p:spPr>
      </p:pic>
      <p:pic>
        <p:nvPicPr>
          <p:cNvPr id="12" name="Picture 11" descr="niño usando computadora animado - Buscar con Google | Art wall kids, School  cartoon, Kids room wallpap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2558672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lowchart: Alternate Process 14"/>
          <p:cNvSpPr/>
          <p:nvPr/>
        </p:nvSpPr>
        <p:spPr>
          <a:xfrm>
            <a:off x="990600" y="932711"/>
            <a:ext cx="5029200" cy="2115289"/>
          </a:xfrm>
          <a:prstGeom prst="flowChartAlternateProcess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just"/>
            <a:r>
              <a:rPr lang="en-US" sz="3200" dirty="0" smtClean="0">
                <a:solidFill>
                  <a:schemeClr val="tx2"/>
                </a:solidFill>
              </a:rPr>
              <a:t>    </a:t>
            </a:r>
            <a:r>
              <a:rPr lang="en-US" sz="3200" dirty="0" err="1" smtClean="0">
                <a:solidFill>
                  <a:schemeClr val="tx2"/>
                </a:solidFill>
              </a:rPr>
              <a:t>Em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nên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luyện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tập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thường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xuyên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để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tăng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tốc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độ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và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độ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chính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xác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khi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gõ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phím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73" y="685800"/>
            <a:ext cx="438950" cy="7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8283" y="3276600"/>
            <a:ext cx="67874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 DỤNG</a:t>
            </a:r>
            <a:endParaRPr lang="en-US" sz="96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537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52"/>
            <a:ext cx="9144000" cy="7178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6900" y="990600"/>
            <a:ext cx="5067300" cy="954071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en-US" sz="2800" b="1" i="1" dirty="0" err="1"/>
              <a:t>Dựa</a:t>
            </a:r>
            <a:r>
              <a:rPr lang="en-US" sz="2800" b="1" i="1" dirty="0"/>
              <a:t> </a:t>
            </a:r>
            <a:r>
              <a:rPr lang="en-US" sz="2800" b="1" i="1" dirty="0" err="1"/>
              <a:t>vào</a:t>
            </a:r>
            <a:r>
              <a:rPr lang="en-US" sz="2800" b="1" i="1" dirty="0"/>
              <a:t> </a:t>
            </a:r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kết</a:t>
            </a:r>
            <a:r>
              <a:rPr lang="en-US" sz="2800" b="1" i="1" dirty="0"/>
              <a:t> </a:t>
            </a:r>
            <a:r>
              <a:rPr lang="en-US" sz="2800" b="1" i="1" dirty="0" err="1"/>
              <a:t>quả</a:t>
            </a:r>
            <a:r>
              <a:rPr lang="en-US" sz="2800" b="1" i="1" dirty="0"/>
              <a:t> </a:t>
            </a:r>
            <a:r>
              <a:rPr lang="en-US" sz="2800" b="1" i="1" dirty="0" err="1"/>
              <a:t>của</a:t>
            </a:r>
            <a:r>
              <a:rPr lang="en-US" sz="2800" b="1" i="1" dirty="0"/>
              <a:t> </a:t>
            </a:r>
            <a:r>
              <a:rPr lang="en-US" sz="2800" b="1" i="1" dirty="0" err="1"/>
              <a:t>nhóm</a:t>
            </a:r>
            <a:r>
              <a:rPr lang="en-US" sz="2800" b="1" i="1" dirty="0"/>
              <a:t> </a:t>
            </a:r>
            <a:r>
              <a:rPr lang="en-US" sz="2800" b="1" i="1" dirty="0" err="1"/>
              <a:t>bầu</a:t>
            </a:r>
            <a:r>
              <a:rPr lang="en-US" sz="2800" b="1" i="1" dirty="0"/>
              <a:t> </a:t>
            </a:r>
            <a:r>
              <a:rPr lang="en-US" sz="2800" b="1" i="1" dirty="0" err="1"/>
              <a:t>ra</a:t>
            </a:r>
            <a:r>
              <a:rPr lang="en-US" sz="2800" b="1" i="1" dirty="0"/>
              <a:t> </a:t>
            </a:r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danh</a:t>
            </a:r>
            <a:r>
              <a:rPr lang="en-US" sz="2800" b="1" i="1" dirty="0"/>
              <a:t> </a:t>
            </a:r>
            <a:r>
              <a:rPr lang="en-US" sz="2800" b="1" i="1" dirty="0" err="1"/>
              <a:t>hiệu</a:t>
            </a:r>
            <a:r>
              <a:rPr lang="en-US" sz="2800" b="1" i="1" dirty="0"/>
              <a:t> </a:t>
            </a:r>
            <a:r>
              <a:rPr lang="en-US" sz="2800" b="1" i="1" dirty="0" err="1"/>
              <a:t>sau</a:t>
            </a:r>
            <a:r>
              <a:rPr lang="en-US" sz="2800" b="1" i="1" dirty="0"/>
              <a:t>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82612" y="2133600"/>
            <a:ext cx="1676400" cy="20574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r>
              <a:rPr lang="en-US" sz="3200" dirty="0" err="1">
                <a:solidFill>
                  <a:schemeClr val="tx2"/>
                </a:solidFill>
              </a:rPr>
              <a:t>Bạn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chăm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chỉ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nhất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24250" y="2592894"/>
            <a:ext cx="1752600" cy="1960859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gõ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nhất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91200" y="3225421"/>
            <a:ext cx="1676400" cy="193115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gõ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chính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nhất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hinh-nen-powerpoint-doc-da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1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04800" y="2133600"/>
            <a:ext cx="8001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4" tIns="45702" rIns="91404" bIns="45702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78125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7DF5E6-D327-4DD9-B9F2-97A802201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3" t="27047" r="-24021"/>
          <a:stretch/>
        </p:blipFill>
        <p:spPr>
          <a:xfrm>
            <a:off x="15986" y="4542"/>
            <a:ext cx="8480323" cy="684891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22C6C9C9-83BF-4A6C-A1BF-C1735C61B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72403" y="15"/>
            <a:ext cx="5471608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1055" tIns="25529" rIns="51055" bIns="25529" rtlCol="0" anchor="ctr">
            <a:noAutofit/>
          </a:bodyPr>
          <a:lstStyle/>
          <a:p>
            <a:pPr algn="ctr" defTabSz="510576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0FD3AB-4E01-4039-8593-44856BF306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7042" r="15277" b="-6976"/>
          <a:stretch/>
        </p:blipFill>
        <p:spPr>
          <a:xfrm>
            <a:off x="3886200" y="0"/>
            <a:ext cx="5257800" cy="6848916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solidFill>
            <a:srgbClr val="FFF3DA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F73519-F449-4054-851D-6BBBE61C4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1" b="94613" l="5357" r="95330">
                        <a14:foregroundMark x1="24725" y1="23343" x2="42582" y2="56354"/>
                        <a14:foregroundMark x1="42582" y1="56354" x2="42582" y2="56354"/>
                        <a14:foregroundMark x1="39973" y1="23895" x2="39698" y2="55110"/>
                        <a14:foregroundMark x1="13874" y1="38398" x2="57418" y2="61464"/>
                        <a14:foregroundMark x1="57418" y1="61464" x2="63736" y2="71823"/>
                        <a14:foregroundMark x1="63736" y1="71823" x2="65522" y2="80525"/>
                        <a14:foregroundMark x1="91071" y1="55663" x2="91896" y2="69890"/>
                        <a14:foregroundMark x1="90659" y1="57320" x2="95330" y2="56215"/>
                        <a14:foregroundMark x1="91346" y1="64227" x2="95330" y2="62431"/>
                        <a14:foregroundMark x1="37088" y1="11602" x2="21841" y2="27901"/>
                        <a14:foregroundMark x1="21841" y1="27901" x2="21841" y2="27901"/>
                        <a14:foregroundMark x1="35027" y1="13260" x2="43269" y2="28177"/>
                        <a14:foregroundMark x1="39286" y1="2901" x2="40934" y2="24724"/>
                        <a14:foregroundMark x1="40934" y1="24724" x2="47940" y2="46409"/>
                        <a14:foregroundMark x1="33104" y1="28177" x2="36951" y2="43232"/>
                        <a14:foregroundMark x1="28984" y1="30663" x2="28571" y2="47652"/>
                        <a14:foregroundMark x1="8104" y1="91436" x2="49863" y2="85635"/>
                        <a14:foregroundMark x1="49863" y1="85635" x2="56044" y2="82735"/>
                        <a14:foregroundMark x1="40247" y1="49862" x2="47390" y2="72238"/>
                        <a14:foregroundMark x1="47390" y1="72238" x2="38462" y2="58011"/>
                        <a14:foregroundMark x1="38462" y1="58011" x2="36951" y2="58564"/>
                        <a14:foregroundMark x1="45604" y1="46961" x2="51374" y2="62983"/>
                        <a14:foregroundMark x1="51374" y1="62983" x2="37912" y2="68646"/>
                        <a14:foregroundMark x1="37912" y1="68646" x2="32418" y2="63260"/>
                        <a14:foregroundMark x1="32418" y1="63260" x2="48489" y2="74724"/>
                        <a14:foregroundMark x1="48489" y1="74724" x2="52060" y2="79420"/>
                        <a14:foregroundMark x1="47665" y1="75691" x2="25962" y2="53315"/>
                        <a14:foregroundMark x1="48901" y1="83149" x2="42995" y2="80387"/>
                        <a14:foregroundMark x1="66071" y1="70856" x2="53159" y2="71133"/>
                        <a14:foregroundMark x1="38462" y1="83702" x2="28434" y2="77486"/>
                        <a14:foregroundMark x1="33929" y1="92680" x2="6868" y2="94613"/>
                        <a14:foregroundMark x1="6868" y1="94613" x2="5357" y2="92127"/>
                        <a14:foregroundMark x1="22115" y1="25829" x2="18819" y2="33840"/>
                        <a14:foregroundMark x1="18819" y1="33840" x2="18819" y2="33840"/>
                        <a14:foregroundMark x1="20742" y1="26519" x2="18132" y2="320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6246" y="431802"/>
            <a:ext cx="1829176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0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07" y="374075"/>
            <a:ext cx="8229600" cy="9144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biểu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đây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đúng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sai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588772" y="1295400"/>
            <a:ext cx="7924800" cy="914400"/>
          </a:xfrm>
          <a:prstGeom prst="snip2DiagRect">
            <a:avLst/>
          </a:prstGeom>
          <a:solidFill>
            <a:srgbClr val="99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02" rIns="91404" bIns="45702" rtlCol="0" anchor="ctr"/>
          <a:lstStyle/>
          <a:p>
            <a:pPr marL="514146" indent="-514146" fontAlgn="base">
              <a:spcBef>
                <a:spcPct val="20000"/>
              </a:spcBef>
              <a:spcAft>
                <a:spcPct val="0"/>
              </a:spcAft>
              <a:buFontTx/>
              <a:buAutoNum type="arabicParenR"/>
            </a:pPr>
            <a:r>
              <a:rPr lang="en-US" sz="3200" kern="0" dirty="0" err="1">
                <a:solidFill>
                  <a:srgbClr val="002060"/>
                </a:solidFill>
              </a:rPr>
              <a:t>Hai</a:t>
            </a:r>
            <a:r>
              <a:rPr lang="en-US" sz="3200" kern="0" dirty="0">
                <a:solidFill>
                  <a:srgbClr val="002060"/>
                </a:solidFill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</a:rPr>
              <a:t>ngón</a:t>
            </a:r>
            <a:r>
              <a:rPr lang="en-US" sz="3200" kern="0" dirty="0">
                <a:solidFill>
                  <a:srgbClr val="002060"/>
                </a:solidFill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</a:rPr>
              <a:t>tay</a:t>
            </a:r>
            <a:r>
              <a:rPr lang="en-US" sz="3200" kern="0" dirty="0">
                <a:solidFill>
                  <a:srgbClr val="002060"/>
                </a:solidFill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</a:rPr>
              <a:t>trỏ</a:t>
            </a:r>
            <a:r>
              <a:rPr lang="en-US" sz="3200" kern="0" dirty="0">
                <a:solidFill>
                  <a:srgbClr val="002060"/>
                </a:solidFill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</a:rPr>
              <a:t>luôn</a:t>
            </a:r>
            <a:r>
              <a:rPr lang="en-US" sz="3200" kern="0" dirty="0">
                <a:solidFill>
                  <a:srgbClr val="002060"/>
                </a:solidFill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</a:rPr>
              <a:t>đặt</a:t>
            </a:r>
            <a:r>
              <a:rPr lang="en-US" sz="3200" kern="0" dirty="0">
                <a:solidFill>
                  <a:srgbClr val="002060"/>
                </a:solidFill>
              </a:rPr>
              <a:t> ở </a:t>
            </a:r>
            <a:r>
              <a:rPr lang="en-US" sz="3200" kern="0" dirty="0" err="1">
                <a:solidFill>
                  <a:srgbClr val="002060"/>
                </a:solidFill>
              </a:rPr>
              <a:t>phím</a:t>
            </a:r>
            <a:r>
              <a:rPr lang="en-US" sz="3200" kern="0" dirty="0">
                <a:solidFill>
                  <a:srgbClr val="002060"/>
                </a:solidFill>
              </a:rPr>
              <a:t> F </a:t>
            </a:r>
            <a:r>
              <a:rPr lang="en-US" sz="3200" kern="0" dirty="0" err="1">
                <a:solidFill>
                  <a:srgbClr val="002060"/>
                </a:solidFill>
              </a:rPr>
              <a:t>và</a:t>
            </a:r>
            <a:r>
              <a:rPr lang="en-US" sz="3200" kern="0" dirty="0">
                <a:solidFill>
                  <a:srgbClr val="002060"/>
                </a:solidFill>
              </a:rPr>
              <a:t> J </a:t>
            </a:r>
            <a:r>
              <a:rPr lang="en-US" sz="3200" kern="0" dirty="0" err="1">
                <a:solidFill>
                  <a:srgbClr val="002060"/>
                </a:solidFill>
              </a:rPr>
              <a:t>trên</a:t>
            </a:r>
            <a:r>
              <a:rPr lang="en-US" sz="3200" kern="0" dirty="0">
                <a:solidFill>
                  <a:srgbClr val="002060"/>
                </a:solidFill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</a:rPr>
              <a:t>hàng</a:t>
            </a:r>
            <a:r>
              <a:rPr lang="en-US" sz="3200" kern="0" dirty="0">
                <a:solidFill>
                  <a:srgbClr val="002060"/>
                </a:solidFill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</a:rPr>
              <a:t>phím</a:t>
            </a:r>
            <a:r>
              <a:rPr lang="en-US" sz="3200" kern="0" dirty="0">
                <a:solidFill>
                  <a:srgbClr val="002060"/>
                </a:solidFill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</a:rPr>
              <a:t>cơ</a:t>
            </a:r>
            <a:r>
              <a:rPr lang="en-US" sz="3200" kern="0" dirty="0">
                <a:solidFill>
                  <a:srgbClr val="002060"/>
                </a:solidFill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</a:rPr>
              <a:t>sở</a:t>
            </a:r>
            <a:endParaRPr lang="en-US" sz="3200" kern="0" dirty="0">
              <a:solidFill>
                <a:srgbClr val="00206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2900007" y="2971800"/>
            <a:ext cx="1752600" cy="838200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r>
              <a:rPr lang="en-US" sz="28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Đúng</a:t>
            </a:r>
            <a:endParaRPr lang="en-US" sz="28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5715000" y="2971800"/>
            <a:ext cx="1752600" cy="838200"/>
          </a:xfrm>
          <a:prstGeom prst="cloud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r>
              <a:rPr lang="en-US" sz="28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Sai</a:t>
            </a:r>
            <a:endParaRPr lang="en-US" sz="28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32982" y="3549413"/>
            <a:ext cx="2867025" cy="3305175"/>
          </a:xfrm>
          <a:prstGeom prst="rect">
            <a:avLst/>
          </a:prstGeom>
        </p:spPr>
      </p:pic>
      <p:pic>
        <p:nvPicPr>
          <p:cNvPr id="2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2600" y="76200"/>
            <a:ext cx="609600" cy="609600"/>
          </a:xfrm>
          <a:prstGeom prst="rect">
            <a:avLst/>
          </a:prstGeom>
        </p:spPr>
      </p:pic>
      <p:pic>
        <p:nvPicPr>
          <p:cNvPr id="4" name="Nhac-tra-loi-sai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2600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5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3276601"/>
            <a:ext cx="2867025" cy="3581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41482" y="545813"/>
            <a:ext cx="5351072" cy="584739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Phát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biểu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sau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đây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đúng</a:t>
            </a:r>
            <a:r>
              <a:rPr lang="en-US" sz="3200" dirty="0">
                <a:solidFill>
                  <a:srgbClr val="002060"/>
                </a:solidFill>
              </a:rPr>
              <a:t> hay </a:t>
            </a:r>
            <a:r>
              <a:rPr lang="en-US" sz="3200" dirty="0" err="1" smtClean="0">
                <a:solidFill>
                  <a:srgbClr val="002060"/>
                </a:solidFill>
              </a:rPr>
              <a:t>sai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7565" y="1447800"/>
            <a:ext cx="8078906" cy="990600"/>
          </a:xfrm>
          <a:prstGeom prst="snip2Diag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02" rIns="91404" bIns="45702" rtlCol="0" anchor="ctr"/>
          <a:lstStyle/>
          <a:p>
            <a:r>
              <a:rPr lang="en-US" sz="2800" dirty="0">
                <a:solidFill>
                  <a:srgbClr val="002060"/>
                </a:solidFill>
              </a:rPr>
              <a:t>2) </a:t>
            </a:r>
            <a:r>
              <a:rPr lang="en-US" sz="2800" dirty="0" err="1">
                <a:solidFill>
                  <a:srgbClr val="002060"/>
                </a:solidFill>
              </a:rPr>
              <a:t>Hai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ngón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tay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trỏ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luôn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đặt</a:t>
            </a:r>
            <a:r>
              <a:rPr lang="en-US" sz="2800" dirty="0">
                <a:solidFill>
                  <a:srgbClr val="002060"/>
                </a:solidFill>
              </a:rPr>
              <a:t> ở </a:t>
            </a:r>
            <a:r>
              <a:rPr lang="en-US" sz="2800" dirty="0" err="1">
                <a:solidFill>
                  <a:srgbClr val="002060"/>
                </a:solidFill>
              </a:rPr>
              <a:t>phím</a:t>
            </a:r>
            <a:r>
              <a:rPr lang="en-US" sz="2800" dirty="0">
                <a:solidFill>
                  <a:srgbClr val="002060"/>
                </a:solidFill>
              </a:rPr>
              <a:t> G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H </a:t>
            </a:r>
            <a:r>
              <a:rPr lang="en-US" sz="2800" dirty="0" err="1">
                <a:solidFill>
                  <a:srgbClr val="002060"/>
                </a:solidFill>
              </a:rPr>
              <a:t>trên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hàng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phím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cơ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sở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2927716" y="3001962"/>
            <a:ext cx="1752600" cy="838200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r>
              <a:rPr lang="en-US" sz="28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Đúng</a:t>
            </a:r>
            <a:endParaRPr lang="en-US" sz="28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867400" y="3001962"/>
            <a:ext cx="1752600" cy="838200"/>
          </a:xfrm>
          <a:prstGeom prst="cloud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r>
              <a:rPr lang="en-US" sz="28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Sai</a:t>
            </a:r>
            <a:endParaRPr lang="en-US" sz="28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2600" y="76200"/>
            <a:ext cx="609600" cy="609600"/>
          </a:xfrm>
          <a:prstGeom prst="rect">
            <a:avLst/>
          </a:prstGeom>
        </p:spPr>
      </p:pic>
      <p:pic>
        <p:nvPicPr>
          <p:cNvPr id="11" name="Nhac-tra-loi-sai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2600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5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5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32982" y="3549413"/>
            <a:ext cx="2867025" cy="33051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1405" y="433535"/>
            <a:ext cx="5431222" cy="584739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Phát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biểu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sau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đây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đúng</a:t>
            </a:r>
            <a:r>
              <a:rPr lang="en-US" sz="3200" dirty="0">
                <a:solidFill>
                  <a:srgbClr val="002060"/>
                </a:solidFill>
              </a:rPr>
              <a:t> hay </a:t>
            </a:r>
            <a:r>
              <a:rPr lang="en-US" sz="3200" dirty="0" err="1">
                <a:solidFill>
                  <a:srgbClr val="002060"/>
                </a:solidFill>
              </a:rPr>
              <a:t>sai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73481" y="1513495"/>
            <a:ext cx="8882418" cy="2012156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4" tIns="45702" rIns="91404" bIns="45702" rtlCol="0" anchor="ctr"/>
          <a:lstStyle/>
          <a:p>
            <a:r>
              <a:rPr lang="en-US" sz="2800" dirty="0">
                <a:solidFill>
                  <a:srgbClr val="2109AF"/>
                </a:solidFill>
              </a:rPr>
              <a:t>3)</a:t>
            </a:r>
            <a:r>
              <a:rPr lang="en-US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Các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ngón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tay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còn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lại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đặt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lần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lượt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trên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hàng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phím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cơ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sở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và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đưa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tay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lên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hoặc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xuống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khi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cần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gõ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hàng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phím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trên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và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hàng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phím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dưới</a:t>
            </a:r>
            <a:r>
              <a:rPr lang="en-US" sz="2800" dirty="0">
                <a:solidFill>
                  <a:srgbClr val="2109AF"/>
                </a:solidFill>
              </a:rPr>
              <a:t>. </a:t>
            </a:r>
            <a:r>
              <a:rPr lang="en-US" sz="2800" dirty="0" err="1">
                <a:solidFill>
                  <a:srgbClr val="2109AF"/>
                </a:solidFill>
              </a:rPr>
              <a:t>Sau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đó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đưa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các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ngón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tay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về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đúng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vị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trí</a:t>
            </a:r>
            <a:r>
              <a:rPr lang="en-US" sz="2800" dirty="0">
                <a:solidFill>
                  <a:srgbClr val="2109AF"/>
                </a:solidFill>
              </a:rPr>
              <a:t> ở </a:t>
            </a:r>
            <a:r>
              <a:rPr lang="en-US" sz="2800" dirty="0" err="1">
                <a:solidFill>
                  <a:srgbClr val="2109AF"/>
                </a:solidFill>
              </a:rPr>
              <a:t>hàng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phím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cơ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sở</a:t>
            </a:r>
            <a:r>
              <a:rPr lang="en-US" sz="2800" dirty="0">
                <a:solidFill>
                  <a:srgbClr val="2109AF"/>
                </a:solidFill>
              </a:rPr>
              <a:t>.</a:t>
            </a:r>
          </a:p>
        </p:txBody>
      </p:sp>
      <p:sp>
        <p:nvSpPr>
          <p:cNvPr id="8" name="Cloud 7"/>
          <p:cNvSpPr/>
          <p:nvPr/>
        </p:nvSpPr>
        <p:spPr>
          <a:xfrm>
            <a:off x="3640753" y="4259262"/>
            <a:ext cx="1752600" cy="838200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r>
              <a:rPr lang="en-US" sz="28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Đúng</a:t>
            </a:r>
            <a:endParaRPr lang="en-US" sz="28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400801" y="4245267"/>
            <a:ext cx="1752600" cy="838200"/>
          </a:xfrm>
          <a:prstGeom prst="cloud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r>
              <a:rPr lang="en-US" sz="28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Sai</a:t>
            </a:r>
            <a:endParaRPr lang="en-US" sz="28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2600" y="76200"/>
            <a:ext cx="609600" cy="609600"/>
          </a:xfrm>
          <a:prstGeom prst="rect">
            <a:avLst/>
          </a:prstGeom>
        </p:spPr>
      </p:pic>
      <p:pic>
        <p:nvPicPr>
          <p:cNvPr id="13" name="Nhac-tra-loi-sai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2600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6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5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55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32982" y="3549413"/>
            <a:ext cx="2867025" cy="33051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87551" y="253427"/>
            <a:ext cx="5431222" cy="584739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Phát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biểu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sau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đây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đúng</a:t>
            </a:r>
            <a:r>
              <a:rPr lang="en-US" sz="3200" dirty="0">
                <a:solidFill>
                  <a:srgbClr val="002060"/>
                </a:solidFill>
              </a:rPr>
              <a:t> hay </a:t>
            </a:r>
            <a:r>
              <a:rPr lang="en-US" sz="3200" dirty="0" err="1">
                <a:solidFill>
                  <a:srgbClr val="002060"/>
                </a:solidFill>
              </a:rPr>
              <a:t>sai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04801" y="1630183"/>
            <a:ext cx="8534401" cy="1644413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02" rIns="91404" bIns="45702"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4) </a:t>
            </a:r>
            <a:r>
              <a:rPr lang="en-US" sz="2800" dirty="0" err="1">
                <a:solidFill>
                  <a:srgbClr val="C00000"/>
                </a:solidFill>
              </a:rPr>
              <a:t>Các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ngón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tay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còn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lại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lần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lượt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đặt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trên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hàng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phím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cơ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sở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và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đưa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tay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lên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hoặc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xuống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khi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cần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gõ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hàng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phím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trên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và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hàng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phím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dưới</a:t>
            </a:r>
            <a:r>
              <a:rPr lang="en-US" sz="2800" dirty="0">
                <a:solidFill>
                  <a:srgbClr val="C00000"/>
                </a:solidFill>
              </a:rPr>
              <a:t>. </a:t>
            </a:r>
            <a:r>
              <a:rPr lang="en-US" sz="2800" dirty="0" err="1">
                <a:solidFill>
                  <a:srgbClr val="C00000"/>
                </a:solidFill>
              </a:rPr>
              <a:t>Sau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đó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giữ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nguyên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vị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các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ngón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tay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8" name="Cloud 7"/>
          <p:cNvSpPr/>
          <p:nvPr/>
        </p:nvSpPr>
        <p:spPr>
          <a:xfrm>
            <a:off x="3640753" y="4259262"/>
            <a:ext cx="1752600" cy="838200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r>
              <a:rPr lang="en-US" sz="28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Đúng</a:t>
            </a:r>
            <a:endParaRPr lang="en-US" sz="28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400801" y="4245267"/>
            <a:ext cx="1752600" cy="838200"/>
          </a:xfrm>
          <a:prstGeom prst="cloud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r>
              <a:rPr lang="en-US" sz="28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Sai</a:t>
            </a:r>
            <a:endParaRPr lang="en-US" sz="28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2600" y="76200"/>
            <a:ext cx="609600" cy="609600"/>
          </a:xfrm>
          <a:prstGeom prst="rect">
            <a:avLst/>
          </a:prstGeom>
        </p:spPr>
      </p:pic>
      <p:pic>
        <p:nvPicPr>
          <p:cNvPr id="13" name="Nhac-tra-loi-sai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2600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55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5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B44216-02FE-42DD-8EBD-38DFA7189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1" y="2"/>
            <a:ext cx="9198107" cy="7175695"/>
          </a:xfrm>
          <a:prstGeom prst="rect">
            <a:avLst/>
          </a:prstGeom>
        </p:spPr>
      </p:pic>
      <p:sp>
        <p:nvSpPr>
          <p:cNvPr id="58370" name="Slide Number Placeholder 12">
            <a:extLst>
              <a:ext uri="{FF2B5EF4-FFF2-40B4-BE49-F238E27FC236}">
                <a16:creationId xmlns="" xmlns:a16="http://schemas.microsoft.com/office/drawing/2014/main" id="{BF24D0DA-D1AA-468A-89E6-786F30FC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656" indent="-285636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547" indent="-22851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566" indent="-22851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585" indent="-22851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604" indent="-22851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623" indent="-22851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642" indent="-22851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61" indent="-22851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fld id="{60A5A2E7-0A56-4711-81FA-43A74E17A40F}" type="slidenum">
              <a:rPr lang="en-US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t>7</a:t>
            </a:fld>
            <a:endParaRPr lang="en-US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13881"/>
            <a:ext cx="8001000" cy="1569624"/>
          </a:xfrm>
          <a:prstGeom prst="rect">
            <a:avLst/>
          </a:prstGeom>
          <a:solidFill>
            <a:srgbClr val="FFFF99"/>
          </a:solidFill>
        </p:spPr>
        <p:txBody>
          <a:bodyPr wrap="square" lIns="91404" tIns="45702" rIns="91404" bIns="45702" rtlCol="0">
            <a:spAutoFit/>
          </a:bodyPr>
          <a:lstStyle/>
          <a:p>
            <a:r>
              <a:rPr lang="en-US" sz="2800" dirty="0">
                <a:solidFill>
                  <a:srgbClr val="2109AF"/>
                </a:solidFill>
              </a:rPr>
              <a:t>              </a:t>
            </a:r>
            <a:r>
              <a:rPr lang="en-US" sz="2800" dirty="0" err="1">
                <a:solidFill>
                  <a:srgbClr val="2109AF"/>
                </a:solidFill>
              </a:rPr>
              <a:t>Thứ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ba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err="1">
                <a:solidFill>
                  <a:srgbClr val="2109AF"/>
                </a:solidFill>
              </a:rPr>
              <a:t>ngày</a:t>
            </a:r>
            <a:r>
              <a:rPr lang="en-US" sz="2800" dirty="0">
                <a:solidFill>
                  <a:srgbClr val="2109AF"/>
                </a:solidFill>
              </a:rPr>
              <a:t> 29 </a:t>
            </a:r>
            <a:r>
              <a:rPr lang="en-US" sz="2800" dirty="0" err="1">
                <a:solidFill>
                  <a:srgbClr val="2109AF"/>
                </a:solidFill>
              </a:rPr>
              <a:t>tháng</a:t>
            </a:r>
            <a:r>
              <a:rPr lang="en-US" sz="2800" dirty="0">
                <a:solidFill>
                  <a:srgbClr val="2109AF"/>
                </a:solidFill>
              </a:rPr>
              <a:t> 11 </a:t>
            </a:r>
            <a:r>
              <a:rPr lang="en-US" sz="2800" dirty="0" err="1">
                <a:solidFill>
                  <a:srgbClr val="2109AF"/>
                </a:solidFill>
              </a:rPr>
              <a:t>năm</a:t>
            </a:r>
            <a:r>
              <a:rPr lang="en-US" sz="2800" dirty="0">
                <a:solidFill>
                  <a:srgbClr val="2109AF"/>
                </a:solidFill>
              </a:rPr>
              <a:t> 2022</a:t>
            </a:r>
          </a:p>
          <a:p>
            <a:r>
              <a:rPr lang="en-US" sz="2800" dirty="0">
                <a:solidFill>
                  <a:srgbClr val="2109AF"/>
                </a:solidFill>
              </a:rPr>
              <a:t>                             </a:t>
            </a:r>
            <a:r>
              <a:rPr lang="en-US" sz="2800" u="sng" dirty="0" err="1">
                <a:solidFill>
                  <a:srgbClr val="2109AF"/>
                </a:solidFill>
              </a:rPr>
              <a:t>Môn</a:t>
            </a:r>
            <a:r>
              <a:rPr lang="en-US" sz="2800" dirty="0">
                <a:solidFill>
                  <a:srgbClr val="2109AF"/>
                </a:solidFill>
              </a:rPr>
              <a:t> </a:t>
            </a:r>
            <a:r>
              <a:rPr lang="en-US" sz="2800" dirty="0" smtClean="0">
                <a:solidFill>
                  <a:srgbClr val="2109AF"/>
                </a:solidFill>
              </a:rPr>
              <a:t>: Tin </a:t>
            </a:r>
            <a:r>
              <a:rPr lang="en-US" sz="2800" dirty="0" err="1">
                <a:solidFill>
                  <a:srgbClr val="2109AF"/>
                </a:solidFill>
              </a:rPr>
              <a:t>học</a:t>
            </a:r>
            <a:endParaRPr lang="en-US" sz="2800" dirty="0">
              <a:solidFill>
                <a:srgbClr val="2109AF"/>
              </a:solidFill>
            </a:endParaRPr>
          </a:p>
          <a:p>
            <a:r>
              <a:rPr lang="en-US" sz="4000" u="sng" dirty="0" err="1">
                <a:solidFill>
                  <a:srgbClr val="FF0000"/>
                </a:solidFill>
              </a:rPr>
              <a:t>Bài</a:t>
            </a:r>
            <a:r>
              <a:rPr lang="en-US" sz="4000" u="sng" dirty="0">
                <a:solidFill>
                  <a:srgbClr val="FF0000"/>
                </a:solidFill>
              </a:rPr>
              <a:t> 4</a:t>
            </a:r>
            <a:r>
              <a:rPr lang="en-US" sz="4000" dirty="0">
                <a:solidFill>
                  <a:srgbClr val="FF0000"/>
                </a:solidFill>
              </a:rPr>
              <a:t>: CÙNG THI ĐUA GÕ PHÍM</a:t>
            </a:r>
          </a:p>
        </p:txBody>
      </p:sp>
    </p:spTree>
    <p:extLst>
      <p:ext uri="{BB962C8B-B14F-4D97-AF65-F5344CB8AC3E}">
        <p14:creationId xmlns:p14="http://schemas.microsoft.com/office/powerpoint/2010/main" val="31415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0563" y="3403753"/>
            <a:ext cx="72428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 TẬP</a:t>
            </a:r>
            <a:endParaRPr lang="en-US" sz="9600" b="1" cap="none" spc="0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51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144000" cy="7010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96017"/>
            <a:ext cx="6400800" cy="523184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HĐ 1:Trò </a:t>
            </a:r>
            <a:r>
              <a:rPr lang="en-US" sz="2800" dirty="0" err="1">
                <a:solidFill>
                  <a:srgbClr val="FF0000"/>
                </a:solidFill>
              </a:rPr>
              <a:t>chơi</a:t>
            </a:r>
            <a:r>
              <a:rPr lang="en-US" sz="2800" dirty="0">
                <a:solidFill>
                  <a:srgbClr val="FF0000"/>
                </a:solidFill>
              </a:rPr>
              <a:t>: Ai </a:t>
            </a:r>
            <a:r>
              <a:rPr lang="en-US" sz="2800" dirty="0" err="1">
                <a:solidFill>
                  <a:srgbClr val="FF0000"/>
                </a:solidFill>
              </a:rPr>
              <a:t>gõ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đúng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371600"/>
            <a:ext cx="6858000" cy="954071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marL="457019" indent="-457019">
              <a:buFont typeface="Wingdings" panose="05000000000000000000" pitchFamily="2" charset="2"/>
              <a:buChar char="Ø"/>
            </a:pPr>
            <a:r>
              <a:rPr lang="en-US" sz="2800" i="1" dirty="0" err="1"/>
              <a:t>Các</a:t>
            </a:r>
            <a:r>
              <a:rPr lang="en-US" sz="2800" i="1" dirty="0"/>
              <a:t> </a:t>
            </a:r>
            <a:r>
              <a:rPr lang="en-US" sz="2800" i="1" dirty="0" err="1"/>
              <a:t>nhóm</a:t>
            </a:r>
            <a:r>
              <a:rPr lang="en-US" sz="2800" i="1" dirty="0"/>
              <a:t> </a:t>
            </a:r>
            <a:r>
              <a:rPr lang="en-US" sz="2800" i="1" dirty="0" err="1"/>
              <a:t>thể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phần</a:t>
            </a:r>
            <a:r>
              <a:rPr lang="en-US" sz="2800" i="1" dirty="0"/>
              <a:t> </a:t>
            </a:r>
            <a:r>
              <a:rPr lang="en-US" sz="2800" i="1" dirty="0" err="1"/>
              <a:t>trình</a:t>
            </a:r>
            <a:r>
              <a:rPr lang="en-US" sz="2800" i="1" dirty="0"/>
              <a:t> </a:t>
            </a:r>
            <a:r>
              <a:rPr lang="en-US" sz="2800" i="1" dirty="0" err="1"/>
              <a:t>bày</a:t>
            </a:r>
            <a:r>
              <a:rPr lang="en-US" sz="2800" i="1" dirty="0"/>
              <a:t> </a:t>
            </a:r>
            <a:r>
              <a:rPr lang="en-US" sz="2800" i="1" dirty="0" err="1"/>
              <a:t>gõ</a:t>
            </a:r>
            <a:r>
              <a:rPr lang="en-US" sz="2800" i="1" dirty="0"/>
              <a:t> </a:t>
            </a:r>
            <a:r>
              <a:rPr lang="en-US" sz="2800" i="1" dirty="0" err="1"/>
              <a:t>phím</a:t>
            </a:r>
            <a:r>
              <a:rPr lang="en-US" sz="2800" i="1" dirty="0"/>
              <a:t> 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mình</a:t>
            </a:r>
            <a:r>
              <a:rPr lang="en-US" sz="2800" i="1" dirty="0"/>
              <a:t> </a:t>
            </a:r>
            <a:r>
              <a:rPr lang="en-US" sz="2800" i="1" err="1"/>
              <a:t>trên</a:t>
            </a:r>
            <a:r>
              <a:rPr lang="en-US" sz="2800" i="1"/>
              <a:t> </a:t>
            </a:r>
            <a:r>
              <a:rPr lang="en-US" sz="2800" i="1" smtClean="0"/>
              <a:t>Word</a:t>
            </a:r>
            <a:endParaRPr lang="en-US" sz="2800" i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5400" y="2552701"/>
            <a:ext cx="4114800" cy="1905000"/>
          </a:xfrm>
          <a:prstGeom prst="roundRect">
            <a:avLst/>
          </a:prstGeom>
          <a:solidFill>
            <a:srgbClr val="F17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NỘI DUNG GÕ: </a:t>
            </a:r>
          </a:p>
          <a:p>
            <a:pPr algn="ctr"/>
            <a:r>
              <a:rPr lang="en-US" sz="28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gõ</a:t>
            </a: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mình</a:t>
            </a: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mềm</a:t>
            </a:r>
            <a:r>
              <a:rPr lang="en-US" sz="280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Word</a:t>
            </a:r>
            <a:endParaRPr lang="en-US" sz="28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 descr="認真工作的卡通女白領可商用元素, 動畫片, 手繪竽, 女白領素材圖案，PSD和PNG圖片免費下載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61621"/>
            <a:ext cx="2523272" cy="3286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69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3702</TotalTime>
  <Words>501</Words>
  <Application>Microsoft Office PowerPoint</Application>
  <PresentationFormat>On-screen Show (4:3)</PresentationFormat>
  <Paragraphs>91</Paragraphs>
  <Slides>17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Verdana</vt:lpstr>
      <vt:lpstr>.VnTime</vt:lpstr>
      <vt:lpstr>Times New Roman</vt:lpstr>
      <vt:lpstr>Calibri</vt:lpstr>
      <vt:lpstr>Wingdings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</dc:creator>
  <cp:lastModifiedBy>MTC</cp:lastModifiedBy>
  <cp:revision>240</cp:revision>
  <dcterms:created xsi:type="dcterms:W3CDTF">2017-10-24T07:17:24Z</dcterms:created>
  <dcterms:modified xsi:type="dcterms:W3CDTF">2023-11-14T09:10:04Z</dcterms:modified>
</cp:coreProperties>
</file>