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65" r:id="rId4"/>
  </p:sldMasterIdLst>
  <p:notesMasterIdLst>
    <p:notesMasterId r:id="rId34"/>
  </p:notesMasterIdLst>
  <p:sldIdLst>
    <p:sldId id="257" r:id="rId5"/>
    <p:sldId id="293" r:id="rId6"/>
    <p:sldId id="340" r:id="rId7"/>
    <p:sldId id="321" r:id="rId8"/>
    <p:sldId id="339" r:id="rId9"/>
    <p:sldId id="278" r:id="rId10"/>
    <p:sldId id="279" r:id="rId11"/>
    <p:sldId id="341" r:id="rId12"/>
    <p:sldId id="287" r:id="rId13"/>
    <p:sldId id="260" r:id="rId14"/>
    <p:sldId id="294" r:id="rId15"/>
    <p:sldId id="336" r:id="rId16"/>
    <p:sldId id="337" r:id="rId17"/>
    <p:sldId id="268" r:id="rId18"/>
    <p:sldId id="315" r:id="rId19"/>
    <p:sldId id="295" r:id="rId20"/>
    <p:sldId id="297" r:id="rId21"/>
    <p:sldId id="342" r:id="rId22"/>
    <p:sldId id="338" r:id="rId23"/>
    <p:sldId id="306" r:id="rId24"/>
    <p:sldId id="326" r:id="rId25"/>
    <p:sldId id="324" r:id="rId26"/>
    <p:sldId id="331" r:id="rId27"/>
    <p:sldId id="344" r:id="rId28"/>
    <p:sldId id="345" r:id="rId29"/>
    <p:sldId id="317" r:id="rId30"/>
    <p:sldId id="323" r:id="rId31"/>
    <p:sldId id="325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93" d="100"/>
          <a:sy n="93" d="100"/>
        </p:scale>
        <p:origin x="-642" y="-96"/>
      </p:cViewPr>
      <p:guideLst>
        <p:guide orient="horz" pos="1643"/>
        <p:guide orient="horz" pos="259"/>
        <p:guide orient="horz" pos="2981"/>
        <p:guide orient="horz" pos="316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BA2DEFC0-21E7-0FF3-64CB-A36E5BE80E4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xmlns="" id="{275C7022-93E1-7CDA-0148-28A9E88821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829219B4-8CC7-DA7E-FA00-F35FA0A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6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BFC6D1E-357D-B14B-15CD-F6CDCCF1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7A74FC8-4FA4-5054-5742-1CB69F6AE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A563A52-0ACE-04B7-C7E3-1A5E1A3D8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3660-AB45-41E0-BBAB-9D7B6E807C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485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44B70F3-03DC-F59A-00CE-868D0E8D4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4F324DF-378E-4D4C-5EBD-8ED602CCD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0BAB99C-8AB4-48C2-AB58-D9EC19B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3CDB-FE06-41B9-8B66-9C0DC315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83924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7460878-A7D4-1949-FA0F-C058DD2E4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9CE5BAE-0C01-BB53-AFDB-7C73F5E6C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243686F-0A77-6D43-E5D8-7968ADFB9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425A-5B0F-4FA8-A0A2-E5344EB096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40014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0CE3FC-DBB1-65C7-E76C-641E77E19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4FE0E4-96B0-AD13-BD65-505243FA9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FA83597-E1FF-3C8B-1C94-19365AB00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C799C-9E46-4E72-B4C4-95ACC206AE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42062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AE441C6-C2D8-42EE-6A6C-4659E5C25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4959C20-57AA-C814-BFDE-3B080EB90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F567B75-E82C-9192-8032-A15A5F52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C8FE-8FB1-4F9F-9F58-175A944783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852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D85E76-4149-3A43-085A-9D621A95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C93054-E82B-8593-1BC7-2F24FFE58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6E9758E-E609-43D1-2CEE-88A7A038E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91BDE-B010-430E-A9B4-0FC426EACA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2537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BDDCC3F-BF1E-7B48-6A96-996BE4CAE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BC572754-3287-F27F-5F5B-15066BC7F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6F15E6C-5DEC-FAE3-C784-197B13D5E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99A95-CC89-4831-A7EE-3F0A668110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45905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D047CB-28AA-5E72-9BAC-719DF44B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52F7C9-6044-0B79-9967-5637EF9C2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0239325-BE09-D219-3CB3-6045FA744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16BB-3B3D-4281-A4F3-024F218B05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50127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A5C6C7-E40D-1CB8-80BE-B58D4C0D6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DDFAA2-A0A6-AC5D-12C4-A5EB42598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64AE068-429C-1C32-C73F-CFEB7A6A3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5194F-E261-4606-A686-85C4FDCCCA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32414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6BCDE1-4685-EA51-1FA5-B00132C1F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7DBCE2-42EA-94DA-4B98-09BFBB835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F0A6281-55C9-099F-E106-885187092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7C5A6-7485-4624-A516-4887619800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1286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5F69C7F-CC87-F02F-A7BA-EB9306DC2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0A9C5F3-82FD-A22E-0BCB-FBB72505C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EDFFFAA-34C3-C6D7-E59F-1B2FC450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5D823-D019-4798-862D-80BD582F04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1746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xmlns="" id="{9F278A02-7DCA-E915-A2B9-361883E2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954B6E7-D409-EBF8-7222-1C520D1A3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2875"/>
            <a:ext cx="822960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2EB50E6-BA53-9089-D36A-BA8CACC7BC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81063"/>
            <a:ext cx="822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95DCC9D-66D2-8E9B-E36D-0EDDA7006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DE8E92F-96FC-38D8-FFD8-7D94F600C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2BD4FDA0-B0E2-F766-FCBA-DE96CF671E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69EB9D2-5EE7-416B-B57A-7CE2D672A3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6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2813" y="203455"/>
            <a:ext cx="8021072" cy="1331097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GIỜ MÔN TIN HỌC LỚP 4</a:t>
            </a:r>
            <a:endParaRPr lang="zh-CN" altLang="en-US" sz="2400" b="1" dirty="0">
              <a:solidFill>
                <a:srgbClr val="0070C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89937" y="2008095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Sao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chép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5369634" y="1978029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Hoạt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động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1: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913D29-A0AD-E3CC-0600-8021A00D7257}"/>
              </a:ext>
            </a:extLst>
          </p:cNvPr>
          <p:cNvSpPr txBox="1"/>
          <p:nvPr/>
        </p:nvSpPr>
        <p:spPr>
          <a:xfrm>
            <a:off x="1190846" y="1786920"/>
            <a:ext cx="7410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1để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GioiThieuTo1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To1. </a:t>
            </a:r>
            <a:endParaRPr lang="en-US" sz="32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13" y="-386338"/>
            <a:ext cx="9157194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62955" y="1268606"/>
            <a:ext cx="561808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866" y="1494848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xmlns="" id="{6B0FDCA4-4677-2B0A-A75A-6C5608D1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111" y="2046488"/>
            <a:ext cx="5618089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Location…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AF8484-14F3-2E13-134E-779D3DC8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87" y="1080192"/>
            <a:ext cx="4288569" cy="31321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974" y="-476702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765044" y="1435594"/>
            <a:ext cx="7777779" cy="224675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 to.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10969" y="225519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686848" y="2170107"/>
            <a:ext cx="3396054" cy="78890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361507"/>
            <a:ext cx="7730975" cy="464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F5DCFF-638A-5650-4B0E-75BAF327A926}"/>
              </a:ext>
            </a:extLst>
          </p:cNvPr>
          <p:cNvSpPr txBox="1"/>
          <p:nvPr/>
        </p:nvSpPr>
        <p:spPr>
          <a:xfrm>
            <a:off x="1360966" y="2225979"/>
            <a:ext cx="67410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Copy to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Choose Location…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713C2A-C9E3-9EC6-4124-DE9E978A63AD}"/>
              </a:ext>
            </a:extLst>
          </p:cNvPr>
          <p:cNvSpPr txBox="1"/>
          <p:nvPr/>
        </p:nvSpPr>
        <p:spPr>
          <a:xfrm>
            <a:off x="1754372" y="17523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0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80071" y="1786926"/>
            <a:ext cx="7465806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phần mềm quản lý tệp, ở dải lệnh Home, em có thể sao chép tệp, thư mục bằng lệnh Copy to.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8" y="-284548"/>
            <a:ext cx="845007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1847608" y="517797"/>
            <a:ext cx="6341917" cy="1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nhanh</a:t>
            </a: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 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đúng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567" y="1764589"/>
            <a:ext cx="3211033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15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30000"/>
              </a:lnSpc>
              <a:defRPr/>
            </a:pP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818705" y="493301"/>
            <a:ext cx="6794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Trong hình 1a, nếu em di chuyển thư mục Lop4 vào ổ đĩa D: thì có các tệp, thư mục nào sau đây bị di chuyển theo?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041988" y="2211772"/>
            <a:ext cx="783619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Chỉ có tệp GioiThieuTo1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Chỉ có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Cả tệp GioiThieuTo1 và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Không có tệp, thư mục nào.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818705" y="341305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Lệnh nào sau đây giúp em sao chép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1402599" y="2271878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Lệnh nào sau đây giúp em di chuyển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1420921" y="171134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19" y="106326"/>
            <a:ext cx="8655673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12734" y="1383286"/>
            <a:ext cx="5592468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Thực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hành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trên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máy</a:t>
            </a:r>
            <a:endParaRPr lang="en-US" altLang="zh-CN" sz="24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797" y="834585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xmlns="" id="{30C5DE4E-C853-1FA4-1EAA-12D54AB9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734" y="1843191"/>
            <a:ext cx="6589506" cy="14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2829" y="-727112"/>
            <a:ext cx="916603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08762" y="961298"/>
            <a:ext cx="6169445" cy="28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943" y="1707614"/>
            <a:ext cx="1910286" cy="25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>
            <a:extLst>
              <a:ext uri="{FF2B5EF4-FFF2-40B4-BE49-F238E27FC236}">
                <a16:creationId xmlns:a16="http://schemas.microsoft.com/office/drawing/2014/main" xmlns="" id="{E73FD49E-0915-9B8C-F749-3BEBA48FC37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215382" y="135329"/>
            <a:ext cx="6807994" cy="5033963"/>
          </a:xfr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7E0C678-1E00-C946-CAB3-B5D9B51DB1EB}"/>
              </a:ext>
            </a:extLst>
          </p:cNvPr>
          <p:cNvSpPr txBox="1"/>
          <p:nvPr/>
        </p:nvSpPr>
        <p:spPr>
          <a:xfrm>
            <a:off x="2553891" y="1344216"/>
            <a:ext cx="371806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SimSun"/>
              </a:rPr>
              <a:t>RUNG CHUÔNG VÀNG</a:t>
            </a:r>
            <a:endParaRPr lang="en-US" sz="3000" b="1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0DD945A3-E33E-637F-640E-7B9F0245039C}"/>
              </a:ext>
            </a:extLst>
          </p:cNvPr>
          <p:cNvSpPr txBox="1"/>
          <p:nvPr/>
        </p:nvSpPr>
        <p:spPr>
          <a:xfrm>
            <a:off x="3543776" y="768187"/>
            <a:ext cx="1998368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noProof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99CC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SimSun"/>
              </a:rPr>
              <a:t>TRÒ CHƠI:</a:t>
            </a:r>
            <a:endParaRPr lang="en-US" sz="3300" noProof="1">
              <a:ln w="22225">
                <a:solidFill>
                  <a:srgbClr val="99CC00"/>
                </a:solidFill>
                <a:prstDash val="solid"/>
              </a:ln>
              <a:solidFill>
                <a:srgbClr val="99CC00">
                  <a:lumMod val="40000"/>
                  <a:lumOff val="60000"/>
                </a:srgb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图片 5" descr="未标题-2.png">
            <a:extLst>
              <a:ext uri="{FF2B5EF4-FFF2-40B4-BE49-F238E27FC236}">
                <a16:creationId xmlns:a16="http://schemas.microsoft.com/office/drawing/2014/main" xmlns="" id="{2C153C51-D32E-4F44-83C2-D60729B99A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898214"/>
            <a:ext cx="2428892" cy="323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an30">
            <a:extLst>
              <a:ext uri="{FF2B5EF4-FFF2-40B4-BE49-F238E27FC236}">
                <a16:creationId xmlns:a16="http://schemas.microsoft.com/office/drawing/2014/main" xmlns="" id="{75ADEADB-2137-B94A-6254-CBE794E0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33">
            <a:extLst>
              <a:ext uri="{FF2B5EF4-FFF2-40B4-BE49-F238E27FC236}">
                <a16:creationId xmlns:a16="http://schemas.microsoft.com/office/drawing/2014/main" xmlns="" id="{E8FD8911-95BE-D131-99B8-514BD788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A114655-C035-C202-026C-B3903DC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FAD1C597-8AD7-14F5-E1A0-0B9A440E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5" y="4572000"/>
            <a:ext cx="871876" cy="369332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9B039EA9-292C-8D4E-2757-5C9B7584EC9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66" name="AutoShape 20">
              <a:extLst>
                <a:ext uri="{FF2B5EF4-FFF2-40B4-BE49-F238E27FC236}">
                  <a16:creationId xmlns:a16="http://schemas.microsoft.com/office/drawing/2014/main" xmlns="" id="{A4C8295E-C7FA-00AE-BAF6-6C5D056E3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67" name="Text Box 21">
              <a:extLst>
                <a:ext uri="{FF2B5EF4-FFF2-40B4-BE49-F238E27FC236}">
                  <a16:creationId xmlns:a16="http://schemas.microsoft.com/office/drawing/2014/main" xmlns="" id="{16D29F87-8222-CAAD-7FC9-CCFD8265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9C9EBCBF-C908-C097-ABB9-8E7A71A675A2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5369" name="AutoShape 23">
              <a:extLst>
                <a:ext uri="{FF2B5EF4-FFF2-40B4-BE49-F238E27FC236}">
                  <a16:creationId xmlns:a16="http://schemas.microsoft.com/office/drawing/2014/main" xmlns="" id="{FEA3265A-1E5E-8B4C-8495-9FE37281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0" name="Text Box 24">
              <a:extLst>
                <a:ext uri="{FF2B5EF4-FFF2-40B4-BE49-F238E27FC236}">
                  <a16:creationId xmlns:a16="http://schemas.microsoft.com/office/drawing/2014/main" xmlns="" id="{3C57425B-8F2C-50E9-7EA1-C9C946C90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411AD329-6D5A-0BC0-2C1C-13C1F67116D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2" name="AutoShape 26">
              <a:extLst>
                <a:ext uri="{FF2B5EF4-FFF2-40B4-BE49-F238E27FC236}">
                  <a16:creationId xmlns:a16="http://schemas.microsoft.com/office/drawing/2014/main" xmlns="" id="{73E7198C-B356-666B-854B-B3782702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3" name="Text Box 27">
              <a:extLst>
                <a:ext uri="{FF2B5EF4-FFF2-40B4-BE49-F238E27FC236}">
                  <a16:creationId xmlns:a16="http://schemas.microsoft.com/office/drawing/2014/main" xmlns="" id="{C5CD753F-54E8-B776-805E-4073E5A8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E53B2B09-3278-0769-875B-51DE9415A23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5" name="AutoShape 29">
              <a:extLst>
                <a:ext uri="{FF2B5EF4-FFF2-40B4-BE49-F238E27FC236}">
                  <a16:creationId xmlns:a16="http://schemas.microsoft.com/office/drawing/2014/main" xmlns="" id="{D1CC103E-AE47-7A33-13B6-005B66B5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6" name="Text Box 30">
              <a:extLst>
                <a:ext uri="{FF2B5EF4-FFF2-40B4-BE49-F238E27FC236}">
                  <a16:creationId xmlns:a16="http://schemas.microsoft.com/office/drawing/2014/main" xmlns="" id="{758B089F-2103-9EA3-33FA-6493313F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056AE8A8-FEE9-0671-2968-771ACA9D0C3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5378" name="AutoShape 32">
              <a:extLst>
                <a:ext uri="{FF2B5EF4-FFF2-40B4-BE49-F238E27FC236}">
                  <a16:creationId xmlns:a16="http://schemas.microsoft.com/office/drawing/2014/main" xmlns="" id="{529AE0BA-D4F3-156D-7B9E-ED4CFBEC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9" name="Text Box 33">
              <a:extLst>
                <a:ext uri="{FF2B5EF4-FFF2-40B4-BE49-F238E27FC236}">
                  <a16:creationId xmlns:a16="http://schemas.microsoft.com/office/drawing/2014/main" xmlns="" id="{80B81555-7B0A-C099-73C1-EEA78FD15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F56A0613-379A-6C9F-A0FA-1141D92A5A99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1" name="AutoShape 35">
              <a:extLst>
                <a:ext uri="{FF2B5EF4-FFF2-40B4-BE49-F238E27FC236}">
                  <a16:creationId xmlns:a16="http://schemas.microsoft.com/office/drawing/2014/main" xmlns="" id="{44DF9BCF-02E7-1E46-4B5B-C6BE7E9F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2" name="Text Box 36">
              <a:extLst>
                <a:ext uri="{FF2B5EF4-FFF2-40B4-BE49-F238E27FC236}">
                  <a16:creationId xmlns:a16="http://schemas.microsoft.com/office/drawing/2014/main" xmlns="" id="{1485161E-6515-342E-5DDA-9CFAAB45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224399E5-3FCA-ABA2-89DD-855C3EE89AB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4" name="AutoShape 38">
              <a:extLst>
                <a:ext uri="{FF2B5EF4-FFF2-40B4-BE49-F238E27FC236}">
                  <a16:creationId xmlns:a16="http://schemas.microsoft.com/office/drawing/2014/main" xmlns="" id="{C1EC0A1E-5940-E936-62C5-07A3DAB4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5" name="Text Box 39">
              <a:extLst>
                <a:ext uri="{FF2B5EF4-FFF2-40B4-BE49-F238E27FC236}">
                  <a16:creationId xmlns:a16="http://schemas.microsoft.com/office/drawing/2014/main" xmlns="" id="{66966499-2B8B-7BC3-23C8-615B96BBC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BF56F03B-5BC7-1E32-97F8-8F97101B1A1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7" name="AutoShape 41">
              <a:extLst>
                <a:ext uri="{FF2B5EF4-FFF2-40B4-BE49-F238E27FC236}">
                  <a16:creationId xmlns:a16="http://schemas.microsoft.com/office/drawing/2014/main" xmlns="" id="{061575D2-7A1B-C96D-1D6B-32BAEA49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8" name="Text Box 42">
              <a:extLst>
                <a:ext uri="{FF2B5EF4-FFF2-40B4-BE49-F238E27FC236}">
                  <a16:creationId xmlns:a16="http://schemas.microsoft.com/office/drawing/2014/main" xmlns="" id="{6B947350-ECCE-1DEF-53B9-FBC45EA05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791FA47-2F6F-8A4A-CE08-AE6C012F3D0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90" name="AutoShape 44">
              <a:extLst>
                <a:ext uri="{FF2B5EF4-FFF2-40B4-BE49-F238E27FC236}">
                  <a16:creationId xmlns:a16="http://schemas.microsoft.com/office/drawing/2014/main" xmlns="" id="{21C869CD-BF33-865B-7C56-BC68D4EF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1" name="Text Box 45">
              <a:extLst>
                <a:ext uri="{FF2B5EF4-FFF2-40B4-BE49-F238E27FC236}">
                  <a16:creationId xmlns:a16="http://schemas.microsoft.com/office/drawing/2014/main" xmlns="" id="{788C7E42-01B7-FA6D-0529-1940A5362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5392" name="Text Box 49">
            <a:extLst>
              <a:ext uri="{FF2B5EF4-FFF2-40B4-BE49-F238E27FC236}">
                <a16:creationId xmlns:a16="http://schemas.microsoft.com/office/drawing/2014/main" xmlns="" id="{4AEE94D7-E466-90E1-D112-7E0E92B3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94" y="4572000"/>
            <a:ext cx="1252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7FCBE8BD-708D-D40A-75EA-0C4DE532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556" y="3022998"/>
            <a:ext cx="2196703" cy="6107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885F9871-4D90-B03B-98F8-1C80960BEDD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70722"/>
            <a:ext cx="1027509" cy="971550"/>
            <a:chOff x="4574" y="3342"/>
            <a:chExt cx="960" cy="912"/>
          </a:xfrm>
        </p:grpSpPr>
        <p:sp>
          <p:nvSpPr>
            <p:cNvPr id="15395" name="AutoShape 41">
              <a:extLst>
                <a:ext uri="{FF2B5EF4-FFF2-40B4-BE49-F238E27FC236}">
                  <a16:creationId xmlns:a16="http://schemas.microsoft.com/office/drawing/2014/main" xmlns="" id="{3FA1642A-E2BA-CC81-6937-E03EE3EC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6" name="Text Box 42">
              <a:extLst>
                <a:ext uri="{FF2B5EF4-FFF2-40B4-BE49-F238E27FC236}">
                  <a16:creationId xmlns:a16="http://schemas.microsoft.com/office/drawing/2014/main" xmlns="" id="{3C4E3FF6-E51F-16F1-9509-F6BA8866C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5397" name="Title 1">
            <a:extLst>
              <a:ext uri="{FF2B5EF4-FFF2-40B4-BE49-F238E27FC236}">
                <a16:creationId xmlns:a16="http://schemas.microsoft.com/office/drawing/2014/main" xmlns="" id="{C5580355-C736-5A1F-17A5-8820ED09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37" y="1388018"/>
            <a:ext cx="70296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429410A8-4764-332B-8481-3A59482AA36F}"/>
              </a:ext>
            </a:extLst>
          </p:cNvPr>
          <p:cNvSpPr/>
          <p:nvPr/>
        </p:nvSpPr>
        <p:spPr>
          <a:xfrm>
            <a:off x="497206" y="3000376"/>
            <a:ext cx="1691637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Copy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BC614433-8485-B81E-EB19-97A2739D2C52}"/>
              </a:ext>
            </a:extLst>
          </p:cNvPr>
          <p:cNvSpPr/>
          <p:nvPr/>
        </p:nvSpPr>
        <p:spPr>
          <a:xfrm>
            <a:off x="3207545" y="3039666"/>
            <a:ext cx="219670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Rename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B02B6CA-5643-45C3-96B9-918446B0E6D2}"/>
              </a:ext>
            </a:extLst>
          </p:cNvPr>
          <p:cNvSpPr/>
          <p:nvPr/>
        </p:nvSpPr>
        <p:spPr>
          <a:xfrm>
            <a:off x="6125765" y="3000376"/>
            <a:ext cx="2049405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C.Delete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WordArt 5">
            <a:extLst>
              <a:ext uri="{FF2B5EF4-FFF2-40B4-BE49-F238E27FC236}">
                <a16:creationId xmlns:a16="http://schemas.microsoft.com/office/drawing/2014/main" xmlns="" id="{A28299D3-D9D9-7539-6C28-3B5515729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an30">
            <a:extLst>
              <a:ext uri="{FF2B5EF4-FFF2-40B4-BE49-F238E27FC236}">
                <a16:creationId xmlns:a16="http://schemas.microsoft.com/office/drawing/2014/main" xmlns="" id="{9E8B7F05-EF3B-C983-8001-193734C8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33">
            <a:extLst>
              <a:ext uri="{FF2B5EF4-FFF2-40B4-BE49-F238E27FC236}">
                <a16:creationId xmlns:a16="http://schemas.microsoft.com/office/drawing/2014/main" xmlns="" id="{F2A8E090-87A1-0716-D450-9DBB9587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35844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53FD400-256D-CF05-A124-E8876B5E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C367C1BE-0886-B65B-3012-70228DFF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3" y="4257988"/>
            <a:ext cx="74125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E3AFEF5-58FD-FA1B-C7E6-52FADEA864B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14" name="AutoShape 20">
              <a:extLst>
                <a:ext uri="{FF2B5EF4-FFF2-40B4-BE49-F238E27FC236}">
                  <a16:creationId xmlns:a16="http://schemas.microsoft.com/office/drawing/2014/main" xmlns="" id="{86EDCD61-23EF-6484-3130-2D329AD0B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5" name="Text Box 21">
              <a:extLst>
                <a:ext uri="{FF2B5EF4-FFF2-40B4-BE49-F238E27FC236}">
                  <a16:creationId xmlns:a16="http://schemas.microsoft.com/office/drawing/2014/main" xmlns="" id="{C4B9D631-A8E0-5CBD-A0F3-27FE31D37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1DC5D665-378C-55CD-02D5-2521FB84986B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7417" name="AutoShape 23">
              <a:extLst>
                <a:ext uri="{FF2B5EF4-FFF2-40B4-BE49-F238E27FC236}">
                  <a16:creationId xmlns:a16="http://schemas.microsoft.com/office/drawing/2014/main" xmlns="" id="{E60AAE6E-25A6-A78C-3588-7D5A9C0D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8" name="Text Box 24">
              <a:extLst>
                <a:ext uri="{FF2B5EF4-FFF2-40B4-BE49-F238E27FC236}">
                  <a16:creationId xmlns:a16="http://schemas.microsoft.com/office/drawing/2014/main" xmlns="" id="{E4883DA1-A9DF-5B78-42D4-614070208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8E094E89-6E53-B208-2EF5-3AEE155DA4D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0" name="AutoShape 26">
              <a:extLst>
                <a:ext uri="{FF2B5EF4-FFF2-40B4-BE49-F238E27FC236}">
                  <a16:creationId xmlns:a16="http://schemas.microsoft.com/office/drawing/2014/main" xmlns="" id="{87A3D7B4-274E-D142-3ECB-DF9D4056B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1" name="Text Box 27">
              <a:extLst>
                <a:ext uri="{FF2B5EF4-FFF2-40B4-BE49-F238E27FC236}">
                  <a16:creationId xmlns:a16="http://schemas.microsoft.com/office/drawing/2014/main" xmlns="" id="{94844A29-B318-F43B-DAFF-D44F046D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59843973-15CA-9E2D-ED2E-A4EA70C5E8A8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3" name="AutoShape 29">
              <a:extLst>
                <a:ext uri="{FF2B5EF4-FFF2-40B4-BE49-F238E27FC236}">
                  <a16:creationId xmlns:a16="http://schemas.microsoft.com/office/drawing/2014/main" xmlns="" id="{79D4E159-DE21-8A99-3EF4-E8B61797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4" name="Text Box 30">
              <a:extLst>
                <a:ext uri="{FF2B5EF4-FFF2-40B4-BE49-F238E27FC236}">
                  <a16:creationId xmlns:a16="http://schemas.microsoft.com/office/drawing/2014/main" xmlns="" id="{3C885759-4B3B-90AA-BD89-BB702251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3791D1F6-E278-A862-09AE-AC728B5B6D6C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7426" name="AutoShape 32">
              <a:extLst>
                <a:ext uri="{FF2B5EF4-FFF2-40B4-BE49-F238E27FC236}">
                  <a16:creationId xmlns:a16="http://schemas.microsoft.com/office/drawing/2014/main" xmlns="" id="{81DFA65E-7F41-BA08-6137-2F937960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7" name="Text Box 33">
              <a:extLst>
                <a:ext uri="{FF2B5EF4-FFF2-40B4-BE49-F238E27FC236}">
                  <a16:creationId xmlns:a16="http://schemas.microsoft.com/office/drawing/2014/main" xmlns="" id="{40564CF6-A489-E7F5-AE5A-863675F4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F265779A-D0AA-F3D5-5CE5-029EE3F3153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29" name="AutoShape 35">
              <a:extLst>
                <a:ext uri="{FF2B5EF4-FFF2-40B4-BE49-F238E27FC236}">
                  <a16:creationId xmlns:a16="http://schemas.microsoft.com/office/drawing/2014/main" xmlns="" id="{B4887049-0F06-651D-58DA-459A0C30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0" name="Text Box 36">
              <a:extLst>
                <a:ext uri="{FF2B5EF4-FFF2-40B4-BE49-F238E27FC236}">
                  <a16:creationId xmlns:a16="http://schemas.microsoft.com/office/drawing/2014/main" xmlns="" id="{73A2F3FE-4192-2E82-DEA0-F1859750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89134894-F5DD-7365-2A81-72A3FD11656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2" name="AutoShape 38">
              <a:extLst>
                <a:ext uri="{FF2B5EF4-FFF2-40B4-BE49-F238E27FC236}">
                  <a16:creationId xmlns:a16="http://schemas.microsoft.com/office/drawing/2014/main" xmlns="" id="{1A47DE81-DDE2-F68D-89D5-A923FA68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3" name="Text Box 39">
              <a:extLst>
                <a:ext uri="{FF2B5EF4-FFF2-40B4-BE49-F238E27FC236}">
                  <a16:creationId xmlns:a16="http://schemas.microsoft.com/office/drawing/2014/main" xmlns="" id="{66474F64-6CD7-28BD-3990-7B3F51C2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DFD9DC64-50DF-568F-6DB4-0D8FBEDA7DE4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5" name="AutoShape 41">
              <a:extLst>
                <a:ext uri="{FF2B5EF4-FFF2-40B4-BE49-F238E27FC236}">
                  <a16:creationId xmlns:a16="http://schemas.microsoft.com/office/drawing/2014/main" xmlns="" id="{49A440A7-06C7-2B78-9633-1435DE68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6" name="Text Box 42">
              <a:extLst>
                <a:ext uri="{FF2B5EF4-FFF2-40B4-BE49-F238E27FC236}">
                  <a16:creationId xmlns:a16="http://schemas.microsoft.com/office/drawing/2014/main" xmlns="" id="{C0C771F9-636F-E486-ABFD-12748D8E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1E0D25B0-FE8A-6E51-5456-E28479E84097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38" name="AutoShape 44">
              <a:extLst>
                <a:ext uri="{FF2B5EF4-FFF2-40B4-BE49-F238E27FC236}">
                  <a16:creationId xmlns:a16="http://schemas.microsoft.com/office/drawing/2014/main" xmlns="" id="{947B53A2-933A-561A-CA04-C6FEE59D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9" name="Text Box 45">
              <a:extLst>
                <a:ext uri="{FF2B5EF4-FFF2-40B4-BE49-F238E27FC236}">
                  <a16:creationId xmlns:a16="http://schemas.microsoft.com/office/drawing/2014/main" xmlns="" id="{4B390FC7-D551-7BDA-53C3-C0743B1B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7440" name="Text Box 49">
            <a:extLst>
              <a:ext uri="{FF2B5EF4-FFF2-40B4-BE49-F238E27FC236}">
                <a16:creationId xmlns:a16="http://schemas.microsoft.com/office/drawing/2014/main" xmlns="" id="{294C2F3D-0A9F-5FF9-BCD2-CD90C3DA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72000"/>
            <a:ext cx="1644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 dirty="0" err="1">
                <a:solidFill>
                  <a:srgbClr val="FF0000"/>
                </a:solidFill>
              </a:rPr>
              <a:t>Thời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gian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A080B73C-3591-3894-9D87-A80E1E0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282" y="2893219"/>
            <a:ext cx="2464594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3C335F3C-7988-1562-B897-6BB9663C792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43" name="AutoShape 41">
              <a:extLst>
                <a:ext uri="{FF2B5EF4-FFF2-40B4-BE49-F238E27FC236}">
                  <a16:creationId xmlns:a16="http://schemas.microsoft.com/office/drawing/2014/main" xmlns="" id="{7659DD35-C523-C72E-5CC8-7C23167E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44" name="Text Box 42">
              <a:extLst>
                <a:ext uri="{FF2B5EF4-FFF2-40B4-BE49-F238E27FC236}">
                  <a16:creationId xmlns:a16="http://schemas.microsoft.com/office/drawing/2014/main" xmlns="" id="{E8D8267B-4047-AE06-4E26-87117A5BD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7445" name="Title 1">
            <a:extLst>
              <a:ext uri="{FF2B5EF4-FFF2-40B4-BE49-F238E27FC236}">
                <a16:creationId xmlns:a16="http://schemas.microsoft.com/office/drawing/2014/main" xmlns="" id="{EE90E51B-9482-8944-E76D-BB7A1061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51" y="1394221"/>
            <a:ext cx="7539549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1AD4CBC-EAE2-D5BD-B55F-24CBA02D824A}"/>
              </a:ext>
            </a:extLst>
          </p:cNvPr>
          <p:cNvSpPr/>
          <p:nvPr/>
        </p:nvSpPr>
        <p:spPr>
          <a:xfrm>
            <a:off x="3393281" y="2888457"/>
            <a:ext cx="253841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Delete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A6E3471-0D63-995C-4558-0EA5555F33A7}"/>
              </a:ext>
            </a:extLst>
          </p:cNvPr>
          <p:cNvSpPr/>
          <p:nvPr/>
        </p:nvSpPr>
        <p:spPr>
          <a:xfrm>
            <a:off x="461451" y="2888457"/>
            <a:ext cx="2700338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A.New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06961F6-4CA8-D365-0E1B-A1AFA5A8AB6A}"/>
              </a:ext>
            </a:extLst>
          </p:cNvPr>
          <p:cNvSpPr/>
          <p:nvPr/>
        </p:nvSpPr>
        <p:spPr>
          <a:xfrm>
            <a:off x="6101954" y="2893219"/>
            <a:ext cx="227409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Rename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WordArt 5">
            <a:extLst>
              <a:ext uri="{FF2B5EF4-FFF2-40B4-BE49-F238E27FC236}">
                <a16:creationId xmlns:a16="http://schemas.microsoft.com/office/drawing/2014/main" xmlns="" id="{F716D3DA-E696-073C-8E4A-AF0E74ED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xmlns="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xmlns="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xmlns="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xmlns="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xmlns="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xmlns="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xmlns="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xmlns="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xmlns="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xmlns="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xmlns="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xmlns="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xmlns="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xmlns="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xmlns="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xmlns="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xmlns="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xmlns="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xmlns="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xmlns="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xmlns="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xmlns="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xmlns="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xmlns="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9417"/>
            <a:ext cx="885008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xmlns="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49" y="1829762"/>
            <a:ext cx="7778222" cy="3077004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xmlns="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xmlns="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xmlns="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xmlns="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xmlns="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xmlns="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xmlns="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xmlns="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xmlns="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xmlns="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xmlns="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xmlns="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xmlns="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xmlns="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xmlns="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xmlns="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xmlns="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xmlns="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xmlns="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xmlns="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xmlns="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xmlns="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xmlns="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xmlns="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7" y="1279417"/>
            <a:ext cx="9038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xmlns="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34" y="2273084"/>
            <a:ext cx="7369628" cy="28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425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993" y="139582"/>
            <a:ext cx="869194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C:Tổ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C2: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tính</a:t>
            </a: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2: DI CHUYỂN, SAO CHÉP THƯ MỤC VÀ TỆP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879</Words>
  <Application>Microsoft Office PowerPoint</Application>
  <PresentationFormat>On-screen Show (16:9)</PresentationFormat>
  <Paragraphs>139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主题​​</vt:lpstr>
      <vt:lpstr>1_Office 主题​​</vt:lpstr>
      <vt:lpstr>Custom Design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MTC</cp:lastModifiedBy>
  <cp:revision>261</cp:revision>
  <dcterms:created xsi:type="dcterms:W3CDTF">2017-06-11T12:45:34Z</dcterms:created>
  <dcterms:modified xsi:type="dcterms:W3CDTF">2023-11-08T09:46:44Z</dcterms:modified>
</cp:coreProperties>
</file>