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22"/>
  </p:notesMasterIdLst>
  <p:sldIdLst>
    <p:sldId id="290" r:id="rId2"/>
    <p:sldId id="291" r:id="rId3"/>
    <p:sldId id="292" r:id="rId4"/>
    <p:sldId id="293" r:id="rId5"/>
    <p:sldId id="294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299" r:id="rId14"/>
    <p:sldId id="304" r:id="rId15"/>
    <p:sldId id="305" r:id="rId16"/>
    <p:sldId id="306" r:id="rId17"/>
    <p:sldId id="307" r:id="rId18"/>
    <p:sldId id="319" r:id="rId19"/>
    <p:sldId id="309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0" y="-1143000"/>
            <a:ext cx="6857999" cy="9144000"/>
          </a:xfrm>
          <a:prstGeom prst="rect">
            <a:avLst/>
          </a:prstGeom>
          <a:noFill/>
        </p:spPr>
      </p:pic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60337" y="447301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roi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8797"/>
            <a:ext cx="6249846" cy="383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</a:rPr>
              <a:t>Dựa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thông</a:t>
            </a:r>
            <a:r>
              <a:rPr lang="en-US" b="1" dirty="0" smtClean="0">
                <a:solidFill>
                  <a:srgbClr val="FF0000"/>
                </a:solidFill>
              </a:rPr>
              <a:t> tin </a:t>
            </a:r>
            <a:r>
              <a:rPr lang="en-US" b="1" dirty="0" err="1" smtClean="0">
                <a:solidFill>
                  <a:srgbClr val="FF0000"/>
                </a:solidFill>
              </a:rPr>
              <a:t>để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hành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219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2" name="Right Arrow 11"/>
          <p:cNvSpPr/>
          <p:nvPr/>
        </p:nvSpPr>
        <p:spPr>
          <a:xfrm rot="5400000">
            <a:off x="2019300" y="4381500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200" y="50292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7923326" cy="259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 rot="5400000">
            <a:off x="6438900" y="4305300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57800" y="49530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 animBg="1"/>
      <p:bldP spid="13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1905001" y="1913870"/>
            <a:ext cx="5334000" cy="13388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1200" y="3429000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219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0" y="2209800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9600" y="1828800"/>
            <a:ext cx="2819400" cy="3124200"/>
            <a:chOff x="609600" y="1828800"/>
            <a:chExt cx="2819400" cy="31242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1905000"/>
              <a:ext cx="274594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2590800" y="1828800"/>
              <a:ext cx="8382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i="1" dirty="0" err="1" smtClean="0"/>
              <a:t>Trên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tivi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dự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báo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hôm</a:t>
            </a:r>
            <a:r>
              <a:rPr lang="en-US" sz="2800" i="1" dirty="0" smtClean="0"/>
              <a:t> nay </a:t>
            </a:r>
            <a:r>
              <a:rPr lang="en-US" sz="2800" i="1" dirty="0" err="1" smtClean="0"/>
              <a:t>trời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rét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nên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em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mặc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quần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áo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ấm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học</a:t>
            </a:r>
            <a:r>
              <a:rPr lang="en-US" sz="2800" i="1" dirty="0" smtClean="0"/>
              <a:t>. </a:t>
            </a:r>
            <a:r>
              <a:rPr lang="en-US" sz="2800" i="1" dirty="0" err="1" smtClean="0"/>
              <a:t>Thông</a:t>
            </a:r>
            <a:r>
              <a:rPr lang="en-US" sz="2800" i="1" dirty="0" smtClean="0"/>
              <a:t> tin ở </a:t>
            </a:r>
            <a:r>
              <a:rPr lang="en-US" sz="2800" i="1" dirty="0" err="1" smtClean="0"/>
              <a:t>câu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trên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là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71600" y="43434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71600" y="350520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1752600" y="4343400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Tivi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dự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báo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hôm</a:t>
            </a:r>
            <a:r>
              <a:rPr lang="en-US" sz="2400" i="1" dirty="0" smtClean="0"/>
              <a:t> nay </a:t>
            </a:r>
            <a:r>
              <a:rPr lang="en-US" sz="2400" i="1" dirty="0" err="1" smtClean="0"/>
              <a:t>trời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rét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752600" y="3505200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Mặc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quần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áo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ấm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xem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tivi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i="1" dirty="0" smtClean="0"/>
              <a:t>Theo </a:t>
            </a:r>
            <a:r>
              <a:rPr lang="en-US" sz="2800" i="1" dirty="0" err="1" smtClean="0"/>
              <a:t>thời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khóa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biểu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hôm</a:t>
            </a:r>
            <a:r>
              <a:rPr lang="en-US" sz="2800" i="1" dirty="0" smtClean="0"/>
              <a:t> nay </a:t>
            </a:r>
            <a:r>
              <a:rPr lang="en-US" sz="2800" i="1" dirty="0" err="1" smtClean="0"/>
              <a:t>có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tiết</a:t>
            </a:r>
            <a:r>
              <a:rPr lang="en-US" sz="2800" i="1" dirty="0" smtClean="0"/>
              <a:t> Tin </a:t>
            </a:r>
            <a:r>
              <a:rPr lang="en-US" sz="2800" i="1" dirty="0" err="1" smtClean="0"/>
              <a:t>học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nên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em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lấy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quyển</a:t>
            </a:r>
            <a:r>
              <a:rPr lang="en-US" sz="2800" i="1" dirty="0" smtClean="0"/>
              <a:t> tin </a:t>
            </a:r>
            <a:r>
              <a:rPr lang="en-US" sz="2800" i="1" dirty="0" err="1" smtClean="0"/>
              <a:t>học</a:t>
            </a:r>
            <a:r>
              <a:rPr lang="en-US" sz="2800" i="1" dirty="0" smtClean="0"/>
              <a:t> 3 </a:t>
            </a:r>
            <a:r>
              <a:rPr lang="en-US" sz="2800" i="1" dirty="0" err="1" smtClean="0"/>
              <a:t>để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vào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cặp</a:t>
            </a:r>
            <a:r>
              <a:rPr lang="en-US" sz="2800" i="1" dirty="0" smtClean="0"/>
              <a:t>. </a:t>
            </a:r>
            <a:r>
              <a:rPr lang="en-US" sz="2800" i="1" dirty="0" err="1" smtClean="0"/>
              <a:t>Quyết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định</a:t>
            </a:r>
            <a:r>
              <a:rPr lang="en-US" sz="2800" i="1" dirty="0" smtClean="0"/>
              <a:t> ở </a:t>
            </a:r>
            <a:r>
              <a:rPr lang="en-US" sz="2800" i="1" dirty="0" err="1" smtClean="0"/>
              <a:t>câu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trên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là</a:t>
            </a:r>
            <a:r>
              <a:rPr lang="en-US" sz="2800" i="1" dirty="0" smtClean="0"/>
              <a:t>: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5400" y="381000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95400" y="28194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71600" y="48006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81200" y="4800600"/>
            <a:ext cx="3500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Hôm</a:t>
            </a:r>
            <a:r>
              <a:rPr lang="en-US" sz="2400" i="1" dirty="0" smtClean="0"/>
              <a:t> nay </a:t>
            </a:r>
            <a:r>
              <a:rPr lang="en-US" sz="2400" i="1" dirty="0" err="1" smtClean="0"/>
              <a:t>có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tiết</a:t>
            </a:r>
            <a:r>
              <a:rPr lang="en-US" sz="2400" i="1" dirty="0" smtClean="0"/>
              <a:t> tin </a:t>
            </a:r>
            <a:r>
              <a:rPr lang="en-US" sz="2400" i="1" dirty="0" err="1" smtClean="0"/>
              <a:t>học</a:t>
            </a:r>
            <a:r>
              <a:rPr lang="en-US" sz="2400" i="1" dirty="0" smtClean="0"/>
              <a:t>.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981200" y="3657600"/>
            <a:ext cx="388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Xem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thời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khóa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biểu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4073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Bỏ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sách</a:t>
            </a:r>
            <a:r>
              <a:rPr lang="en-US" sz="2400" i="1" dirty="0" smtClean="0"/>
              <a:t> tin </a:t>
            </a:r>
            <a:r>
              <a:rPr lang="en-US" sz="2400" i="1" dirty="0" err="1" smtClean="0"/>
              <a:t>học</a:t>
            </a:r>
            <a:r>
              <a:rPr lang="en-US" sz="2400" i="1" dirty="0" smtClean="0"/>
              <a:t> 3 </a:t>
            </a:r>
            <a:r>
              <a:rPr lang="en-US" sz="2400" i="1" dirty="0" err="1" smtClean="0"/>
              <a:t>vào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cặp</a:t>
            </a:r>
            <a:r>
              <a:rPr lang="en-US" sz="2400" i="1" dirty="0" smtClean="0"/>
              <a:t>.  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i="1" dirty="0" err="1" smtClean="0"/>
              <a:t>Khi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cô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giáo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vào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lớp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học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sinh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cả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lớp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đứng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dậy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chào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cô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giáo</a:t>
            </a:r>
            <a:r>
              <a:rPr lang="en-US" sz="2800" i="1" dirty="0" smtClean="0"/>
              <a:t>. </a:t>
            </a:r>
            <a:r>
              <a:rPr lang="en-US" sz="2800" i="1" dirty="0" err="1" smtClean="0"/>
              <a:t>Thông</a:t>
            </a:r>
            <a:r>
              <a:rPr lang="en-US" sz="2800" i="1" dirty="0" smtClean="0"/>
              <a:t> tin ở </a:t>
            </a:r>
            <a:r>
              <a:rPr lang="en-US" sz="2800" i="1" dirty="0" err="1" smtClean="0"/>
              <a:t>câu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trên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là</a:t>
            </a:r>
            <a:r>
              <a:rPr lang="en-US" sz="2800" i="1" dirty="0" smtClean="0"/>
              <a:t>: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295400" y="5181600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19200" y="28956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1905000" y="5257800"/>
            <a:ext cx="464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Học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sinh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đứng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dậy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chào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cô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giáo</a:t>
            </a:r>
            <a:r>
              <a:rPr lang="en-US" sz="2400" i="1" dirty="0" smtClean="0"/>
              <a:t>.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3272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Học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sinh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nhìn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thấy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cô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752600" y="2895600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Cô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giáo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vào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lớp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i="1" dirty="0" smtClean="0"/>
              <a:t>Con </a:t>
            </a:r>
            <a:r>
              <a:rPr lang="en-US" sz="2800" i="1" dirty="0" err="1" smtClean="0"/>
              <a:t>người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nhận</a:t>
            </a:r>
            <a:r>
              <a:rPr lang="en-US" sz="2800" i="1" dirty="0" smtClean="0"/>
              <a:t> …… qua </a:t>
            </a:r>
            <a:r>
              <a:rPr lang="en-US" sz="2800" i="1" dirty="0" err="1" smtClean="0"/>
              <a:t>các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giác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quan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như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mắt</a:t>
            </a:r>
            <a:r>
              <a:rPr lang="en-US" sz="2800" i="1" dirty="0" smtClean="0"/>
              <a:t>, tai, </a:t>
            </a:r>
            <a:r>
              <a:rPr lang="en-US" sz="2800" i="1" dirty="0" err="1" smtClean="0"/>
              <a:t>mũi</a:t>
            </a:r>
            <a:r>
              <a:rPr lang="en-US" sz="2800" i="1" dirty="0" smtClean="0"/>
              <a:t>.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47800" y="4953000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98394" y="3963104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" y="375054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2057400" y="5029200"/>
            <a:ext cx="1882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dữ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liệu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thông</a:t>
            </a:r>
            <a:r>
              <a:rPr lang="en-US" sz="2400" i="1" dirty="0" smtClean="0"/>
              <a:t> tin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7113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quyết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định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i="1" dirty="0" err="1" smtClean="0"/>
              <a:t>Thông</a:t>
            </a:r>
            <a:r>
              <a:rPr lang="en-US" sz="2800" i="1" dirty="0" smtClean="0"/>
              <a:t> tin </a:t>
            </a:r>
            <a:r>
              <a:rPr lang="en-US" sz="2800" i="1" dirty="0" err="1" smtClean="0"/>
              <a:t>thay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đổi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thì</a:t>
            </a:r>
            <a:r>
              <a:rPr lang="en-US" sz="2800" i="1" dirty="0" smtClean="0"/>
              <a:t> …. </a:t>
            </a:r>
            <a:r>
              <a:rPr lang="en-US" sz="2800" i="1" dirty="0" err="1" smtClean="0"/>
              <a:t>cũng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thay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đổi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theo</a:t>
            </a:r>
            <a:r>
              <a:rPr lang="en-US" sz="2800" i="1" dirty="0" smtClean="0"/>
              <a:t>.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295400" y="5181600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19200" y="403860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19200" y="28956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1905000" y="5257800"/>
            <a:ext cx="464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lời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nói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3272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quyết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định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752600" y="2895600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hành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động</a:t>
            </a:r>
            <a:r>
              <a:rPr lang="en-US" sz="2400" i="1" dirty="0" smtClean="0"/>
              <a:t> 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4051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tập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078415"/>
            <a:ext cx="6400800" cy="35394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</a:rPr>
              <a:t>Bài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1: THÔNG TIN VÀ QUYẾT ĐỊNH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dirty="0" smtClean="0"/>
              <a:t>-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hằng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vẫn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xuyên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dựa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quyết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-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đâu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đâu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quyết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vài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huống</a:t>
            </a:r>
            <a:r>
              <a:rPr lang="en-US" dirty="0" smtClean="0"/>
              <a:t> </a:t>
            </a:r>
            <a:r>
              <a:rPr lang="en-US" dirty="0" err="1" smtClean="0"/>
              <a:t>quen</a:t>
            </a:r>
            <a:r>
              <a:rPr lang="en-US" dirty="0" smtClean="0"/>
              <a:t> </a:t>
            </a:r>
            <a:r>
              <a:rPr lang="en-US" dirty="0" err="1" smtClean="0"/>
              <a:t>thuộc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24000"/>
            <a:ext cx="2438400" cy="1952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3760624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Kể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về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một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thông</a:t>
            </a:r>
            <a:r>
              <a:rPr lang="en-US" sz="2400" i="1" dirty="0" smtClean="0"/>
              <a:t> tin </a:t>
            </a:r>
            <a:r>
              <a:rPr lang="en-US" sz="2400" i="1" dirty="0" err="1" smtClean="0"/>
              <a:t>mà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khi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biết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được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đã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rất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thích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thú</a:t>
            </a:r>
            <a:r>
              <a:rPr lang="en-US" sz="2400" i="1" dirty="0" smtClean="0"/>
              <a:t>. </a:t>
            </a:r>
            <a:r>
              <a:rPr lang="en-US" sz="2400" i="1" dirty="0" err="1" smtClean="0"/>
              <a:t>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làm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gì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khi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nhận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được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thông</a:t>
            </a:r>
            <a:r>
              <a:rPr lang="en-US" sz="2400" i="1" dirty="0" smtClean="0"/>
              <a:t> tin </a:t>
            </a:r>
            <a:r>
              <a:rPr lang="en-US" sz="2400" i="1" dirty="0" err="1" smtClean="0"/>
              <a:t>đó</a:t>
            </a:r>
            <a:r>
              <a:rPr lang="en-US" sz="2400" i="1" dirty="0" smtClean="0"/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</a:rPr>
              <a:t>Dựa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thông</a:t>
            </a:r>
            <a:r>
              <a:rPr lang="en-US" b="1" dirty="0" smtClean="0">
                <a:solidFill>
                  <a:srgbClr val="FF0000"/>
                </a:solidFill>
              </a:rPr>
              <a:t> tin </a:t>
            </a:r>
            <a:r>
              <a:rPr lang="en-US" b="1" dirty="0" err="1" smtClean="0">
                <a:solidFill>
                  <a:srgbClr val="FF0000"/>
                </a:solidFill>
              </a:rPr>
              <a:t>để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quyết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định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524000"/>
            <a:ext cx="388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71600"/>
            <a:ext cx="412102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>
            <a:off x="1295400" y="5257800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62200" y="53340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</a:rPr>
              <a:t>Dựa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thông</a:t>
            </a:r>
            <a:r>
              <a:rPr lang="en-US" b="1" dirty="0" smtClean="0">
                <a:solidFill>
                  <a:srgbClr val="FF0000"/>
                </a:solidFill>
              </a:rPr>
              <a:t> tin </a:t>
            </a:r>
            <a:r>
              <a:rPr lang="en-US" b="1" dirty="0" err="1" smtClean="0">
                <a:solidFill>
                  <a:srgbClr val="FF0000"/>
                </a:solidFill>
              </a:rPr>
              <a:t>để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quyết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định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1148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295400"/>
            <a:ext cx="3276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urved Right Arrow 8"/>
          <p:cNvSpPr/>
          <p:nvPr/>
        </p:nvSpPr>
        <p:spPr>
          <a:xfrm rot="2771338">
            <a:off x="1862436" y="2446923"/>
            <a:ext cx="906015" cy="150269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rot="3770574" flipH="1" flipV="1">
            <a:off x="5168685" y="5455138"/>
            <a:ext cx="759328" cy="14625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7244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 animBg="1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</a:rPr>
              <a:t>Dựa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thông</a:t>
            </a:r>
            <a:r>
              <a:rPr lang="en-US" b="1" dirty="0" smtClean="0">
                <a:solidFill>
                  <a:srgbClr val="FF0000"/>
                </a:solidFill>
              </a:rPr>
              <a:t> tin </a:t>
            </a:r>
            <a:r>
              <a:rPr lang="en-US" b="1" dirty="0" err="1" smtClean="0">
                <a:solidFill>
                  <a:srgbClr val="FF0000"/>
                </a:solidFill>
              </a:rPr>
              <a:t>để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quyết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định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524000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2439945">
            <a:off x="1529591" y="4451075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62200" y="48006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95400"/>
            <a:ext cx="374728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1905001" y="1913870"/>
            <a:ext cx="5334000" cy="13388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1200" y="34290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</a:rPr>
              <a:t>Dựa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thông</a:t>
            </a:r>
            <a:r>
              <a:rPr lang="en-US" b="1" dirty="0" smtClean="0">
                <a:solidFill>
                  <a:srgbClr val="FF0000"/>
                </a:solidFill>
              </a:rPr>
              <a:t> tin </a:t>
            </a:r>
            <a:r>
              <a:rPr lang="en-US" b="1" dirty="0" err="1" smtClean="0">
                <a:solidFill>
                  <a:srgbClr val="FF0000"/>
                </a:solidFill>
              </a:rPr>
              <a:t>để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hành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động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219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371600" y="5715000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0" y="57912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99" y="1752600"/>
            <a:ext cx="649248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3477</TotalTime>
  <Words>747</Words>
  <Application>Microsoft Office PowerPoint</Application>
  <PresentationFormat>On-screen Show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MTC</cp:lastModifiedBy>
  <cp:revision>112</cp:revision>
  <dcterms:created xsi:type="dcterms:W3CDTF">2017-10-03T01:20:28Z</dcterms:created>
  <dcterms:modified xsi:type="dcterms:W3CDTF">2023-11-08T07:18:26Z</dcterms:modified>
</cp:coreProperties>
</file>