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5" r:id="rId2"/>
    <p:sldId id="290" r:id="rId3"/>
    <p:sldId id="291" r:id="rId4"/>
    <p:sldId id="407" r:id="rId5"/>
    <p:sldId id="292" r:id="rId6"/>
    <p:sldId id="293" r:id="rId7"/>
    <p:sldId id="294" r:id="rId8"/>
    <p:sldId id="295" r:id="rId9"/>
    <p:sldId id="408" r:id="rId10"/>
    <p:sldId id="409" r:id="rId11"/>
    <p:sldId id="410" r:id="rId12"/>
    <p:sldId id="411" r:id="rId13"/>
    <p:sldId id="273" r:id="rId14"/>
    <p:sldId id="299" r:id="rId15"/>
    <p:sldId id="634" r:id="rId16"/>
    <p:sldId id="628" r:id="rId17"/>
    <p:sldId id="629" r:id="rId18"/>
    <p:sldId id="631" r:id="rId19"/>
    <p:sldId id="263" r:id="rId20"/>
    <p:sldId id="30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41753-47B0-44D7-BADB-4EBCF0A6742A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D19D-316C-4340-AB33-D53E322B0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374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95542-2207-DC99-DD47-216531E72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B9634F-8CEE-5DE5-A06D-07F9D5DA89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E52C4-D6E2-E87C-B82A-9FD6AB5856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613D3-56E3-0C08-63C3-133DED7A21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60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84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6444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BF51FF-E4B9-3A40-B0B9-CED29703244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341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B6C7B-5BD2-9586-9A7D-49D65648F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98D44-7300-4043-A9D0-8FF08B67E2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DFB1-4C4F-9957-6044-EE22E516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D282-599A-48AE-0D2F-71D9F132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2DD2A-4D20-CFCC-2F21-7AA475870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1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2DF6-F6B8-833C-2C16-1095349A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C34B1B-CD14-68B6-6614-EA8FC3C23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40C7E-2FCA-35FA-A733-9DBE4CF9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66916-8111-13EF-32F1-BB82A18A2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CE5D-DC03-D39A-FBC5-F940B44F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66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74C36F-7109-0B60-CA98-85FA3682DA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7CC16-FCD7-1E59-FD53-C66AD506D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2ACBD-803B-3DB4-1012-DBA73E25C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2894-706A-B7AD-DF2A-5EFAEB6F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C0F7-F090-80F2-6932-E0044E70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C74F-0295-CBC4-4EF5-F6FE257C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C76AC-FCDA-4F8E-F8EC-3EC299287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4C3C3-B508-EA06-EA50-83D79F13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422BC-6CAB-74CC-AC2B-F83019D91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91A8-AD40-D293-2C0F-0693E2C7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8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EF4B8-39BF-6D0D-A1AF-7705F8A54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958C8-D9EC-3F5C-AA27-3401DBC02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67E01-40EA-753C-6179-7601BC44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ED572-E413-9586-C2B2-94AF0D5F5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4EDD6-0FC2-ACE8-D737-68431BFDA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9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6CF96-8031-E18E-FB08-80E0BEE4F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CD275-3872-3C96-EF9B-D20ADD8C3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70D10-7567-771E-3D6E-4954E365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AA96DD-FCA5-B834-9DDB-046D9E4C2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29330-2748-7CE9-5F0A-3AD32EB1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C8C613-C980-E980-28BD-C1D53F98E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2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A88-39C6-E5FC-9697-0A5B3E21B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8B639-911F-7D0B-2652-257854871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D077C-F603-78AB-A59F-05A95CE79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8B8ED-E3BF-4F2B-3FCC-D8446C74A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B5F6FD-5065-77DD-A6B6-3693A4F240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DABC85-0E9F-790D-69FE-A4F721DA0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28E9A4-0706-7507-C513-2B7F55BF8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651539-F4E0-FAA5-8513-782A3ECD7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71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ACD6-A1DF-9627-FC75-E03537D4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F5399A-B612-6627-FC71-5DCF46C3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F6D1DA-F1F5-5CEA-5C31-58C73F567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078E3F-E79C-9EDF-07E2-DC08751A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0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8D26F-2B71-487E-F549-10F431E44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E4D9F0-E388-CABE-B647-73DAA483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7ACB1C-C7A0-7D2A-4D58-21A56B60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D0207-10E4-DDF1-E484-A4D670E7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F19C7-0E7B-9D72-AFDB-1093A1BD4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5BC62-690F-CE37-C98E-6F52708CF6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4E917-6007-4E29-AA0C-EC1AD3FEA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75AEC8-56D5-E832-C08D-8659B85C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47369-75C9-26C1-1F39-C2D0D478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9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95BD9-7146-5F41-F0D9-DD7426C5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44702-1077-D52B-2A82-A0CF4FAFE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4FB01A-98DF-274F-F22F-0279F1A77D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B91DE-2672-E921-6227-FA8FC7031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98D9A-6AB4-7B99-75EA-B7A32A0CA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1205-F574-3637-4E60-684981C5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4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F5094B-1191-2362-FC1E-57BA9DA3C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DA2A0-875E-02E8-C19C-C0B5B82F9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8DD08-1790-3AF8-D461-C20772DFF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CA0E1-C0D5-44D4-8A02-9A4E9D2F1D27}" type="datetimeFigureOut">
              <a:rPr lang="en-US" smtClean="0"/>
              <a:t>11/18/2025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9CD05-269F-312D-2693-C2ED0E8D2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6E928-48A5-A559-1473-5D88FDD49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14665-8783-43E7-A085-9727A7BDE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ECDEF-1B51-899F-F653-EE5357123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36297CA9-1EB5-1DF9-9A52-FA86323A03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BD3D48-73EF-BF2E-4426-CA9D1708288E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5BF274-FAF1-7B32-E47E-DAF025A91517}"/>
              </a:ext>
            </a:extLst>
          </p:cNvPr>
          <p:cNvSpPr txBox="1"/>
          <p:nvPr/>
        </p:nvSpPr>
        <p:spPr>
          <a:xfrm>
            <a:off x="1937822" y="2022779"/>
            <a:ext cx="8349915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</p:spTree>
    <p:extLst>
      <p:ext uri="{BB962C8B-B14F-4D97-AF65-F5344CB8AC3E}">
        <p14:creationId xmlns:p14="http://schemas.microsoft.com/office/powerpoint/2010/main" val="22415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CEFC14-AF90-8070-A19D-278293B60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A3DCBED-B861-AE0C-51FC-FBD9013C73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EDC50-5CC7-A5A6-79E7-EF4DDB91105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06A205-C514-A49A-00EF-D66F2F2143C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DD625-DEC8-541A-E652-5A576DBD4C90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9EB028-6B96-6EED-63BF-2793A285050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3FDCF2-3464-A36D-4F0C-73AA24B5A6D6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viết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40019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267AD-01A9-76CA-F12E-651FF78BC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CB342A6-347C-83A3-0EF3-D796679E66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427D77-A54F-418B-F29D-61C7A730A60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DB3407-938F-C958-69F9-08516CDE6B7C}"/>
              </a:ext>
            </a:extLst>
          </p:cNvPr>
          <p:cNvSpPr txBox="1"/>
          <p:nvPr/>
        </p:nvSpPr>
        <p:spPr>
          <a:xfrm>
            <a:off x="476001" y="681838"/>
            <a:ext cx="11176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Thay đổi vị trí một số câu trong đoạn văn sau để nội dung  phù hợp hơn: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	“Nhiệt độ trái đất tăng làm cho nước bốc hơi nhiều hơn.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Lốc xoáy và bão tố có thể phá hủy nhà cửa và các khu dân cư.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Nước biển nóng lên tạo thành các dòng nước nóng trên mặt đại dương, gây ra những lốc xoáy và bão lớn.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càng bốc hơi nhiều thì tình trạng mưa lớn và ngập lụt càng trầm trọng.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làm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D2B06B-E35E-B5B0-DD32-A2982DD2AE07}"/>
              </a:ext>
            </a:extLst>
          </p:cNvPr>
          <p:cNvSpPr txBox="1"/>
          <p:nvPr/>
        </p:nvSpPr>
        <p:spPr>
          <a:xfrm>
            <a:off x="476001" y="4659836"/>
            <a:ext cx="1117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Em hãy sao chép đoạn văn trong ngoặc kép xuống dưới dòng “Bài làm” rồi đổi vị trí hai khối văn bản </a:t>
            </a:r>
            <a:r>
              <a:rPr lang="en-US" sz="3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xanh</a:t>
            </a:r>
            <a:r>
              <a:rPr 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cho nhau. Lưu văn bản sau khi chỉnh sửa.</a:t>
            </a:r>
            <a:endParaRPr lang="en-US" sz="3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A4B8C-02D5-4353-2275-B4A402E5A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967C6A2-9A60-7106-6745-C2C0A4DEDE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7B2D4-7527-FBBE-18E0-7A50C99A0C8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F6B872-3045-1166-135D-00EE087C34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02" y="649772"/>
            <a:ext cx="6934801" cy="8461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2283A-FE89-4F8C-21D8-61AC9F258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4" y="1370335"/>
            <a:ext cx="3257289" cy="745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9CFF55-5215-DC7F-4562-2EC8AA09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1984695"/>
            <a:ext cx="11176000" cy="10862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B4A61B-CD2F-437C-6A4E-A20702621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900740"/>
            <a:ext cx="5114787" cy="5273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2B4474-1F50-DF03-961F-F050B1812A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64" y="3414121"/>
            <a:ext cx="4572029" cy="673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C997A-37A8-4A6C-109E-0EF23B81D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43" y="4126960"/>
            <a:ext cx="9428813" cy="8347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F48962-7B61-72DF-160C-F81D48E42C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10" y="5014699"/>
            <a:ext cx="10329445" cy="52208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04913F3-0C42-0B22-2E01-8CFD375BFE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4" y="5502040"/>
            <a:ext cx="6570114" cy="52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D8D46-1054-6615-864F-7DEDD99FE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E019B-7731-D404-9F93-251789CAAC21}"/>
              </a:ext>
            </a:extLst>
          </p:cNvPr>
          <p:cNvSpPr txBox="1"/>
          <p:nvPr/>
        </p:nvSpPr>
        <p:spPr>
          <a:xfrm>
            <a:off x="4684540" y="3204390"/>
            <a:ext cx="299641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56322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54D0BC-A800-CF5E-28D4-89CD7707A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DE29ACBB-48B9-1B10-7D9D-41DC8E930F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FDD44F-41A8-1DEB-5F2F-6E4A6FF67492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12E1E2-B3E1-8A3F-9A99-304E37F54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66376"/>
            <a:ext cx="2403074" cy="7543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16F91-6F96-C5A9-27D4-0C7163DACC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97" y="1318174"/>
            <a:ext cx="9714380" cy="6895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05B15-EA01-8176-E464-0BA36CFD7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1900557"/>
            <a:ext cx="9965882" cy="15894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890D64-EE22-C844-A239-6FECCFF964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7" y="3489974"/>
            <a:ext cx="7632669" cy="6895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764D6F-0AB3-3167-D5A9-A5C258F91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39" y="4034494"/>
            <a:ext cx="4708387" cy="7052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872256-780C-B690-4A12-E761971FA2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78" y="4604254"/>
            <a:ext cx="10129583" cy="6895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75A80-E780-4D4B-9CE4-26505EE261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49" y="5219518"/>
            <a:ext cx="10697760" cy="103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5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6B1D1-C3D1-2C07-07F7-F48AF903DF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5FDCE31-72F7-E824-5AA8-6B4EA862B652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207A182-2CAB-6D8F-5960-221BE8AEEE33}"/>
              </a:ext>
            </a:extLst>
          </p:cNvPr>
          <p:cNvSpPr/>
          <p:nvPr/>
        </p:nvSpPr>
        <p:spPr>
          <a:xfrm>
            <a:off x="609446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 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6B54ED3A-C3F5-7E2A-B8DA-343CB8800D7D}"/>
              </a:ext>
            </a:extLst>
          </p:cNvPr>
          <p:cNvSpPr txBox="1"/>
          <p:nvPr/>
        </p:nvSpPr>
        <p:spPr>
          <a:xfrm>
            <a:off x="554182" y="1974920"/>
            <a:ext cx="11083636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sao chép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5D33173A-50BF-22A3-440B-704F1852F48C}"/>
              </a:ext>
            </a:extLst>
          </p:cNvPr>
          <p:cNvSpPr/>
          <p:nvPr/>
        </p:nvSpPr>
        <p:spPr>
          <a:xfrm>
            <a:off x="6197600" y="326944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EE5DFB17-472F-52E1-6D92-5B5D633D3439}"/>
              </a:ext>
            </a:extLst>
          </p:cNvPr>
          <p:cNvSpPr/>
          <p:nvPr/>
        </p:nvSpPr>
        <p:spPr>
          <a:xfrm>
            <a:off x="609446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471164C-623F-D84F-5A88-20FAADED8B3B}"/>
              </a:ext>
            </a:extLst>
          </p:cNvPr>
          <p:cNvSpPr/>
          <p:nvPr/>
        </p:nvSpPr>
        <p:spPr>
          <a:xfrm>
            <a:off x="6197600" y="493016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121CE5A3-5E08-A55A-F32D-70D416F2794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8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646699" y="1845438"/>
            <a:ext cx="1089860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di chuyển khối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242472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488239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FDD0BE9-7CC7-4965-7AFA-6FB716927D9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41108" y="2047750"/>
            <a:ext cx="11326172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dán văn bản sau khi copy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63A42DE4-A207-65C3-6A0E-090D32385E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318DFCE-021B-7067-3804-76669ADCB48E}"/>
              </a:ext>
            </a:extLst>
          </p:cNvPr>
          <p:cNvSpPr/>
          <p:nvPr/>
        </p:nvSpPr>
        <p:spPr>
          <a:xfrm>
            <a:off x="287263" y="-1092200"/>
            <a:ext cx="11617477" cy="7740893"/>
          </a:xfrm>
          <a:custGeom>
            <a:avLst/>
            <a:gdLst/>
            <a:ahLst/>
            <a:cxnLst/>
            <a:rect l="l" t="t" r="r" b="b"/>
            <a:pathLst>
              <a:path w="6650182" h="4114800">
                <a:moveTo>
                  <a:pt x="0" y="0"/>
                </a:moveTo>
                <a:lnTo>
                  <a:pt x="6650182" y="0"/>
                </a:lnTo>
                <a:lnTo>
                  <a:pt x="665018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508">
              <a:defRPr/>
            </a:pP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id="{92AE7FC7-C30B-1D13-9359-16BBF8BE464B}"/>
              </a:ext>
            </a:extLst>
          </p:cNvPr>
          <p:cNvSpPr txBox="1"/>
          <p:nvPr/>
        </p:nvSpPr>
        <p:spPr>
          <a:xfrm>
            <a:off x="4916" y="2252921"/>
            <a:ext cx="12192000" cy="812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508">
              <a:lnSpc>
                <a:spcPct val="150000"/>
              </a:lnSpc>
            </a:pPr>
            <a:r>
              <a:rPr lang="vi-VN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vi-VN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 dùng để xóa văn bản là: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3485576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09446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fi-FI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: Rounded Corners 26">
            <a:extLst>
              <a:ext uri="{FF2B5EF4-FFF2-40B4-BE49-F238E27FC236}">
                <a16:creationId xmlns:a16="http://schemas.microsoft.com/office/drawing/2014/main" id="{36E25887-9E0B-4719-D230-62F52C23A7F4}"/>
              </a:ext>
            </a:extLst>
          </p:cNvPr>
          <p:cNvSpPr/>
          <p:nvPr/>
        </p:nvSpPr>
        <p:spPr>
          <a:xfrm>
            <a:off x="6197600" y="5037274"/>
            <a:ext cx="5333846" cy="12633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08">
              <a:lnSpc>
                <a:spcPct val="150000"/>
              </a:lnSpc>
              <a:defRPr/>
            </a:pPr>
            <a:r>
              <a:rPr lang="vi-VN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4000" b="1" noProof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endParaRPr lang="vi-VN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ideo_dong_ho_dem_nguoc_30_giay_trong_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82761DAF-FB54-AF2C-DB10-4C2BAC86EF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8675" y="669806"/>
            <a:ext cx="2136626" cy="120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5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4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ldren-yay-sound-effect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ld -Uh oh!- Sound Effect - High-Quality Sound F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68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7" grpId="0" animBg="1"/>
      <p:bldP spid="33" grpId="0"/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12192000" cy="35052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10243" name="Picture 3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2400"/>
            <a:ext cx="14287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REE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381000"/>
            <a:ext cx="2270125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524000" y="2057400"/>
            <a:ext cx="9144000" cy="1447800"/>
            <a:chOff x="0" y="1248"/>
            <a:chExt cx="4651" cy="763"/>
          </a:xfrm>
        </p:grpSpPr>
        <p:pic>
          <p:nvPicPr>
            <p:cNvPr id="17417" name="Picture 6" descr="BHOMES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48"/>
              <a:ext cx="1174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7" descr="BHOMES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" y="1368"/>
              <a:ext cx="1183" cy="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8" descr="BHOMES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" y="1260"/>
              <a:ext cx="1171" cy="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9" descr="BHOMES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0" y="1248"/>
              <a:ext cx="1171" cy="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0" y="3505200"/>
            <a:ext cx="12192000" cy="3429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251" name="WordArt 11"/>
          <p:cNvSpPr>
            <a:spLocks noChangeArrowheads="1" noChangeShapeType="1" noTextEdit="1"/>
          </p:cNvSpPr>
          <p:nvPr/>
        </p:nvSpPr>
        <p:spPr bwMode="auto">
          <a:xfrm>
            <a:off x="3219450" y="4033685"/>
            <a:ext cx="569595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HƯỚNG DẪN VỀ NHÀ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91941" y="5089526"/>
            <a:ext cx="12031209" cy="1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7" rIns="91433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Chuẩn bị bài sau: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THỰC HÀNH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CHÈN ẢNH VÀO VĂN BẢN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animBg="1"/>
      <p:bldP spid="102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7BA93E3-9705-7EC0-EB97-7803583E95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8DB328-56BD-6516-7655-9ECF46338F4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E4484-54A4-156B-4CD7-5582334E4428}"/>
              </a:ext>
            </a:extLst>
          </p:cNvPr>
          <p:cNvSpPr txBox="1"/>
          <p:nvPr/>
        </p:nvSpPr>
        <p:spPr>
          <a:xfrm>
            <a:off x="1407526" y="3810595"/>
            <a:ext cx="4495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xong bài này, em sẽ: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592102-F194-A196-B8FE-69353AE4BAA2}"/>
              </a:ext>
            </a:extLst>
          </p:cNvPr>
          <p:cNvSpPr txBox="1"/>
          <p:nvPr/>
        </p:nvSpPr>
        <p:spPr>
          <a:xfrm>
            <a:off x="987803" y="4490565"/>
            <a:ext cx="10554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Thực hiện thành thạo các thao tác chọn, xóa và di chuyển khối văn bản.</a:t>
            </a:r>
            <a:endParaRPr lang="en-US" sz="3200" b="1" i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6D2BC-5189-2D1C-31FB-0EA2AB733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11176000" cy="312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0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6E951-4555-476C-0212-63BFA8A3B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D6DDCEA-411E-220B-D848-83AFE078FD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4750B6-C49F-3D88-CE84-6ECA37A7E3C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ED1CF9-3EDE-1C83-4732-10398D49AE1A}"/>
              </a:ext>
            </a:extLst>
          </p:cNvPr>
          <p:cNvSpPr txBox="1"/>
          <p:nvPr/>
        </p:nvSpPr>
        <p:spPr>
          <a:xfrm>
            <a:off x="903174" y="2132503"/>
            <a:ext cx="10282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 !</a:t>
            </a:r>
          </a:p>
        </p:txBody>
      </p:sp>
    </p:spTree>
    <p:extLst>
      <p:ext uri="{BB962C8B-B14F-4D97-AF65-F5344CB8AC3E}">
        <p14:creationId xmlns:p14="http://schemas.microsoft.com/office/powerpoint/2010/main" val="52014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5C9CD-90A9-B452-C3F5-36BB19533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CFD97A69-B249-2658-0B9D-CF02FC089B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5C42F1-E67A-FB4B-7F5A-2A0A3DDF6943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826A3-B856-38A4-9A2D-452752A45FD9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3DE1BC-C4EB-B0D6-51B5-9D17657B6685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96963E-0046-C0A5-D89C-11A7B41E6CC8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7BC6B-5463-E4C5-5AC0-542AA41805F0}"/>
              </a:ext>
            </a:extLst>
          </p:cNvPr>
          <p:cNvSpPr txBox="1"/>
          <p:nvPr/>
        </p:nvSpPr>
        <p:spPr>
          <a:xfrm>
            <a:off x="622125" y="4709043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thao tác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45830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AE645-8184-2393-BF1E-7AFED5D8D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F87E89AF-5808-CC26-04AE-6A434B9A5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172149-F95F-BD22-E73A-B524A80FE057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1C454-B276-23F6-BBD1-792E48FB12E2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4220B-5EF7-4F05-6024-619F8CF8F1DC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18ABA-BA2D-FBAD-791A-AC74B4338C5D}"/>
              </a:ext>
            </a:extLst>
          </p:cNvPr>
          <p:cNvSpPr txBox="1"/>
          <p:nvPr/>
        </p:nvSpPr>
        <p:spPr>
          <a:xfrm>
            <a:off x="616214" y="3744619"/>
            <a:ext cx="10363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31000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3A682-A22A-52AB-BE95-FEC22BEE2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6296DF4-162B-3448-0544-DAFBE601E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1BF186-DEC7-2A87-29FB-9ED51C072EC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C32D30-304E-CBB6-16F6-57135641CDAF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6903E-DFD6-96A7-AEFA-EA18B70AED5F}"/>
              </a:ext>
            </a:extLst>
          </p:cNvPr>
          <p:cNvSpPr txBox="1"/>
          <p:nvPr/>
        </p:nvSpPr>
        <p:spPr>
          <a:xfrm>
            <a:off x="526273" y="2875191"/>
            <a:ext cx="9082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FAE83C-BF32-E2F8-A829-2935FD058BFC}"/>
              </a:ext>
            </a:extLst>
          </p:cNvPr>
          <p:cNvSpPr txBox="1"/>
          <p:nvPr/>
        </p:nvSpPr>
        <p:spPr>
          <a:xfrm>
            <a:off x="476002" y="3546634"/>
            <a:ext cx="2207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337B30-6DCE-2F0B-CD0E-28439E81CEF7}"/>
              </a:ext>
            </a:extLst>
          </p:cNvPr>
          <p:cNvSpPr txBox="1"/>
          <p:nvPr/>
        </p:nvSpPr>
        <p:spPr>
          <a:xfrm>
            <a:off x="476001" y="4254520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Trong thư mục 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soạn thảo văn bản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tệp văn bản</a:t>
            </a:r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sửa đoạn văn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với nội dung như sau:</a:t>
            </a:r>
          </a:p>
        </p:txBody>
      </p:sp>
    </p:spTree>
    <p:extLst>
      <p:ext uri="{BB962C8B-B14F-4D97-AF65-F5344CB8AC3E}">
        <p14:creationId xmlns:p14="http://schemas.microsoft.com/office/powerpoint/2010/main" val="37903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0B9CE-0E50-0CFD-7FD9-E6C62E27E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F44C050-F8DD-DA69-C7D1-8A6060D7CB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B13E87-95F7-8714-986C-4A742EF4C884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F02C41-E741-DF9F-599E-287DE1533BF0}"/>
              </a:ext>
            </a:extLst>
          </p:cNvPr>
          <p:cNvSpPr txBox="1"/>
          <p:nvPr/>
        </p:nvSpPr>
        <p:spPr>
          <a:xfrm>
            <a:off x="476001" y="641894"/>
            <a:ext cx="1117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các từ không phù hợp và các câu viết lủng củng hoặc sai ngữ pháp trong đoạn văn dưới đây: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CD1A0-156E-A6EC-314F-B59E26CB8A6A}"/>
              </a:ext>
            </a:extLst>
          </p:cNvPr>
          <p:cNvSpPr txBox="1"/>
          <p:nvPr/>
        </p:nvSpPr>
        <p:spPr>
          <a:xfrm>
            <a:off x="476001" y="1746140"/>
            <a:ext cx="1117600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32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C2C2-2DBF-3512-D3B3-6D95CC14A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5E802EE-1822-94FE-EB93-4226A6F30B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6483E-D9F6-A08B-64A7-DFF5F788B475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65667-6AA7-2C3D-9FC2-E49E8696C4F0}"/>
              </a:ext>
            </a:extLst>
          </p:cNvPr>
          <p:cNvSpPr txBox="1"/>
          <p:nvPr/>
        </p:nvSpPr>
        <p:spPr>
          <a:xfrm>
            <a:off x="476001" y="816749"/>
            <a:ext cx="1117600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“Khi có trận mưa lớn, tình trạng ùn tắc giao thông thường diễn ra trên các tuyến đường bị ngập nước. Hệ thống thoát nước không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 lập tức nhanh chóng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kịp thời đáp ứng khi một lượng nước mưa đổ xuống trong một thời gian ngắn.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phương tiện giao thông phải đi chậm gặp nhiều ô tô ngập nước bị chết máy giữa đường sẽ đi lại khó khăn. Dẫn đến tắc đường. 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Nâng cấp hệ thống thoát nước là biện pháp hiệu quả để tránh ngập nước ở các đô thị.”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làm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11359-1E34-47F1-1389-642B0C5BE974}"/>
              </a:ext>
            </a:extLst>
          </p:cNvPr>
          <p:cNvSpPr txBox="1"/>
          <p:nvPr/>
        </p:nvSpPr>
        <p:spPr>
          <a:xfrm>
            <a:off x="505981" y="4569310"/>
            <a:ext cx="1117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Em hãy mở tệp và sao chép đoạn văn trong ngoặc kép xuống dưới dòng “Bài làm” rồi xóa các khối văn bản </a:t>
            </a:r>
            <a:r>
              <a:rPr lang="en-US" sz="28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Lưu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8537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C6B96-13FD-A8E5-CE79-99B0F9667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58331C49-17D0-AF8F-AE48-4FCC1B610A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FE8130-DAA2-FA2F-F8D4-41936FD4F41B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03CE2B-0BAB-ACEF-E653-574EB1027BCE}"/>
              </a:ext>
            </a:extLst>
          </p:cNvPr>
          <p:cNvSpPr txBox="1"/>
          <p:nvPr/>
        </p:nvSpPr>
        <p:spPr>
          <a:xfrm>
            <a:off x="526273" y="641659"/>
            <a:ext cx="891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Thực hành thao tác xóa khối văn bản.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222014-3CF4-90E8-AAFF-05B9CB1A29B7}"/>
              </a:ext>
            </a:extLst>
          </p:cNvPr>
          <p:cNvSpPr txBox="1"/>
          <p:nvPr/>
        </p:nvSpPr>
        <p:spPr>
          <a:xfrm>
            <a:off x="526273" y="1356204"/>
            <a:ext cx="620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Hướng dẫn thực hành: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AE55D0-13CF-356F-847E-44240F6D02A2}"/>
              </a:ext>
            </a:extLst>
          </p:cNvPr>
          <p:cNvSpPr txBox="1"/>
          <p:nvPr/>
        </p:nvSpPr>
        <p:spPr>
          <a:xfrm>
            <a:off x="508000" y="2070749"/>
            <a:ext cx="1117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hoạt phần mềm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mở tệp văn bản đã cho.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DD8EA9-46E5-B471-3E91-F91CC5B19D34}"/>
              </a:ext>
            </a:extLst>
          </p:cNvPr>
          <p:cNvSpPr txBox="1"/>
          <p:nvPr/>
        </p:nvSpPr>
        <p:spPr>
          <a:xfrm>
            <a:off x="508000" y="3367468"/>
            <a:ext cx="1117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đoạn văn trong ngoặc kép xuống dưới dòng “Bài làm”. Lần lượt chọn từng khối văn bản </a:t>
            </a:r>
            <a:r>
              <a:rPr lang="en-US" sz="4000" b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tím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rồi nhấn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Delete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để xóa.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8C73FC-1174-076B-C807-4EC46C8CABDD}"/>
              </a:ext>
            </a:extLst>
          </p:cNvPr>
          <p:cNvSpPr txBox="1"/>
          <p:nvPr/>
        </p:nvSpPr>
        <p:spPr>
          <a:xfrm>
            <a:off x="508000" y="5373972"/>
            <a:ext cx="1117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tệp văn bản sau khi chỉnh sửa.</a:t>
            </a:r>
          </a:p>
        </p:txBody>
      </p:sp>
    </p:spTree>
    <p:extLst>
      <p:ext uri="{BB962C8B-B14F-4D97-AF65-F5344CB8AC3E}">
        <p14:creationId xmlns:p14="http://schemas.microsoft.com/office/powerpoint/2010/main" val="341633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CB447-79AB-EEFA-C294-DD0878CA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>
            <a:extLst>
              <a:ext uri="{FF2B5EF4-FFF2-40B4-BE49-F238E27FC236}">
                <a16:creationId xmlns:a16="http://schemas.microsoft.com/office/drawing/2014/main" id="{165FD37D-0205-56EF-2F8C-7F5FA4CF79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1BA2FB-7DFE-1907-CF58-BF30B4CD6E88}"/>
              </a:ext>
            </a:extLst>
          </p:cNvPr>
          <p:cNvSpPr/>
          <p:nvPr/>
        </p:nvSpPr>
        <p:spPr>
          <a:xfrm>
            <a:off x="508000" y="635000"/>
            <a:ext cx="11176000" cy="558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B1FEA8-3E44-DE16-B680-CBCE9DB38D01}"/>
              </a:ext>
            </a:extLst>
          </p:cNvPr>
          <p:cNvSpPr txBox="1"/>
          <p:nvPr/>
        </p:nvSpPr>
        <p:spPr>
          <a:xfrm>
            <a:off x="2844448" y="643691"/>
            <a:ext cx="6536661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E: ỨNG DỤNG TIN HỌC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SOẠN THẢO VĂN BẢN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THỰC HÀNH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VÀ DI CHUYỂN KHỐI VĂN BẢN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42279D-8571-E2E5-5C16-329AAF4F0212}"/>
              </a:ext>
            </a:extLst>
          </p:cNvPr>
          <p:cNvSpPr txBox="1"/>
          <p:nvPr/>
        </p:nvSpPr>
        <p:spPr>
          <a:xfrm>
            <a:off x="616214" y="2905664"/>
            <a:ext cx="5301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636527-883E-5307-81C6-41842C7567DA}"/>
              </a:ext>
            </a:extLst>
          </p:cNvPr>
          <p:cNvSpPr txBox="1"/>
          <p:nvPr/>
        </p:nvSpPr>
        <p:spPr>
          <a:xfrm>
            <a:off x="622125" y="3704705"/>
            <a:ext cx="1106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Thực hành di chuyển khối văn bản.</a:t>
            </a:r>
          </a:p>
        </p:txBody>
      </p:sp>
    </p:spTree>
    <p:extLst>
      <p:ext uri="{BB962C8B-B14F-4D97-AF65-F5344CB8AC3E}">
        <p14:creationId xmlns:p14="http://schemas.microsoft.com/office/powerpoint/2010/main" val="15161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980</Words>
  <Application>Microsoft Office PowerPoint</Application>
  <PresentationFormat>Widescreen</PresentationFormat>
  <Paragraphs>87</Paragraphs>
  <Slides>20</Slides>
  <Notes>4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nguyenvansaly1981@outlook.com</dc:creator>
  <cp:lastModifiedBy>Administrator</cp:lastModifiedBy>
  <cp:revision>6</cp:revision>
  <dcterms:created xsi:type="dcterms:W3CDTF">2024-11-14T00:53:30Z</dcterms:created>
  <dcterms:modified xsi:type="dcterms:W3CDTF">2025-11-18T03:57:01Z</dcterms:modified>
</cp:coreProperties>
</file>