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23" r:id="rId3"/>
    <p:sldMasterId id="2147483738" r:id="rId4"/>
  </p:sldMasterIdLst>
  <p:notesMasterIdLst>
    <p:notesMasterId r:id="rId15"/>
  </p:notesMasterIdLst>
  <p:sldIdLst>
    <p:sldId id="287" r:id="rId5"/>
    <p:sldId id="260" r:id="rId6"/>
    <p:sldId id="294" r:id="rId7"/>
    <p:sldId id="315" r:id="rId8"/>
    <p:sldId id="295" r:id="rId9"/>
    <p:sldId id="338" r:id="rId10"/>
    <p:sldId id="317" r:id="rId11"/>
    <p:sldId id="325" r:id="rId12"/>
    <p:sldId id="310" r:id="rId13"/>
    <p:sldId id="280" r:id="rId14"/>
  </p:sldIdLst>
  <p:sldSz cx="9144000" cy="5143500" type="screen16x9"/>
  <p:notesSz cx="6858000" cy="9144000"/>
  <p:defaultTextStyle>
    <a:defPPr>
      <a:defRPr lang="zh-CN"/>
    </a:defPPr>
    <a:lvl1pPr marL="0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57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14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26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22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775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529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286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043" algn="l" defTabSz="685514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385" userDrawn="1">
          <p15:clr>
            <a:srgbClr val="A4A3A4"/>
          </p15:clr>
        </p15:guide>
        <p15:guide id="4" pos="5375" userDrawn="1">
          <p15:clr>
            <a:srgbClr val="A4A3A4"/>
          </p15:clr>
        </p15:guide>
        <p15:guide id="5" orient="horz" pos="259" userDrawn="1">
          <p15:clr>
            <a:srgbClr val="A4A3A4"/>
          </p15:clr>
        </p15:guide>
        <p15:guide id="6" orient="horz" pos="2981" userDrawn="1">
          <p15:clr>
            <a:srgbClr val="A4A3A4"/>
          </p15:clr>
        </p15:guide>
        <p15:guide id="7" orient="horz" pos="316">
          <p15:clr>
            <a:srgbClr val="A4A3A4"/>
          </p15:clr>
        </p15:guide>
        <p15:guide id="8" orient="horz" pos="4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D8FF"/>
    <a:srgbClr val="FF3399"/>
    <a:srgbClr val="79DCFF"/>
    <a:srgbClr val="B3EBFF"/>
    <a:srgbClr val="D1F3FF"/>
    <a:srgbClr val="CCFF66"/>
    <a:srgbClr val="FFCC99"/>
    <a:srgbClr val="FFFFFF"/>
    <a:srgbClr val="E1F7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94747" autoAdjust="0"/>
  </p:normalViewPr>
  <p:slideViewPr>
    <p:cSldViewPr snapToGrid="0" showGuides="1">
      <p:cViewPr varScale="1">
        <p:scale>
          <a:sx n="83" d="100"/>
          <a:sy n="83" d="100"/>
        </p:scale>
        <p:origin x="96" y="438"/>
      </p:cViewPr>
      <p:guideLst>
        <p:guide orient="horz" pos="1643"/>
        <p:guide pos="2880"/>
        <p:guide pos="385"/>
        <p:guide pos="5375"/>
        <p:guide orient="horz" pos="259"/>
        <p:guide orient="horz" pos="2981"/>
        <p:guide orient="horz" pos="316"/>
        <p:guide orient="horz"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DFAFB-71C1-48B7-8214-8E31A2E46542}" type="datetimeFigureOut">
              <a:rPr lang="en-US" smtClean="0"/>
              <a:t>12/16/2025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24450B-48A1-4EA9-BC69-F5FA574CC8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961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05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1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22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30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3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4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048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053" algn="l" defTabSz="91401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86017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86019" name="文本占位符 8601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A0DB2DC-4C9A-4742-B13C-FB6460FD3503}" type="slidenum">
              <a:rPr lang="en-US" altLang="zh-CN" dirty="0">
                <a:solidFill>
                  <a:prstClr val="black"/>
                </a:solidFill>
              </a:rPr>
              <a:pPr/>
              <a:t>9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66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2025/12/16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0754665"/>
      </p:ext>
    </p:extLst>
  </p:cSld>
  <p:clrMapOvr>
    <a:masterClrMapping/>
  </p:clrMapOvr>
  <p:transition spd="med" advClick="0" advTm="0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2025/12/16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7570419"/>
      </p:ext>
    </p:extLst>
  </p:cSld>
  <p:clrMapOvr>
    <a:masterClrMapping/>
  </p:clrMapOvr>
  <p:transition spd="med" advClick="0" advTm="0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2025/12/16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6468879"/>
      </p:ext>
    </p:extLst>
  </p:cSld>
  <p:clrMapOvr>
    <a:masterClrMapping/>
  </p:clrMapOvr>
  <p:transition spd="med" advClick="0" advTm="0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757" indent="0" algn="ctr">
              <a:buNone/>
              <a:defRPr sz="1500"/>
            </a:lvl2pPr>
            <a:lvl3pPr marL="685514" indent="0" algn="ctr">
              <a:buNone/>
              <a:defRPr sz="1400"/>
            </a:lvl3pPr>
            <a:lvl4pPr marL="1028265" indent="0" algn="ctr">
              <a:buNone/>
              <a:defRPr sz="1200"/>
            </a:lvl4pPr>
            <a:lvl5pPr marL="1371022" indent="0" algn="ctr">
              <a:buNone/>
              <a:defRPr sz="1200"/>
            </a:lvl5pPr>
            <a:lvl6pPr marL="1713775" indent="0" algn="ctr">
              <a:buNone/>
              <a:defRPr sz="1200"/>
            </a:lvl6pPr>
            <a:lvl7pPr marL="2056529" indent="0" algn="ctr">
              <a:buNone/>
              <a:defRPr sz="1200"/>
            </a:lvl7pPr>
            <a:lvl8pPr marL="2399286" indent="0" algn="ctr">
              <a:buNone/>
              <a:defRPr sz="1200"/>
            </a:lvl8pPr>
            <a:lvl9pPr marL="2742043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446263"/>
      </p:ext>
    </p:extLst>
  </p:cSld>
  <p:clrMapOvr>
    <a:masterClrMapping/>
  </p:clrMapOvr>
  <p:transition spd="med" advClick="0" advTm="0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224"/>
      </p:ext>
    </p:extLst>
  </p:cSld>
  <p:clrMapOvr>
    <a:masterClrMapping/>
  </p:clrMapOvr>
  <p:transition spd="med" advClick="0" advTm="0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261046"/>
      </p:ext>
    </p:extLst>
  </p:cSld>
  <p:clrMapOvr>
    <a:masterClrMapping/>
  </p:clrMapOvr>
  <p:transition spd="med" advClick="0" advTm="0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618625"/>
      </p:ext>
    </p:extLst>
  </p:cSld>
  <p:clrMapOvr>
    <a:masterClrMapping/>
  </p:clrMapOvr>
  <p:transition spd="med" advClick="0" advTm="0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6324361"/>
      </p:ext>
    </p:extLst>
  </p:cSld>
  <p:clrMapOvr>
    <a:masterClrMapping/>
  </p:clrMapOvr>
  <p:transition spd="med" advClick="0" advTm="0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533021"/>
      </p:ext>
    </p:extLst>
  </p:cSld>
  <p:clrMapOvr>
    <a:masterClrMapping/>
  </p:clrMapOvr>
  <p:transition spd="med" advClick="0" advTm="0">
    <p:push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245070"/>
      </p:ext>
    </p:extLst>
  </p:cSld>
  <p:clrMapOvr>
    <a:masterClrMapping/>
  </p:clrMapOvr>
  <p:transition spd="med" advClick="0" advTm="0">
    <p:push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2138"/>
      </p:ext>
    </p:extLst>
  </p:cSld>
  <p:clrMapOvr>
    <a:masterClrMapping/>
  </p:clrMapOvr>
  <p:transition spd="med" advClick="0" advTm="0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2025/12/16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582493"/>
      </p:ext>
    </p:extLst>
  </p:cSld>
  <p:clrMapOvr>
    <a:masterClrMapping/>
  </p:clrMapOvr>
  <p:transition spd="med" advClick="0" advTm="0">
    <p:push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70428"/>
      </p:ext>
    </p:extLst>
  </p:cSld>
  <p:clrMapOvr>
    <a:masterClrMapping/>
  </p:clrMapOvr>
  <p:transition spd="med" advClick="0" advTm="0">
    <p:push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090044"/>
      </p:ext>
    </p:extLst>
  </p:cSld>
  <p:clrMapOvr>
    <a:masterClrMapping/>
  </p:clrMapOvr>
  <p:transition spd="med" advClick="0" advTm="0">
    <p:push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57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57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434154"/>
      </p:ext>
    </p:extLst>
  </p:cSld>
  <p:clrMapOvr>
    <a:masterClrMapping/>
  </p:clrMapOvr>
  <p:transition spd="med" advClick="0" advTm="0">
    <p:push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0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8696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2319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2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0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7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8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0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7766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4508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25" indent="0">
              <a:buNone/>
              <a:defRPr sz="2000" b="1"/>
            </a:lvl2pPr>
            <a:lvl3pPr marL="914251" indent="0">
              <a:buNone/>
              <a:defRPr sz="1800" b="1"/>
            </a:lvl3pPr>
            <a:lvl4pPr marL="1371377" indent="0">
              <a:buNone/>
              <a:defRPr sz="1600" b="1"/>
            </a:lvl4pPr>
            <a:lvl5pPr marL="1828504" indent="0">
              <a:buNone/>
              <a:defRPr sz="1600" b="1"/>
            </a:lvl5pPr>
            <a:lvl6pPr marL="2285630" indent="0">
              <a:buNone/>
              <a:defRPr sz="1600" b="1"/>
            </a:lvl6pPr>
            <a:lvl7pPr marL="2742755" indent="0">
              <a:buNone/>
              <a:defRPr sz="1600" b="1"/>
            </a:lvl7pPr>
            <a:lvl8pPr marL="3199880" indent="0">
              <a:buNone/>
              <a:defRPr sz="1600" b="1"/>
            </a:lvl8pPr>
            <a:lvl9pPr marL="365700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506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9072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88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7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5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2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02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77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5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28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2025/12/16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170526"/>
      </p:ext>
    </p:extLst>
  </p:cSld>
  <p:clrMapOvr>
    <a:masterClrMapping/>
  </p:clrMapOvr>
  <p:transition spd="med" advClick="0" advTm="0">
    <p:push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55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25" indent="0">
              <a:buNone/>
              <a:defRPr sz="2800"/>
            </a:lvl2pPr>
            <a:lvl3pPr marL="914251" indent="0">
              <a:buNone/>
              <a:defRPr sz="2400"/>
            </a:lvl3pPr>
            <a:lvl4pPr marL="1371377" indent="0">
              <a:buNone/>
              <a:defRPr sz="2000"/>
            </a:lvl4pPr>
            <a:lvl5pPr marL="1828504" indent="0">
              <a:buNone/>
              <a:defRPr sz="2000"/>
            </a:lvl5pPr>
            <a:lvl6pPr marL="2285630" indent="0">
              <a:buNone/>
              <a:defRPr sz="2000"/>
            </a:lvl6pPr>
            <a:lvl7pPr marL="2742755" indent="0">
              <a:buNone/>
              <a:defRPr sz="2000"/>
            </a:lvl7pPr>
            <a:lvl8pPr marL="3199880" indent="0">
              <a:buNone/>
              <a:defRPr sz="2000"/>
            </a:lvl8pPr>
            <a:lvl9pPr marL="365700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25" indent="0">
              <a:buNone/>
              <a:defRPr sz="1200"/>
            </a:lvl2pPr>
            <a:lvl3pPr marL="914251" indent="0">
              <a:buNone/>
              <a:defRPr sz="1000"/>
            </a:lvl3pPr>
            <a:lvl4pPr marL="1371377" indent="0">
              <a:buNone/>
              <a:defRPr sz="900"/>
            </a:lvl4pPr>
            <a:lvl5pPr marL="1828504" indent="0">
              <a:buNone/>
              <a:defRPr sz="900"/>
            </a:lvl5pPr>
            <a:lvl6pPr marL="2285630" indent="0">
              <a:buNone/>
              <a:defRPr sz="900"/>
            </a:lvl6pPr>
            <a:lvl7pPr marL="2742755" indent="0">
              <a:buNone/>
              <a:defRPr sz="900"/>
            </a:lvl7pPr>
            <a:lvl8pPr marL="3199880" indent="0">
              <a:buNone/>
              <a:defRPr sz="900"/>
            </a:lvl8pPr>
            <a:lvl9pPr marL="365700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3397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9493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818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66613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22" y="841801"/>
            <a:ext cx="6858130" cy="1790760"/>
          </a:xfrm>
          <a:prstGeom prst="rect">
            <a:avLst/>
          </a:prstGeom>
        </p:spPr>
        <p:txBody>
          <a:bodyPr lIns="49757" tIns="24878" rIns="49757" bIns="24878"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22" y="2701621"/>
            <a:ext cx="6858130" cy="124186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 algn="ctr">
              <a:buNone/>
              <a:defRPr sz="1800"/>
            </a:lvl1pPr>
            <a:lvl2pPr marL="342424" indent="0" algn="ctr">
              <a:buNone/>
              <a:defRPr sz="1500"/>
            </a:lvl2pPr>
            <a:lvl3pPr marL="684847" indent="0" algn="ctr">
              <a:buNone/>
              <a:defRPr sz="1300"/>
            </a:lvl3pPr>
            <a:lvl4pPr marL="1027271" indent="0" algn="ctr">
              <a:buNone/>
              <a:defRPr sz="1200"/>
            </a:lvl4pPr>
            <a:lvl5pPr marL="1369348" indent="0" algn="ctr">
              <a:buNone/>
              <a:defRPr sz="1200"/>
            </a:lvl5pPr>
            <a:lvl6pPr marL="1711771" indent="0" algn="ctr">
              <a:buNone/>
              <a:defRPr sz="1200"/>
            </a:lvl6pPr>
            <a:lvl7pPr marL="2054195" indent="0" algn="ctr">
              <a:buNone/>
              <a:defRPr sz="1200"/>
            </a:lvl7pPr>
            <a:lvl8pPr marL="2396619" indent="0" algn="ctr">
              <a:buNone/>
              <a:defRPr sz="1200"/>
            </a:lvl8pPr>
            <a:lvl9pPr marL="2739043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</p:spTree>
    <p:extLst>
      <p:ext uri="{BB962C8B-B14F-4D97-AF65-F5344CB8AC3E}">
        <p14:creationId xmlns:p14="http://schemas.microsoft.com/office/powerpoint/2010/main" val="238718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05387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902" y="1282346"/>
            <a:ext cx="7886849" cy="2139624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902" y="3442213"/>
            <a:ext cx="7886849" cy="1125178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4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484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272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6934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17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419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661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390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438506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241" y="1369264"/>
            <a:ext cx="3886273" cy="3263613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89798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273853"/>
            <a:ext cx="7886849" cy="994206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101" y="1333876"/>
            <a:ext cx="3655249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101" y="1999104"/>
            <a:ext cx="3655249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95" y="1333876"/>
            <a:ext cx="3673251" cy="617955"/>
          </a:xfrm>
          <a:prstGeom prst="rect">
            <a:avLst/>
          </a:prstGeom>
        </p:spPr>
        <p:txBody>
          <a:bodyPr lIns="49757" tIns="24878" rIns="49757" bIns="24878" anchor="ctr" anchorCtr="0"/>
          <a:lstStyle>
            <a:lvl1pPr marL="0" indent="0">
              <a:buNone/>
              <a:defRPr sz="2100"/>
            </a:lvl1pPr>
            <a:lvl2pPr marL="342424" indent="0">
              <a:buNone/>
              <a:defRPr sz="1800"/>
            </a:lvl2pPr>
            <a:lvl3pPr marL="684847" indent="0">
              <a:buNone/>
              <a:defRPr sz="1500"/>
            </a:lvl3pPr>
            <a:lvl4pPr marL="1027271" indent="0">
              <a:buNone/>
              <a:defRPr sz="1300"/>
            </a:lvl4pPr>
            <a:lvl5pPr marL="1369348" indent="0">
              <a:buNone/>
              <a:defRPr sz="1300"/>
            </a:lvl5pPr>
            <a:lvl6pPr marL="1711771" indent="0">
              <a:buNone/>
              <a:defRPr sz="1300"/>
            </a:lvl6pPr>
            <a:lvl7pPr marL="2054195" indent="0">
              <a:buNone/>
              <a:defRPr sz="1300"/>
            </a:lvl7pPr>
            <a:lvl8pPr marL="2396619" indent="0">
              <a:buNone/>
              <a:defRPr sz="1300"/>
            </a:lvl8pPr>
            <a:lvl9pPr marL="2739043" indent="0">
              <a:buNone/>
              <a:defRPr sz="13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95" y="1999104"/>
            <a:ext cx="3673251" cy="2643301"/>
          </a:xfrm>
          <a:prstGeom prst="rect">
            <a:avLst/>
          </a:prstGeo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05992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20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2025/12/16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462351"/>
      </p:ext>
    </p:extLst>
  </p:cSld>
  <p:clrMapOvr>
    <a:masterClrMapping/>
  </p:clrMapOvr>
  <p:transition spd="med" advClick="0" advTm="0">
    <p:push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6111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060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3" y="342912"/>
            <a:ext cx="2949233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465" y="740595"/>
            <a:ext cx="4629238" cy="3655341"/>
          </a:xfrm>
          <a:prstGeom prst="rect">
            <a:avLst/>
          </a:prstGeom>
        </p:spPr>
        <p:txBody>
          <a:bodyPr lIns="49757" tIns="24878" rIns="49757" bIns="24878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3" y="1543105"/>
            <a:ext cx="2949233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200"/>
            </a:lvl1pPr>
            <a:lvl2pPr marL="342424" indent="0">
              <a:buNone/>
              <a:defRPr sz="1000"/>
            </a:lvl2pPr>
            <a:lvl3pPr marL="684847" indent="0">
              <a:buNone/>
              <a:defRPr sz="900"/>
            </a:lvl3pPr>
            <a:lvl4pPr marL="1027271" indent="0">
              <a:buNone/>
              <a:defRPr sz="700"/>
            </a:lvl4pPr>
            <a:lvl5pPr marL="1369348" indent="0">
              <a:buNone/>
              <a:defRPr sz="700"/>
            </a:lvl5pPr>
            <a:lvl6pPr marL="1711771" indent="0">
              <a:buNone/>
              <a:defRPr sz="700"/>
            </a:lvl6pPr>
            <a:lvl7pPr marL="2054195" indent="0">
              <a:buNone/>
              <a:defRPr sz="700"/>
            </a:lvl7pPr>
            <a:lvl8pPr marL="2396619" indent="0">
              <a:buNone/>
              <a:defRPr sz="700"/>
            </a:lvl8pPr>
            <a:lvl9pPr marL="2739043" indent="0">
              <a:buNone/>
              <a:defRPr sz="7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9746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56" y="342912"/>
            <a:ext cx="3124071" cy="1200190"/>
          </a:xfrm>
          <a:prstGeom prst="rect">
            <a:avLst/>
          </a:prstGeom>
        </p:spPr>
        <p:txBody>
          <a:bodyPr lIns="49757" tIns="24878" rIns="49757" bIns="24878"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465" y="342912"/>
            <a:ext cx="4629238" cy="4053023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2400"/>
            </a:lvl1pPr>
            <a:lvl2pPr marL="342424" indent="0">
              <a:buNone/>
              <a:defRPr sz="2100"/>
            </a:lvl2pPr>
            <a:lvl3pPr marL="684847" indent="0">
              <a:buNone/>
              <a:defRPr sz="1800"/>
            </a:lvl3pPr>
            <a:lvl4pPr marL="1027271" indent="0">
              <a:buNone/>
              <a:defRPr sz="1500"/>
            </a:lvl4pPr>
            <a:lvl5pPr marL="1369348" indent="0">
              <a:buNone/>
              <a:defRPr sz="1500"/>
            </a:lvl5pPr>
            <a:lvl6pPr marL="1711771" indent="0">
              <a:buNone/>
              <a:defRPr sz="1500"/>
            </a:lvl6pPr>
            <a:lvl7pPr marL="2054195" indent="0">
              <a:buNone/>
              <a:defRPr sz="1500"/>
            </a:lvl7pPr>
            <a:lvl8pPr marL="2396619" indent="0">
              <a:buNone/>
              <a:defRPr sz="1500"/>
            </a:lvl8pPr>
            <a:lvl9pPr marL="2739043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56" y="1543105"/>
            <a:ext cx="3124071" cy="2858787"/>
          </a:xfrm>
          <a:prstGeom prst="rect">
            <a:avLst/>
          </a:prstGeom>
        </p:spPr>
        <p:txBody>
          <a:bodyPr lIns="49757" tIns="24878" rIns="49757" bIns="24878"/>
          <a:lstStyle>
            <a:lvl1pPr marL="0" indent="0">
              <a:buNone/>
              <a:defRPr sz="1500"/>
            </a:lvl1pPr>
            <a:lvl2pPr marL="342424" indent="0">
              <a:buNone/>
              <a:defRPr sz="1300"/>
            </a:lvl2pPr>
            <a:lvl3pPr marL="684847" indent="0">
              <a:buNone/>
              <a:defRPr sz="1200"/>
            </a:lvl3pPr>
            <a:lvl4pPr marL="1027271" indent="0">
              <a:buNone/>
              <a:defRPr sz="1000"/>
            </a:lvl4pPr>
            <a:lvl5pPr marL="1369348" indent="0">
              <a:buNone/>
              <a:defRPr sz="1000"/>
            </a:lvl5pPr>
            <a:lvl6pPr marL="1711771" indent="0">
              <a:buNone/>
              <a:defRPr sz="1000"/>
            </a:lvl6pPr>
            <a:lvl7pPr marL="2054195" indent="0">
              <a:buNone/>
              <a:defRPr sz="1000"/>
            </a:lvl7pPr>
            <a:lvl8pPr marL="2396619" indent="0">
              <a:buNone/>
              <a:defRPr sz="1000"/>
            </a:lvl8pPr>
            <a:lvl9pPr marL="2739043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36707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49170" y="149250"/>
            <a:ext cx="4485050" cy="620425"/>
          </a:xfrm>
          <a:prstGeom prst="rect">
            <a:avLst/>
          </a:prstGeom>
        </p:spPr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249170" y="868596"/>
            <a:ext cx="4485050" cy="2456885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747492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799" y="273853"/>
            <a:ext cx="1971712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62" y="273853"/>
            <a:ext cx="5800835" cy="4359024"/>
          </a:xfrm>
          <a:prstGeom prst="rect">
            <a:avLst/>
          </a:prstGeom>
        </p:spPr>
        <p:txBody>
          <a:bodyPr vert="eaVert"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15984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49757" tIns="24878" rIns="49757" bIns="24878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4"/>
            <a:ext cx="3886273" cy="3263613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41" y="1369264"/>
            <a:ext cx="3886273" cy="1574059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41" y="3057627"/>
            <a:ext cx="3886273" cy="1575250"/>
          </a:xfrm>
        </p:spPr>
        <p:txBody>
          <a:bodyPr lIns="49757" tIns="24878" rIns="49757" bIns="24878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254080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3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3" y="1878819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757" indent="0">
              <a:buNone/>
              <a:defRPr sz="1500" b="1"/>
            </a:lvl2pPr>
            <a:lvl3pPr marL="685514" indent="0">
              <a:buNone/>
              <a:defRPr sz="1400" b="1"/>
            </a:lvl3pPr>
            <a:lvl4pPr marL="1028265" indent="0">
              <a:buNone/>
              <a:defRPr sz="1200" b="1"/>
            </a:lvl4pPr>
            <a:lvl5pPr marL="1371022" indent="0">
              <a:buNone/>
              <a:defRPr sz="1200" b="1"/>
            </a:lvl5pPr>
            <a:lvl6pPr marL="1713775" indent="0">
              <a:buNone/>
              <a:defRPr sz="1200" b="1"/>
            </a:lvl6pPr>
            <a:lvl7pPr marL="2056529" indent="0">
              <a:buNone/>
              <a:defRPr sz="1200" b="1"/>
            </a:lvl7pPr>
            <a:lvl8pPr marL="2399286" indent="0">
              <a:buNone/>
              <a:defRPr sz="1200" b="1"/>
            </a:lvl8pPr>
            <a:lvl9pPr marL="2742043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1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2025/12/16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7431860"/>
      </p:ext>
    </p:extLst>
  </p:cSld>
  <p:clrMapOvr>
    <a:masterClrMapping/>
  </p:clrMapOvr>
  <p:transition spd="med" advClick="0" advTm="0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2025/12/16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431904"/>
      </p:ext>
    </p:extLst>
  </p:cSld>
  <p:clrMapOvr>
    <a:masterClrMapping/>
  </p:clrMapOvr>
  <p:transition spd="med" advClick="0" advTm="0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2025/12/16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517798"/>
      </p:ext>
    </p:extLst>
  </p:cSld>
  <p:clrMapOvr>
    <a:masterClrMapping/>
  </p:clrMapOvr>
  <p:transition spd="med" advClick="0" advTm="0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2025/12/16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3490346"/>
      </p:ext>
    </p:extLst>
  </p:cSld>
  <p:clrMapOvr>
    <a:masterClrMapping/>
  </p:clrMapOvr>
  <p:transition spd="med" advClick="0" advTm="0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757" indent="0">
              <a:buNone/>
              <a:defRPr sz="2100"/>
            </a:lvl2pPr>
            <a:lvl3pPr marL="685514" indent="0">
              <a:buNone/>
              <a:defRPr sz="1800"/>
            </a:lvl3pPr>
            <a:lvl4pPr marL="1028265" indent="0">
              <a:buNone/>
              <a:defRPr sz="1500"/>
            </a:lvl4pPr>
            <a:lvl5pPr marL="1371022" indent="0">
              <a:buNone/>
              <a:defRPr sz="1500"/>
            </a:lvl5pPr>
            <a:lvl6pPr marL="1713775" indent="0">
              <a:buNone/>
              <a:defRPr sz="1500"/>
            </a:lvl6pPr>
            <a:lvl7pPr marL="2056529" indent="0">
              <a:buNone/>
              <a:defRPr sz="1500"/>
            </a:lvl7pPr>
            <a:lvl8pPr marL="2399286" indent="0">
              <a:buNone/>
              <a:defRPr sz="1500"/>
            </a:lvl8pPr>
            <a:lvl9pPr marL="2742043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63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757" indent="0">
              <a:buNone/>
              <a:defRPr sz="1000"/>
            </a:lvl2pPr>
            <a:lvl3pPr marL="685514" indent="0">
              <a:buNone/>
              <a:defRPr sz="900"/>
            </a:lvl3pPr>
            <a:lvl4pPr marL="1028265" indent="0">
              <a:buNone/>
              <a:defRPr sz="800"/>
            </a:lvl4pPr>
            <a:lvl5pPr marL="1371022" indent="0">
              <a:buNone/>
              <a:defRPr sz="800"/>
            </a:lvl5pPr>
            <a:lvl6pPr marL="1713775" indent="0">
              <a:buNone/>
              <a:defRPr sz="800"/>
            </a:lvl6pPr>
            <a:lvl7pPr marL="2056529" indent="0">
              <a:buNone/>
              <a:defRPr sz="800"/>
            </a:lvl7pPr>
            <a:lvl8pPr marL="2399286" indent="0">
              <a:buNone/>
              <a:defRPr sz="800"/>
            </a:lvl8pPr>
            <a:lvl9pPr marL="2742043" indent="0">
              <a:buNone/>
              <a:defRPr sz="8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8D091-6DC5-409E-B12C-CE976C70648B}" type="datetimeFigureOut">
              <a:rPr lang="zh-CN" altLang="en-US" smtClean="0"/>
              <a:pPr/>
              <a:t>2025/12/16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1072730"/>
      </p:ext>
    </p:extLst>
  </p:cSld>
  <p:clrMapOvr>
    <a:masterClrMapping/>
  </p:clrMapOvr>
  <p:transition spd="med" advClick="0" advTm="0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/>
              <a:pPr/>
              <a:t>2025/12/16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8875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73845"/>
            <a:ext cx="7886700" cy="994172"/>
          </a:xfrm>
          <a:prstGeom prst="rect">
            <a:avLst/>
          </a:prstGeom>
        </p:spPr>
        <p:txBody>
          <a:bodyPr vert="horz" lIns="91401" tIns="45702" rIns="91401" bIns="4570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369220"/>
            <a:ext cx="7886700" cy="3263504"/>
          </a:xfrm>
          <a:prstGeom prst="rect">
            <a:avLst/>
          </a:prstGeom>
        </p:spPr>
        <p:txBody>
          <a:bodyPr vert="horz" lIns="91401" tIns="45702" rIns="91401" bIns="45702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8D091-6DC5-409E-B12C-CE976C70648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01" tIns="45702" rIns="91401" bIns="4570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CFF1D5-012B-493C-A816-C5807439B2A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318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 advClick="0" advTm="0">
    <p:push dir="r"/>
  </p:transition>
  <p:txStyles>
    <p:titleStyle>
      <a:lvl1pPr algn="l" defTabSz="685514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72" indent="-171372" algn="l" defTabSz="68551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13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88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643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00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156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7909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664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417" indent="-171372" algn="l" defTabSz="685514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757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514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26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022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775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529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286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043" algn="l" defTabSz="685514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5" tIns="45714" rIns="91425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5" tIns="45714" rIns="91425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C9A2873C-46E8-4DCC-B6E2-B0A96979C2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12/16/2025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25" tIns="45714" rIns="91425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51"/>
            <a:fld id="{381A4052-B1E3-436C-8532-BC4D80CD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251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50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7" r:id="rId12"/>
  </p:sldLayoutIdLst>
  <p:txStyles>
    <p:titleStyle>
      <a:lvl1pPr algn="ctr" defTabSz="914251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45" indent="-34284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30" indent="-285704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1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40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6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91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17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45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9" indent="-228565" algn="l" defTabSz="9142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1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77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04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5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80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05" algn="l" defTabSz="9142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图片 1033" descr="PPT素材-02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69" y="862"/>
            <a:ext cx="9142269" cy="514177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5632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hf sldNum="0" hdr="0"/>
  <p:txStyles>
    <p:titleStyle>
      <a:lvl1pPr marL="0" lvl="0" indent="0" algn="ctr" defTabSz="816496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None/>
        <a:defRPr sz="39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5797" lvl="0" indent="-30579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63424" lvl="1" indent="-255696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020360" lvl="2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428781" lvl="3" indent="-20455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36510" lvl="4" indent="-203867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68313" lvl="5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617096" lvl="6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65879" lvl="7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14663" lvl="8" indent="-124392" algn="l" defTabSz="816496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48784" lvl="1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497568" lvl="2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746353" lvl="3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995137" lvl="4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243920" lvl="5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492703" lvl="6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41490" lvl="7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90271" lvl="8" indent="0" algn="l" defTabSz="497568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291620" y="370267"/>
            <a:ext cx="8458199" cy="1475746"/>
          </a:xfrm>
          <a:prstGeom prst="rect">
            <a:avLst/>
          </a:prstGeom>
        </p:spPr>
        <p:txBody>
          <a:bodyPr lIns="91401" tIns="45702" rIns="91401" bIns="45702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br>
              <a:rPr lang="en-US" sz="900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CHỦ ĐỀ D: 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ĐẠO ĐỨC, PHÁP LUẬT VÀ VĂN HÓA TRONG MÔI TRƯỜNG SỐ</a:t>
            </a:r>
            <a:b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rgbClr val="C00000"/>
                </a:solidFill>
                <a:latin typeface="Comic Sans MS" pitchFamily="66" charset="0"/>
                <a:cs typeface="Times New Roman" panose="02020603050405020304" pitchFamily="18" charset="0"/>
              </a:rPr>
              <a:t>BẢN QUYỀN SỬ DỤNG PHẦN MỀM</a:t>
            </a:r>
          </a:p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Bài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học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Tôn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trọng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quyền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giả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6">
                    <a:lumMod val="75000"/>
                  </a:schemeClr>
                </a:solidFill>
                <a:latin typeface="Comic Sans MS" pitchFamily="66" charset="0"/>
                <a:ea typeface="Isadora" panose="02020500000000000000" pitchFamily="18" charset="0"/>
                <a:cs typeface="Times New Roman" panose="02020603050405020304" pitchFamily="18" charset="0"/>
              </a:rPr>
              <a:t>mềm</a:t>
            </a:r>
            <a:endParaRPr lang="en-US" sz="9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711478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 rot="20516974">
            <a:off x="539851" y="1409509"/>
            <a:ext cx="7321156" cy="1015626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TẠM BIỆT CÁC EM HỌC SINH</a:t>
            </a:r>
          </a:p>
        </p:txBody>
      </p:sp>
    </p:spTree>
  </p:cSld>
  <p:clrMapOvr>
    <a:masterClrMapping/>
  </p:clrMapOvr>
  <p:transition spd="med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35081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314324" y="1220610"/>
            <a:ext cx="4729192" cy="499195"/>
            <a:chOff x="4085721" y="1971269"/>
            <a:chExt cx="4729192" cy="499195"/>
          </a:xfrm>
        </p:grpSpPr>
        <p:grpSp>
          <p:nvGrpSpPr>
            <p:cNvPr id="52" name="组合 13"/>
            <p:cNvGrpSpPr/>
            <p:nvPr/>
          </p:nvGrpSpPr>
          <p:grpSpPr>
            <a:xfrm>
              <a:off x="4085721" y="1971269"/>
              <a:ext cx="4729192" cy="497503"/>
              <a:chOff x="4085721" y="1971269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085721" y="1971269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606607" y="2070354"/>
              <a:ext cx="420499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5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15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5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mềm</a:t>
              </a:r>
              <a:r>
                <a:rPr lang="en-US" altLang="zh-CN" sz="15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5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miễn</a:t>
              </a:r>
              <a:r>
                <a:rPr lang="en-US" altLang="zh-CN" sz="15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5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phí</a:t>
              </a:r>
              <a:r>
                <a:rPr lang="en-US" altLang="zh-CN" sz="15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5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15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5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15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5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mềm</a:t>
              </a:r>
              <a:r>
                <a:rPr lang="en-US" altLang="zh-CN" sz="15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5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không</a:t>
              </a:r>
              <a:r>
                <a:rPr lang="en-US" altLang="zh-CN" sz="15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5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miễn</a:t>
              </a:r>
              <a:r>
                <a:rPr lang="en-US" altLang="zh-CN" sz="15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5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phí</a:t>
              </a:r>
              <a:endParaRPr lang="zh-CN" altLang="en-US" sz="15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0" name="组合 17"/>
          <p:cNvGrpSpPr/>
          <p:nvPr/>
        </p:nvGrpSpPr>
        <p:grpSpPr>
          <a:xfrm>
            <a:off x="4320654" y="2144790"/>
            <a:ext cx="4643867" cy="601949"/>
            <a:chOff x="5141551" y="2222477"/>
            <a:chExt cx="4744350" cy="497505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77"/>
              <a:ext cx="4744350" cy="497505"/>
              <a:chOff x="5141551" y="2222477"/>
              <a:chExt cx="4744350" cy="497505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77"/>
                <a:ext cx="4744350" cy="497505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593377" y="2316799"/>
              <a:ext cx="4203075" cy="279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Không</a:t>
              </a:r>
              <a:r>
                <a:rPr lang="en-US" altLang="zh-CN" sz="16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6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được</a:t>
              </a:r>
              <a:r>
                <a:rPr lang="en-US" altLang="zh-CN" sz="16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vi </a:t>
              </a:r>
              <a:r>
                <a:rPr lang="en-US" altLang="zh-CN" sz="16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phạm</a:t>
              </a:r>
              <a:r>
                <a:rPr lang="en-US" altLang="zh-CN" sz="16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6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16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6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quyền</a:t>
              </a:r>
              <a:r>
                <a:rPr lang="en-US" altLang="zh-CN" sz="16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6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16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6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mềm</a:t>
              </a:r>
              <a:endParaRPr lang="zh-CN" altLang="en-US" sz="16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54"/>
              <a:ext cx="331937" cy="3815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674564" y="2068132"/>
            <a:ext cx="2366285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50" name="组合 16"/>
          <p:cNvGrpSpPr/>
          <p:nvPr/>
        </p:nvGrpSpPr>
        <p:grpSpPr>
          <a:xfrm>
            <a:off x="4299761" y="2012471"/>
            <a:ext cx="4827687" cy="497503"/>
            <a:chOff x="4159432" y="1972961"/>
            <a:chExt cx="4827687" cy="497503"/>
          </a:xfrm>
        </p:grpSpPr>
        <p:grpSp>
          <p:nvGrpSpPr>
            <p:cNvPr id="52" name="组合 13"/>
            <p:cNvGrpSpPr/>
            <p:nvPr/>
          </p:nvGrpSpPr>
          <p:grpSpPr>
            <a:xfrm>
              <a:off x="4159432" y="1972961"/>
              <a:ext cx="4729192" cy="497503"/>
              <a:chOff x="4159432" y="1972961"/>
              <a:chExt cx="4729192" cy="497503"/>
            </a:xfrm>
          </p:grpSpPr>
          <p:sp>
            <p:nvSpPr>
              <p:cNvPr id="58" name="五边形 10"/>
              <p:cNvSpPr/>
              <p:nvPr/>
            </p:nvSpPr>
            <p:spPr>
              <a:xfrm flipH="1">
                <a:off x="4159432" y="1972961"/>
                <a:ext cx="4729192" cy="497503"/>
              </a:xfrm>
              <a:prstGeom prst="homePlate">
                <a:avLst/>
              </a:prstGeom>
              <a:solidFill>
                <a:srgbClr val="FF33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矩形 12"/>
              <p:cNvSpPr/>
              <p:nvPr/>
            </p:nvSpPr>
            <p:spPr>
              <a:xfrm rot="2700000">
                <a:off x="4224923" y="207428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6" name="文本框 3"/>
            <p:cNvSpPr txBox="1"/>
            <p:nvPr/>
          </p:nvSpPr>
          <p:spPr>
            <a:xfrm>
              <a:off x="4504802" y="2067823"/>
              <a:ext cx="44823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16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16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6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mềm</a:t>
              </a:r>
              <a:r>
                <a:rPr lang="en-US" altLang="zh-CN" sz="16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6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miễn</a:t>
              </a:r>
              <a:r>
                <a:rPr lang="en-US" altLang="zh-CN" sz="16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6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phí</a:t>
              </a:r>
              <a:r>
                <a:rPr lang="en-US" altLang="zh-CN" sz="16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6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và</a:t>
              </a:r>
              <a:r>
                <a:rPr lang="en-US" altLang="zh-CN" sz="16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6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16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6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mềm</a:t>
              </a:r>
              <a:r>
                <a:rPr lang="en-US" altLang="zh-CN" sz="16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6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không</a:t>
              </a:r>
              <a:r>
                <a:rPr lang="en-US" altLang="zh-CN" sz="16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6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miễn</a:t>
              </a:r>
              <a:r>
                <a:rPr lang="en-US" altLang="zh-CN" sz="16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16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phí</a:t>
              </a:r>
              <a:endParaRPr lang="zh-CN" altLang="en-US" sz="16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57" name="文本框 3"/>
            <p:cNvSpPr txBox="1"/>
            <p:nvPr/>
          </p:nvSpPr>
          <p:spPr>
            <a:xfrm>
              <a:off x="4194210" y="2008799"/>
              <a:ext cx="40908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FF3399"/>
                  </a:solidFill>
                  <a:latin typeface="Segoe Print" pitchFamily="2" charset="0"/>
                  <a:ea typeface="微软雅黑" panose="020B0503020204020204" pitchFamily="34" charset="-122"/>
                </a:rPr>
                <a:t>1</a:t>
              </a:r>
              <a:endParaRPr lang="zh-CN" altLang="en-US" sz="2400" b="1" dirty="0">
                <a:solidFill>
                  <a:srgbClr val="FF3399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8378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2095018" y="655836"/>
            <a:ext cx="6551270" cy="1938980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Windows 10,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Microft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2016.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RapdTyping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Mouse Skills</a:t>
            </a:r>
          </a:p>
        </p:txBody>
      </p:sp>
      <p:pic>
        <p:nvPicPr>
          <p:cNvPr id="2" name="Hình ảnh 1" descr="Tạo hình cắt từ Màn hình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008" y="2877771"/>
            <a:ext cx="2224014" cy="1779210"/>
          </a:xfrm>
          <a:prstGeom prst="rect">
            <a:avLst/>
          </a:prstGeom>
        </p:spPr>
      </p:pic>
      <p:pic>
        <p:nvPicPr>
          <p:cNvPr id="6" name="Hình ảnh 5"/>
          <p:cNvPicPr>
            <a:picLocks noChangeAspect="1"/>
          </p:cNvPicPr>
          <p:nvPr/>
        </p:nvPicPr>
        <p:blipFill rotWithShape="1">
          <a:blip r:embed="rId5"/>
          <a:srcRect l="62738" t="56962" r="21479" b="28102"/>
          <a:stretch/>
        </p:blipFill>
        <p:spPr>
          <a:xfrm>
            <a:off x="4653022" y="2849694"/>
            <a:ext cx="2546431" cy="180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91965"/>
      </p:ext>
    </p:extLst>
  </p:cSld>
  <p:clrMapOvr>
    <a:masterClrMapping/>
  </p:clrMapOvr>
  <p:transition spd="med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 descr="G:\00 千图网\底板\tooopen_sy_122792947765副本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939" y="361743"/>
            <a:ext cx="4081167" cy="4164473"/>
          </a:xfrm>
          <a:prstGeom prst="rect">
            <a:avLst/>
          </a:prstGeom>
          <a:noFill/>
        </p:spPr>
      </p:pic>
      <p:sp>
        <p:nvSpPr>
          <p:cNvPr id="38" name="文本框 3"/>
          <p:cNvSpPr txBox="1"/>
          <p:nvPr/>
        </p:nvSpPr>
        <p:spPr>
          <a:xfrm>
            <a:off x="1751682" y="2002030"/>
            <a:ext cx="2267133" cy="1015626"/>
          </a:xfrm>
          <a:prstGeom prst="rect">
            <a:avLst/>
          </a:prstGeom>
          <a:noFill/>
        </p:spPr>
        <p:txBody>
          <a:bodyPr wrap="square" lIns="91401" tIns="45702" rIns="91401" bIns="45702" rtlCol="0">
            <a:spAutoFit/>
          </a:bodyPr>
          <a:lstStyle/>
          <a:p>
            <a:pPr algn="ctr"/>
            <a:r>
              <a:rPr lang="en-US" altLang="zh-CN" sz="3000" b="1">
                <a:solidFill>
                  <a:srgbClr val="FFFF00"/>
                </a:solidFill>
                <a:latin typeface="Segoe Print" pitchFamily="2" charset="0"/>
                <a:ea typeface="微软雅黑" panose="020B0503020204020204" pitchFamily="34" charset="-122"/>
              </a:rPr>
              <a:t>NỘI DUNG BÀI HỌC</a:t>
            </a:r>
            <a:endParaRPr lang="zh-CN" altLang="en-US" sz="3000" b="1" dirty="0">
              <a:solidFill>
                <a:srgbClr val="FFFF0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  <p:grpSp>
        <p:nvGrpSpPr>
          <p:cNvPr id="60" name="组合 17"/>
          <p:cNvGrpSpPr/>
          <p:nvPr/>
        </p:nvGrpSpPr>
        <p:grpSpPr>
          <a:xfrm>
            <a:off x="4320657" y="2090036"/>
            <a:ext cx="4643868" cy="707886"/>
            <a:chOff x="5141551" y="2177215"/>
            <a:chExt cx="4744350" cy="585059"/>
          </a:xfrm>
        </p:grpSpPr>
        <p:grpSp>
          <p:nvGrpSpPr>
            <p:cNvPr id="61" name="组合 18"/>
            <p:cNvGrpSpPr/>
            <p:nvPr/>
          </p:nvGrpSpPr>
          <p:grpSpPr>
            <a:xfrm>
              <a:off x="5141551" y="2222469"/>
              <a:ext cx="4744350" cy="497503"/>
              <a:chOff x="5141551" y="2222469"/>
              <a:chExt cx="4744350" cy="497503"/>
            </a:xfrm>
          </p:grpSpPr>
          <p:sp>
            <p:nvSpPr>
              <p:cNvPr id="64" name="五边形 21"/>
              <p:cNvSpPr/>
              <p:nvPr/>
            </p:nvSpPr>
            <p:spPr>
              <a:xfrm flipH="1">
                <a:off x="5141551" y="2222469"/>
                <a:ext cx="4744350" cy="497503"/>
              </a:xfrm>
              <a:prstGeom prst="homePlate">
                <a:avLst/>
              </a:prstGeom>
              <a:solidFill>
                <a:srgbClr val="92D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5" name="矩形 22"/>
              <p:cNvSpPr/>
              <p:nvPr/>
            </p:nvSpPr>
            <p:spPr>
              <a:xfrm rot="2700000">
                <a:off x="5278259" y="2326558"/>
                <a:ext cx="316212" cy="31621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2" name="文本框 3"/>
            <p:cNvSpPr txBox="1"/>
            <p:nvPr/>
          </p:nvSpPr>
          <p:spPr>
            <a:xfrm>
              <a:off x="5731179" y="2177215"/>
              <a:ext cx="3947655" cy="585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Không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được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vi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phạm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bản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quyền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phần</a:t>
              </a:r>
              <a:r>
                <a:rPr lang="en-US" altLang="zh-CN" sz="2000" b="1" i="1" dirty="0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 </a:t>
              </a:r>
              <a:r>
                <a:rPr lang="en-US" altLang="zh-CN" sz="2000" b="1" i="1" dirty="0" err="1">
                  <a:solidFill>
                    <a:schemeClr val="bg1"/>
                  </a:solidFill>
                  <a:latin typeface="Times New Roman" pitchFamily="18" charset="0"/>
                  <a:ea typeface="微软雅黑" panose="020B0503020204020204" pitchFamily="34" charset="-122"/>
                  <a:cs typeface="Times New Roman" pitchFamily="18" charset="0"/>
                </a:rPr>
                <a:t>mềm</a:t>
              </a:r>
              <a:endParaRPr lang="zh-CN" altLang="en-US" sz="2000" b="1" i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endParaRPr>
            </a:p>
          </p:txBody>
        </p:sp>
        <p:sp>
          <p:nvSpPr>
            <p:cNvPr id="63" name="文本框 3"/>
            <p:cNvSpPr txBox="1"/>
            <p:nvPr/>
          </p:nvSpPr>
          <p:spPr>
            <a:xfrm>
              <a:off x="5272853" y="2305348"/>
              <a:ext cx="331937" cy="381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>
                  <a:solidFill>
                    <a:srgbClr val="92D050"/>
                  </a:solidFill>
                  <a:latin typeface="Segoe Print" pitchFamily="2" charset="0"/>
                  <a:ea typeface="微软雅黑" panose="020B0503020204020204" pitchFamily="34" charset="-122"/>
                </a:rPr>
                <a:t>2</a:t>
              </a:r>
              <a:endParaRPr lang="zh-CN" altLang="en-US" sz="2400" b="1" dirty="0">
                <a:solidFill>
                  <a:srgbClr val="92D050"/>
                </a:solidFill>
                <a:latin typeface="Segoe Print" pitchFamily="2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315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76803" descr="PPT素材-0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2277" y="-376516"/>
            <a:ext cx="10477948" cy="562020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20"/>
          <p:cNvSpPr/>
          <p:nvPr/>
        </p:nvSpPr>
        <p:spPr>
          <a:xfrm rot="19532942">
            <a:off x="428068" y="806464"/>
            <a:ext cx="1533377" cy="469343"/>
          </a:xfrm>
          <a:prstGeom prst="rect">
            <a:avLst/>
          </a:prstGeom>
        </p:spPr>
        <p:txBody>
          <a:bodyPr wrap="square" lIns="68554" tIns="34277" rIns="68554" bIns="34277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342689">
              <a:defRPr/>
            </a:pP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Kết</a:t>
            </a:r>
            <a:r>
              <a:rPr lang="en-US" altLang="zh-CN" sz="2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</a:t>
            </a:r>
            <a:r>
              <a:rPr lang="en-US" altLang="zh-CN" sz="26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luận</a:t>
            </a:r>
            <a:endParaRPr lang="en-US" altLang="zh-CN" sz="2600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  <p:sp>
        <p:nvSpPr>
          <p:cNvPr id="33" name="矩形 1"/>
          <p:cNvSpPr/>
          <p:nvPr/>
        </p:nvSpPr>
        <p:spPr>
          <a:xfrm>
            <a:off x="1075765" y="1209268"/>
            <a:ext cx="7465806" cy="2795946"/>
          </a:xfrm>
          <a:prstGeom prst="rect">
            <a:avLst/>
          </a:prstGeom>
        </p:spPr>
        <p:txBody>
          <a:bodyPr wrap="square" lIns="91425" tIns="45714" rIns="91425" bIns="4571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tuệ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7815566"/>
      </p:ext>
    </p:extLst>
  </p:cSld>
  <p:clrMapOvr>
    <a:masterClrMapping/>
  </p:clrMapOvr>
  <p:transition spd="med">
    <p:push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"/>
          <p:cNvSpPr txBox="1"/>
          <p:nvPr/>
        </p:nvSpPr>
        <p:spPr>
          <a:xfrm>
            <a:off x="3535727" y="2277579"/>
            <a:ext cx="2247664" cy="738633"/>
          </a:xfrm>
          <a:prstGeom prst="rect">
            <a:avLst/>
          </a:prstGeom>
          <a:noFill/>
        </p:spPr>
        <p:txBody>
          <a:bodyPr wrap="none" lIns="91401" tIns="45702" rIns="91401" bIns="45702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2800" b="1">
                <a:solidFill>
                  <a:srgbClr val="00B0F0"/>
                </a:solidFill>
                <a:latin typeface="Segoe Print" pitchFamily="2" charset="0"/>
                <a:ea typeface="微软雅黑" panose="020B0503020204020204" pitchFamily="34" charset="-122"/>
              </a:rPr>
              <a:t>VẬN DỤNG</a:t>
            </a:r>
            <a:endParaRPr lang="zh-CN" altLang="en-US" sz="2800" b="1" dirty="0">
              <a:solidFill>
                <a:srgbClr val="00B0F0"/>
              </a:solidFill>
              <a:latin typeface="Segoe Print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76158406"/>
      </p:ext>
    </p:extLst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3" descr="未标题-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50843" y="-550843"/>
            <a:ext cx="8627626" cy="5694343"/>
          </a:xfrm>
          <a:prstGeom prst="rect">
            <a:avLst/>
          </a:prstGeom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909601" y="1600742"/>
            <a:ext cx="5706737" cy="2653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7" tIns="45714" rIns="91427" bIns="45714">
            <a:spAutoFit/>
          </a:bodyPr>
          <a:lstStyle/>
          <a:p>
            <a:pPr algn="just" defTabSz="685800">
              <a:lnSpc>
                <a:spcPct val="130000"/>
              </a:lnSpc>
              <a:defRPr/>
            </a:pP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kern="0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altLang="zh-CN" sz="3200" b="1" kern="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" name="图片 5" descr="未标题-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62337" y="1016383"/>
            <a:ext cx="2428892" cy="3237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645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push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2" name="图片 78851" descr="封面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矩形 1"/>
          <p:cNvSpPr/>
          <p:nvPr/>
        </p:nvSpPr>
        <p:spPr>
          <a:xfrm>
            <a:off x="1958914" y="630529"/>
            <a:ext cx="4604118" cy="3235727"/>
          </a:xfrm>
          <a:prstGeom prst="rect">
            <a:avLst/>
          </a:prstGeom>
        </p:spPr>
        <p:txBody>
          <a:bodyPr wrap="square" lIns="49755" tIns="24877" rIns="49755" bIns="24877">
            <a:spAutoFit/>
          </a:bodyPr>
          <a:lstStyle/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miễn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endParaRPr lang="en-US" sz="23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23" indent="-285723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3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23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18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主题​​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5904</TotalTime>
  <Words>266</Words>
  <Application>Microsoft Office PowerPoint</Application>
  <PresentationFormat>On-screen Show (16:9)</PresentationFormat>
  <Paragraphs>27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Segoe Print</vt:lpstr>
      <vt:lpstr>Times New Roman</vt:lpstr>
      <vt:lpstr>Office 主题​​</vt:lpstr>
      <vt:lpstr>1_Office 主题​​</vt:lpstr>
      <vt:lpstr>Custom Design</vt:lpstr>
      <vt:lpstr>1_默认设计模板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305</cp:revision>
  <dcterms:created xsi:type="dcterms:W3CDTF">2017-06-11T12:45:34Z</dcterms:created>
  <dcterms:modified xsi:type="dcterms:W3CDTF">2025-12-16T08:51:08Z</dcterms:modified>
</cp:coreProperties>
</file>