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8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47750"/>
            <a:ext cx="266700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71550"/>
            <a:ext cx="3124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7749"/>
            <a:ext cx="426720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47750"/>
            <a:ext cx="266700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95349"/>
            <a:ext cx="4419600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95350"/>
            <a:ext cx="4594562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71550"/>
            <a:ext cx="5024258" cy="4043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4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71550"/>
            <a:ext cx="5562600" cy="3962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0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885950"/>
            <a:ext cx="71096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42875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8153400" cy="4579837"/>
          </a:xfrm>
        </p:spPr>
      </p:pic>
    </p:spTree>
    <p:extLst>
      <p:ext uri="{BB962C8B-B14F-4D97-AF65-F5344CB8AC3E}">
        <p14:creationId xmlns:p14="http://schemas.microsoft.com/office/powerpoint/2010/main" val="259818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8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1504950"/>
            <a:ext cx="38587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BỊ:</a:t>
            </a:r>
          </a:p>
          <a:p>
            <a:r>
              <a:rPr lang="en-US" sz="5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nặn</a:t>
            </a:r>
            <a:r>
              <a:rPr lang="en-US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123950"/>
            <a:ext cx="8229600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b="1" dirty="0">
              <a:solidFill>
                <a:srgbClr val="C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7750"/>
            <a:ext cx="3810000" cy="386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7750"/>
            <a:ext cx="4198035" cy="386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1550"/>
            <a:ext cx="3886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7750"/>
            <a:ext cx="3810000" cy="386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42" y="1193222"/>
            <a:ext cx="4995673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" y="1200150"/>
            <a:ext cx="3200400" cy="381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8150"/>
            <a:ext cx="776972" cy="1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80</Words>
  <Application>Microsoft Office PowerPoint</Application>
  <PresentationFormat>On-screen Show (16:9)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Techsi.vn</cp:lastModifiedBy>
  <cp:revision>19</cp:revision>
  <dcterms:created xsi:type="dcterms:W3CDTF">2021-10-03T03:45:32Z</dcterms:created>
  <dcterms:modified xsi:type="dcterms:W3CDTF">2025-11-14T02:42:47Z</dcterms:modified>
</cp:coreProperties>
</file>