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94" r:id="rId2"/>
  </p:sldMasterIdLst>
  <p:notesMasterIdLst>
    <p:notesMasterId r:id="rId20"/>
  </p:notesMasterIdLst>
  <p:sldIdLst>
    <p:sldId id="278" r:id="rId3"/>
    <p:sldId id="316" r:id="rId4"/>
    <p:sldId id="359" r:id="rId5"/>
    <p:sldId id="331" r:id="rId6"/>
    <p:sldId id="358" r:id="rId7"/>
    <p:sldId id="352" r:id="rId8"/>
    <p:sldId id="361" r:id="rId9"/>
    <p:sldId id="344" r:id="rId10"/>
    <p:sldId id="340" r:id="rId11"/>
    <p:sldId id="367" r:id="rId12"/>
    <p:sldId id="369" r:id="rId13"/>
    <p:sldId id="353" r:id="rId14"/>
    <p:sldId id="366" r:id="rId15"/>
    <p:sldId id="357" r:id="rId16"/>
    <p:sldId id="365" r:id="rId17"/>
    <p:sldId id="324" r:id="rId18"/>
    <p:sldId id="36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278"/>
            <p14:sldId id="316"/>
            <p14:sldId id="359"/>
            <p14:sldId id="331"/>
            <p14:sldId id="358"/>
            <p14:sldId id="352"/>
            <p14:sldId id="361"/>
            <p14:sldId id="344"/>
            <p14:sldId id="340"/>
            <p14:sldId id="367"/>
            <p14:sldId id="369"/>
            <p14:sldId id="353"/>
            <p14:sldId id="366"/>
            <p14:sldId id="357"/>
            <p14:sldId id="365"/>
            <p14:sldId id="324"/>
            <p14:sldId id="362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60" autoAdjust="0"/>
  </p:normalViewPr>
  <p:slideViewPr>
    <p:cSldViewPr>
      <p:cViewPr varScale="1">
        <p:scale>
          <a:sx n="61" d="100"/>
          <a:sy n="61" d="100"/>
        </p:scale>
        <p:origin x="787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2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0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2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CE4F-B141-41DA-AC77-9FD2D8428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62266-990C-43AF-AB4C-40E0346714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89566-4C23-4DBC-BB47-0A287D882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A821B-3889-435A-8DAE-93062EFBB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7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772A9-E1CB-4074-8FFD-7F8B04C29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362F7-BE7D-4A7B-9B06-7032EE7700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5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D93B6BB9-8893-4DA1-B959-0463B704EE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3FC5E652-8148-4978-AD99-E70FEC446A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86E0E-EDBE-4A6D-913E-63D9783105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4F83E-0960-4AC0-B3E3-8985FD27A2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DBC0A8B2-58F5-4D48-B097-C2914BC5F5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DC54A-9850-4A5A-9C52-918A5DC003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DED6-FACC-4265-BFE6-E166024AB7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466-7418-4362-9241-F2936BFD3E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AB836-171C-4D32-AE41-635BEB845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CCCA7-FCBC-4A69-8333-C6861801B3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7109C-28A9-4AC7-92CF-E49F215665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2FD6A-6021-4BE1-B1EC-36838CD3A1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4A085-CE8B-43ED-B9FF-BE19AEF4FB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77373-3C13-4CB7-8DC8-552702D64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73652-D53D-403A-A103-E64F822160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450B7-DCCC-48B6-9510-D5ECDBE03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1F9EF-E7FF-4B96-8A0E-64390ADB2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8D1E6-6515-4333-AA2E-62F39D5F61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88DD4-D0CE-4B48-8E48-9D45BF5EC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7FF48-AAA5-46DE-9EC3-D17D55BD71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36F65-057F-4AD4-923E-A51C71297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84B6D-9929-441F-B77B-7F053A36A6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F1C67-AFEB-4E1A-9C63-F9FF2636AF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5EEF9-7FA8-486A-902C-61053F3A0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D6AC9-372B-4159-9D79-9CE3E74E18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8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96C4D-39D7-445F-A718-54020B2FD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12685-5ECE-4E26-9092-5727DD7142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57F5E3-280F-41BA-B7FB-2417FAA9A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CCC77-2AC4-4472-AFB6-0C4C3E5412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tamtay.vn - photo - Hoa &lt;động&gt; 1">
            <a:extLst>
              <a:ext uri="{FF2B5EF4-FFF2-40B4-BE49-F238E27FC236}">
                <a16:creationId xmlns="" xmlns:a16="http://schemas.microsoft.com/office/drawing/2014/main" id="{8C948EFF-CFE1-4AE4-BF1F-43E7B2A938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3782276"/>
            <a:ext cx="3819236" cy="307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>
            <a:extLst>
              <a:ext uri="{FF2B5EF4-FFF2-40B4-BE49-F238E27FC236}">
                <a16:creationId xmlns="" xmlns:a16="http://schemas.microsoft.com/office/drawing/2014/main" id="{06ABF559-A686-43ED-8B06-4A79DFFD2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469842"/>
            <a:ext cx="10896600" cy="239638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cs typeface="Arial" panose="020B0604020202020204" pitchFamily="34" charset="0"/>
              </a:rPr>
              <a:t>Chủ đề: </a:t>
            </a:r>
          </a:p>
          <a:p>
            <a:pPr algn="ctr"/>
            <a:r>
              <a:rPr lang="vi-VN" sz="1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Khu rừng nhiệt đới </a:t>
            </a:r>
            <a:endParaRPr lang="en-US" sz="1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50000" t="50000" r="50000" b="50000"/>
                </a:path>
              </a:gra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15366" name="WordArt 6">
            <a:extLst>
              <a:ext uri="{FF2B5EF4-FFF2-40B4-BE49-F238E27FC236}">
                <a16:creationId xmlns="" xmlns:a16="http://schemas.microsoft.com/office/drawing/2014/main" id="{FAE29B5E-378B-4C01-9EE2-99C5DA21FC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100" y="3352800"/>
            <a:ext cx="9829800" cy="14565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Bài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: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chú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chim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nhỏ</a:t>
            </a:r>
            <a:endParaRPr lang="en-US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50000">
                    <a:srgbClr val="0000FF"/>
                  </a:gs>
                  <a:gs pos="100000">
                    <a:srgbClr val="FFFFFF"/>
                  </a:gs>
                </a:gsLst>
                <a:lin ang="2700000" scaled="1"/>
              </a:gradFill>
              <a:latin typeface="#9Slide05 SVNClementine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125" name="Text Box 7">
            <a:extLst>
              <a:ext uri="{FF2B5EF4-FFF2-40B4-BE49-F238E27FC236}">
                <a16:creationId xmlns="" xmlns:a16="http://schemas.microsoft.com/office/drawing/2014/main" id="{56539F9F-9E54-4FA5-9A08-67461F710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20663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:\Users\ADMIN\Desktop\14517359_525151787685561_1067167482211446929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82722"/>
            <a:ext cx="5875361" cy="57912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0800" y="1066800"/>
            <a:ext cx="5486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6001" y="609597"/>
            <a:ext cx="6248403" cy="548640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380997"/>
            <a:ext cx="6324601" cy="6019801"/>
          </a:xfrm>
        </p:spPr>
      </p:pic>
    </p:spTree>
    <p:extLst>
      <p:ext uri="{BB962C8B-B14F-4D97-AF65-F5344CB8AC3E}">
        <p14:creationId xmlns:p14="http://schemas.microsoft.com/office/powerpoint/2010/main" val="311163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1112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3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59200" y="2006601"/>
            <a:ext cx="4165600" cy="698500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sz="37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7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7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vi-VN" sz="37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828800" y="1092200"/>
            <a:ext cx="9730317" cy="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2: CHÚ CHIM NHỎ 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300" b="1" dirty="0">
              <a:solidFill>
                <a:srgbClr val="C00000"/>
              </a:solidFill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5710767" y="482601"/>
            <a:ext cx="17864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3200" b="1">
                <a:solidFill>
                  <a:srgbClr val="2B166E"/>
                </a:solidFill>
                <a:latin typeface="Times New Roman" pitchFamily="18" charset="0"/>
                <a:cs typeface="Arial" charset="0"/>
              </a:rPr>
              <a:t>Mĩ thuật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3200" y="2819400"/>
            <a:ext cx="11684000" cy="30777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algn="just">
              <a:defRPr/>
            </a:pP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48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472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3.Hoạt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804" y="27432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FFB1CA-3C96-43DD-B000-35BF9BA132F8}"/>
              </a:ext>
            </a:extLst>
          </p:cNvPr>
          <p:cNvSpPr txBox="1"/>
          <p:nvPr/>
        </p:nvSpPr>
        <p:spPr>
          <a:xfrm>
            <a:off x="228600" y="1295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E5659F4-4CFE-42F9-92E4-99AF2A373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3" t="5616" r="2740" b="9940"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8"/>
            <a:r>
              <a:rPr lang="en-US" altLang="en-US" sz="3000" b="1" u="sng" dirty="0" err="1">
                <a:solidFill>
                  <a:srgbClr val="0070C0"/>
                </a:solidFill>
              </a:rPr>
              <a:t>Dặn</a:t>
            </a:r>
            <a:r>
              <a:rPr lang="en-US" altLang="en-US" sz="3000" b="1" u="sng" dirty="0">
                <a:solidFill>
                  <a:srgbClr val="0070C0"/>
                </a:solidFill>
              </a:rPr>
              <a:t> </a:t>
            </a:r>
            <a:r>
              <a:rPr lang="en-US" altLang="en-US" sz="3000" b="1" u="sng" dirty="0" err="1">
                <a:solidFill>
                  <a:srgbClr val="0070C0"/>
                </a:solidFill>
              </a:rPr>
              <a:t>dò</a:t>
            </a:r>
            <a:r>
              <a:rPr lang="en-US" altLang="en-US" sz="3000" b="1" u="sng" dirty="0">
                <a:solidFill>
                  <a:srgbClr val="0070C0"/>
                </a:solidFill>
              </a:rPr>
              <a:t>:</a:t>
            </a:r>
          </a:p>
          <a:p>
            <a:endParaRPr lang="en-US" altLang="en-US" sz="5400" b="1" u="sng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en-US" sz="4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27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706962D7-D502-4E34-AFF1-9FE3A8B7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15" y="1600200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3.Hoạt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AC1E60-2D7E-494F-B5C7-01108145D728}"/>
              </a:ext>
            </a:extLst>
          </p:cNvPr>
          <p:cNvSpPr txBox="1"/>
          <p:nvPr/>
        </p:nvSpPr>
        <p:spPr>
          <a:xfrm>
            <a:off x="328246" y="2123420"/>
            <a:ext cx="8763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9EDFFB-D0AF-4D60-BBC5-0158FE4C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6" y="2971800"/>
            <a:ext cx="11430000" cy="20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="" xmlns:a16="http://schemas.microsoft.com/office/drawing/2014/main" id="{0C226AC0-53CF-481F-89B1-72851814B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3.Hoạt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2B5358-5AA2-4540-85A8-4E8089A0DF3C}"/>
              </a:ext>
            </a:extLst>
          </p:cNvPr>
          <p:cNvSpPr txBox="1"/>
          <p:nvPr/>
        </p:nvSpPr>
        <p:spPr>
          <a:xfrm>
            <a:off x="433754" y="166622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85220E-C898-4B01-B13E-BB42FB79F672}"/>
              </a:ext>
            </a:extLst>
          </p:cNvPr>
          <p:cNvSpPr txBox="1"/>
          <p:nvPr/>
        </p:nvSpPr>
        <p:spPr>
          <a:xfrm>
            <a:off x="175846" y="2362200"/>
            <a:ext cx="1158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vi-VN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" y="159197"/>
            <a:ext cx="4452344" cy="9076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97C334-FEB2-4999-A93A-EE5713AB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917115"/>
            <a:ext cx="5586412" cy="29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B55993B-455C-442F-8B54-D5B25877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96181"/>
            <a:ext cx="36734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30 Chủ đề các loại lá cây ý tưởng | lá cây, cây, hoa">
            <a:extLst>
              <a:ext uri="{FF2B5EF4-FFF2-40B4-BE49-F238E27FC236}">
                <a16:creationId xmlns="" xmlns:a16="http://schemas.microsoft.com/office/drawing/2014/main" id="{97138DB3-F6F0-4F41-B540-805FF090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6" y="159197"/>
            <a:ext cx="7294563" cy="3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tải xuống (6).jpg">
            <a:extLst>
              <a:ext uri="{FF2B5EF4-FFF2-40B4-BE49-F238E27FC236}">
                <a16:creationId xmlns="" xmlns:a16="http://schemas.microsoft.com/office/drawing/2014/main" id="{BF459338-AE20-4B45-8ABD-C44A32D35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917115"/>
            <a:ext cx="5714998" cy="28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4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>
            <a:extLst>
              <a:ext uri="{FF2B5EF4-FFF2-40B4-BE49-F238E27FC236}">
                <a16:creationId xmlns="" xmlns:a16="http://schemas.microsoft.com/office/drawing/2014/main" id="{3B8F55B6-0F52-428A-80B2-D5D5237F57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3733800" cy="618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#9Slide05 SVNClementine" panose="020F0502020204030203" pitchFamily="34" charset="0"/>
                <a:cs typeface="Arial" panose="020B0604020202020204" pitchFamily="34" charset="0"/>
              </a:rPr>
              <a:t>Yêu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#9Slide05 SVNClementine" panose="020F0502020204030203" pitchFamily="34" charset="0"/>
                <a:cs typeface="Arial" panose="020B0604020202020204" pitchFamily="34" charset="0"/>
              </a:rPr>
              <a:t>cầu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#9Slide05 SVNClementine" panose="020F0502020204030203" pitchFamily="34" charset="0"/>
                <a:cs typeface="Arial" panose="020B0604020202020204" pitchFamily="34" charset="0"/>
              </a:rPr>
              <a:t>cần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#9Slide05 SVNClementine" panose="020F0502020204030203" pitchFamily="34" charset="0"/>
                <a:cs typeface="Arial" panose="020B0604020202020204" pitchFamily="34" charset="0"/>
              </a:rPr>
              <a:t>đạt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#9Slide05 SVNClementine" panose="020F0502020204030203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D945C5-58A7-4F6A-9428-F549375FEC11}"/>
              </a:ext>
            </a:extLst>
          </p:cNvPr>
          <p:cNvSpPr txBox="1"/>
          <p:nvPr/>
        </p:nvSpPr>
        <p:spPr>
          <a:xfrm>
            <a:off x="457200" y="1295400"/>
            <a:ext cx="1120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 Box 3"/>
          <p:cNvSpPr txBox="1">
            <a:spLocks noChangeArrowheads="1"/>
          </p:cNvSpPr>
          <p:nvPr/>
        </p:nvSpPr>
        <p:spPr bwMode="auto">
          <a:xfrm>
            <a:off x="0" y="140473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1.Hoạt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0762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2205216"/>
            <a:ext cx="3886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1176" y="3921841"/>
            <a:ext cx="38060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2" descr="https://img.loigiaihay.com/picture/2021/1202/4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10" y="140473"/>
            <a:ext cx="7620000" cy="6629400"/>
          </a:xfrm>
          <a:prstGeom prst="rect">
            <a:avLst/>
          </a:prstGeom>
          <a:noFill/>
          <a:ln w="381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60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 Box 3"/>
          <p:cNvSpPr txBox="1">
            <a:spLocks noChangeArrowheads="1"/>
          </p:cNvSpPr>
          <p:nvPr/>
        </p:nvSpPr>
        <p:spPr bwMode="auto">
          <a:xfrm>
            <a:off x="17228" y="16258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18" y="685800"/>
            <a:ext cx="38510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0414" y="1752600"/>
            <a:ext cx="37836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0413" y="3594324"/>
            <a:ext cx="38510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https://img.loigiaihay.com/picture/2021/1202/4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7889682" cy="6787184"/>
          </a:xfrm>
          <a:prstGeom prst="rect">
            <a:avLst/>
          </a:prstGeom>
          <a:noFill/>
          <a:ln w="381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60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.loigiaihay.com/picture/2021/1202/4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1866"/>
            <a:ext cx="7848599" cy="68311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600200"/>
            <a:ext cx="41307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chim được tạo ra từ rất nhiều các loại lá cây khác nhau.</a:t>
            </a:r>
          </a:p>
          <a:p>
            <a:pPr algn="just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Màu sắc, đường nét trong hình tương đồng với nhau, không quá gắt, bổ sung cho nhau, màu chủ đạo là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1" y="237842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8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75A7E878-D28B-4CF1-95E1-2F0C95A71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5662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D08118-A17C-49BD-AE2B-B4039E21491E}"/>
              </a:ext>
            </a:extLst>
          </p:cNvPr>
          <p:cNvSpPr txBox="1"/>
          <p:nvPr/>
        </p:nvSpPr>
        <p:spPr>
          <a:xfrm>
            <a:off x="0" y="1600200"/>
            <a:ext cx="1173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AC3A96-3506-491F-AC6E-1FFD658D7837}"/>
              </a:ext>
            </a:extLst>
          </p:cNvPr>
          <p:cNvSpPr txBox="1"/>
          <p:nvPr/>
        </p:nvSpPr>
        <p:spPr>
          <a:xfrm>
            <a:off x="458524" y="2712258"/>
            <a:ext cx="11276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 algn="just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DD96C1D-E793-4C69-B214-7573C4785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25" t="57778" r="4074" b="18888"/>
          <a:stretch/>
        </p:blipFill>
        <p:spPr>
          <a:xfrm>
            <a:off x="6161311" y="3505198"/>
            <a:ext cx="5940574" cy="33528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C2321E2-A11E-47BB-A263-1E586D952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9" t="57778" r="48459" b="18888"/>
          <a:stretch/>
        </p:blipFill>
        <p:spPr>
          <a:xfrm>
            <a:off x="0" y="3505199"/>
            <a:ext cx="5837538" cy="3361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8587D2-11D9-4E44-9502-5984F7E68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63" t="23333" r="4074" b="52223"/>
          <a:stretch/>
        </p:blipFill>
        <p:spPr>
          <a:xfrm>
            <a:off x="6175226" y="-1"/>
            <a:ext cx="5940574" cy="3408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8FABED9-2917-49DD-A68D-765F51A12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" t="21111" r="47037" b="52222"/>
          <a:stretch/>
        </p:blipFill>
        <p:spPr>
          <a:xfrm>
            <a:off x="0" y="3450"/>
            <a:ext cx="5837538" cy="342554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08124" y="6400800"/>
            <a:ext cx="5121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08124" y="2595434"/>
            <a:ext cx="5655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866" y="2903210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269" y="6093024"/>
            <a:ext cx="571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Vẽ 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vật cho sản 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động.</a:t>
            </a:r>
          </a:p>
        </p:txBody>
      </p:sp>
    </p:spTree>
    <p:extLst>
      <p:ext uri="{BB962C8B-B14F-4D97-AF65-F5344CB8AC3E}">
        <p14:creationId xmlns:p14="http://schemas.microsoft.com/office/powerpoint/2010/main" val="1188746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5" grpId="0" autoUpdateAnimBg="0"/>
      <p:bldP spid="7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57" y="6858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1486019"/>
            <a:ext cx="11430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704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4629</TotalTime>
  <Words>673</Words>
  <Application>Microsoft Office PowerPoint</Application>
  <PresentationFormat>Widescreen</PresentationFormat>
  <Paragraphs>61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#9Slide03 Arima Madurai ExtraBo</vt:lpstr>
      <vt:lpstr>#9Slide05 SVNClementine</vt:lpstr>
      <vt:lpstr>Arial</vt:lpstr>
      <vt:lpstr>Calibri</vt:lpstr>
      <vt:lpstr>Calibri Light</vt:lpstr>
      <vt:lpstr>Franklin Gothic Book</vt:lpstr>
      <vt:lpstr>Franklin Gothic Medium</vt:lpstr>
      <vt:lpstr>宋体</vt:lpstr>
      <vt:lpstr>Tahoma</vt:lpstr>
      <vt:lpstr>Times New Roman</vt:lpstr>
      <vt:lpstr>Wingdings</vt:lpstr>
      <vt:lpstr>Wingdings 2</vt:lpstr>
      <vt:lpstr>1_Office Theme</vt:lpstr>
      <vt:lpstr>Trek</vt:lpstr>
      <vt:lpstr>PowerPoint Presentation</vt:lpstr>
      <vt:lpstr>Chuẩn bị đồ dùng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Tranh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385</cp:revision>
  <dcterms:created xsi:type="dcterms:W3CDTF">2020-08-13T08:18:23Z</dcterms:created>
  <dcterms:modified xsi:type="dcterms:W3CDTF">2025-02-19T07:48:56Z</dcterms:modified>
</cp:coreProperties>
</file>