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4" r:id="rId4"/>
    <p:sldId id="275" r:id="rId5"/>
    <p:sldId id="276" r:id="rId6"/>
    <p:sldId id="277" r:id="rId7"/>
    <p:sldId id="270" r:id="rId8"/>
    <p:sldId id="259" r:id="rId9"/>
    <p:sldId id="271" r:id="rId10"/>
    <p:sldId id="260" r:id="rId11"/>
    <p:sldId id="264" r:id="rId12"/>
    <p:sldId id="272" r:id="rId13"/>
    <p:sldId id="267" r:id="rId14"/>
    <p:sldId id="273" r:id="rId15"/>
    <p:sldId id="269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0B93"/>
    <a:srgbClr val="BEE395"/>
    <a:srgbClr val="FFB64B"/>
    <a:srgbClr val="FFD757"/>
    <a:srgbClr val="00A1DA"/>
    <a:srgbClr val="FFAD5B"/>
    <a:srgbClr val="6CB5D6"/>
    <a:srgbClr val="90D0EC"/>
    <a:srgbClr val="78C5E8"/>
    <a:srgbClr val="57B8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52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8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6.png"/><Relationship Id="rId3" Type="http://schemas.microsoft.com/office/2007/relationships/hdphoto" Target="../media/hdphoto8.wdp"/><Relationship Id="rId7" Type="http://schemas.openxmlformats.org/officeDocument/2006/relationships/image" Target="../media/image25.png"/><Relationship Id="rId12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15.png"/><Relationship Id="rId5" Type="http://schemas.openxmlformats.org/officeDocument/2006/relationships/image" Target="../media/image23.png"/><Relationship Id="rId10" Type="http://schemas.microsoft.com/office/2007/relationships/hdphoto" Target="../media/hdphoto7.wdp"/><Relationship Id="rId4" Type="http://schemas.openxmlformats.org/officeDocument/2006/relationships/image" Target="../media/image22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0.wdp"/><Relationship Id="rId11" Type="http://schemas.microsoft.com/office/2007/relationships/hdphoto" Target="../media/hdphoto12.wdp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8.jpe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13" Type="http://schemas.openxmlformats.org/officeDocument/2006/relationships/image" Target="../media/image40.png"/><Relationship Id="rId3" Type="http://schemas.openxmlformats.org/officeDocument/2006/relationships/image" Target="../media/image29.pn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2" Type="http://schemas.openxmlformats.org/officeDocument/2006/relationships/image" Target="../media/image28.jpe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3.wdp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microsoft.com/office/2007/relationships/hdphoto" Target="../media/hdphoto10.wdp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1.wdp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12" Type="http://schemas.openxmlformats.org/officeDocument/2006/relationships/image" Target="../media/image7.png"/><Relationship Id="rId17" Type="http://schemas.microsoft.com/office/2007/relationships/hdphoto" Target="../media/hdphoto3.wdp"/><Relationship Id="rId2" Type="http://schemas.openxmlformats.org/officeDocument/2006/relationships/audio" Target="../media/audio1.wav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6.gif"/><Relationship Id="rId5" Type="http://schemas.openxmlformats.org/officeDocument/2006/relationships/image" Target="../media/image4.png"/><Relationship Id="rId15" Type="http://schemas.microsoft.com/office/2007/relationships/hdphoto" Target="../media/hdphoto2.wdp"/><Relationship Id="rId10" Type="http://schemas.openxmlformats.org/officeDocument/2006/relationships/slide" Target="slide7.xml"/><Relationship Id="rId19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slide" Target="slide6.xml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5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5.wdp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4" Type="http://schemas.openxmlformats.org/officeDocument/2006/relationships/image" Target="../media/image15.png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25" y="4536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847077"/>
              </p:ext>
            </p:extLst>
          </p:nvPr>
        </p:nvGraphicFramePr>
        <p:xfrm>
          <a:off x="25400" y="76200"/>
          <a:ext cx="90932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3705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57" y="2292189"/>
            <a:ext cx="260959" cy="281836"/>
          </a:xfrm>
          <a:prstGeom prst="rect">
            <a:avLst/>
          </a:prstGeom>
        </p:spPr>
      </p:pic>
      <p:sp>
        <p:nvSpPr>
          <p:cNvPr id="49" name="Title 1"/>
          <p:cNvSpPr txBox="1">
            <a:spLocks/>
          </p:cNvSpPr>
          <p:nvPr/>
        </p:nvSpPr>
        <p:spPr>
          <a:xfrm>
            <a:off x="2807833" y="2082800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1" y="2082799"/>
            <a:ext cx="735849" cy="67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51" y="2082799"/>
            <a:ext cx="735849" cy="67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Title 1"/>
          <p:cNvSpPr txBox="1">
            <a:spLocks/>
          </p:cNvSpPr>
          <p:nvPr/>
        </p:nvSpPr>
        <p:spPr>
          <a:xfrm>
            <a:off x="3411926" y="2151293"/>
            <a:ext cx="611025" cy="644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3997551" y="2146757"/>
            <a:ext cx="1812018" cy="6440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5187269" y="2142221"/>
            <a:ext cx="1812018" cy="6440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6999287" y="2137685"/>
            <a:ext cx="1812018" cy="6440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4603069" y="2151293"/>
            <a:ext cx="611025" cy="644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5746587" y="2151293"/>
            <a:ext cx="794139" cy="644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35</a:t>
            </a: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7084332" y="2151293"/>
            <a:ext cx="1907268" cy="644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Ba mươi lăm</a:t>
            </a: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2874282" y="3162300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3478375" y="3103859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3886200" y="3099323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5164818" y="3094787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6887936" y="3090251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4580618" y="3103859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5724136" y="3103859"/>
            <a:ext cx="794139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51</a:t>
            </a: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6854370" y="3103859"/>
            <a:ext cx="2100460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Năm mươi mốt</a:t>
            </a:r>
          </a:p>
        </p:txBody>
      </p:sp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46" y="2082799"/>
            <a:ext cx="735849" cy="67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547" y="2301714"/>
            <a:ext cx="260959" cy="281836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729" y="2456625"/>
            <a:ext cx="260959" cy="281836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379" y="2456625"/>
            <a:ext cx="260959" cy="281836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304" y="2456625"/>
            <a:ext cx="260959" cy="281836"/>
          </a:xfrm>
          <a:prstGeom prst="rect">
            <a:avLst/>
          </a:prstGeom>
        </p:spPr>
      </p:pic>
      <p:pic>
        <p:nvPicPr>
          <p:cNvPr id="7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0" y="3379080"/>
            <a:ext cx="644299" cy="5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50" y="3379080"/>
            <a:ext cx="644299" cy="5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45" y="3379080"/>
            <a:ext cx="644299" cy="5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61" y="2944272"/>
            <a:ext cx="644299" cy="5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61" y="2944272"/>
            <a:ext cx="644299" cy="5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56" y="2944272"/>
            <a:ext cx="644299" cy="5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950" y="3379080"/>
            <a:ext cx="644299" cy="5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Title 1"/>
          <p:cNvSpPr txBox="1">
            <a:spLocks/>
          </p:cNvSpPr>
          <p:nvPr/>
        </p:nvSpPr>
        <p:spPr>
          <a:xfrm>
            <a:off x="2691882" y="4068486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>
            <a:off x="3406645" y="4239936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3992270" y="4235400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5071318" y="4230864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3" name="Title 1"/>
          <p:cNvSpPr txBox="1">
            <a:spLocks/>
          </p:cNvSpPr>
          <p:nvPr/>
        </p:nvSpPr>
        <p:spPr>
          <a:xfrm>
            <a:off x="6883336" y="4226328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4" name="Title 1"/>
          <p:cNvSpPr txBox="1">
            <a:spLocks/>
          </p:cNvSpPr>
          <p:nvPr/>
        </p:nvSpPr>
        <p:spPr>
          <a:xfrm>
            <a:off x="4597788" y="4239936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85" name="Title 1"/>
          <p:cNvSpPr txBox="1">
            <a:spLocks/>
          </p:cNvSpPr>
          <p:nvPr/>
        </p:nvSpPr>
        <p:spPr>
          <a:xfrm>
            <a:off x="5741306" y="4239936"/>
            <a:ext cx="794139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latin typeface="Arial" pitchFamily="34" charset="0"/>
                <a:cs typeface="Arial" pitchFamily="34" charset="0"/>
              </a:rPr>
              <a:t>89</a:t>
            </a:r>
          </a:p>
        </p:txBody>
      </p:sp>
      <p:sp>
        <p:nvSpPr>
          <p:cNvPr id="86" name="Title 1"/>
          <p:cNvSpPr txBox="1">
            <a:spLocks/>
          </p:cNvSpPr>
          <p:nvPr/>
        </p:nvSpPr>
        <p:spPr>
          <a:xfrm>
            <a:off x="6898400" y="4239936"/>
            <a:ext cx="2056430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latin typeface="Arial" pitchFamily="34" charset="0"/>
                <a:cs typeface="Arial" pitchFamily="34" charset="0"/>
              </a:rPr>
              <a:t>Tám mươi chín</a:t>
            </a:r>
          </a:p>
        </p:txBody>
      </p:sp>
      <p:pic>
        <p:nvPicPr>
          <p:cNvPr id="8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9" y="4486108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86108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86108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12" y="3971925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971925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907" y="3971925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86108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978" y="3729453"/>
            <a:ext cx="228492" cy="246772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018" y="4743126"/>
            <a:ext cx="186969" cy="201927"/>
          </a:xfrm>
          <a:prstGeom prst="rect">
            <a:avLst/>
          </a:prstGeom>
        </p:spPr>
      </p:pic>
      <p:grpSp>
        <p:nvGrpSpPr>
          <p:cNvPr id="96" name="Group 95"/>
          <p:cNvGrpSpPr/>
          <p:nvPr/>
        </p:nvGrpSpPr>
        <p:grpSpPr>
          <a:xfrm>
            <a:off x="2532910" y="4636588"/>
            <a:ext cx="717577" cy="413380"/>
            <a:chOff x="2532910" y="4617538"/>
            <a:chExt cx="717577" cy="413380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3583" y="4718502"/>
              <a:ext cx="186969" cy="201927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558" y="4718502"/>
              <a:ext cx="186969" cy="201927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910" y="4828991"/>
              <a:ext cx="186969" cy="201927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7543" y="4828991"/>
              <a:ext cx="186969" cy="201927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3518" y="4828991"/>
              <a:ext cx="186969" cy="201927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0445" y="4828991"/>
              <a:ext cx="186969" cy="201927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867" y="4617538"/>
              <a:ext cx="186969" cy="201927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842" y="4617538"/>
              <a:ext cx="186969" cy="201927"/>
            </a:xfrm>
            <a:prstGeom prst="rect">
              <a:avLst/>
            </a:prstGeom>
          </p:spPr>
        </p:pic>
      </p:grpSp>
      <p:pic>
        <p:nvPicPr>
          <p:cNvPr id="105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947" y="3971925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20" y="1317389"/>
            <a:ext cx="286872" cy="309822"/>
          </a:xfrm>
          <a:prstGeom prst="rect">
            <a:avLst/>
          </a:prstGeom>
        </p:spPr>
      </p:pic>
      <p:sp>
        <p:nvSpPr>
          <p:cNvPr id="107" name="Title 1"/>
          <p:cNvSpPr txBox="1">
            <a:spLocks/>
          </p:cNvSpPr>
          <p:nvPr/>
        </p:nvSpPr>
        <p:spPr>
          <a:xfrm>
            <a:off x="2818718" y="996950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108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6" y="889656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53" y="889656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" name="Title 1"/>
          <p:cNvSpPr txBox="1">
            <a:spLocks/>
          </p:cNvSpPr>
          <p:nvPr/>
        </p:nvSpPr>
        <p:spPr>
          <a:xfrm>
            <a:off x="3422811" y="1103543"/>
            <a:ext cx="611025" cy="644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11" name="Title 1"/>
          <p:cNvSpPr txBox="1">
            <a:spLocks/>
          </p:cNvSpPr>
          <p:nvPr/>
        </p:nvSpPr>
        <p:spPr>
          <a:xfrm>
            <a:off x="4008436" y="992414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12" name="Title 1"/>
          <p:cNvSpPr txBox="1">
            <a:spLocks/>
          </p:cNvSpPr>
          <p:nvPr/>
        </p:nvSpPr>
        <p:spPr>
          <a:xfrm>
            <a:off x="5198154" y="987878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>
            <a:off x="6832372" y="957942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14" name="Title 1"/>
          <p:cNvSpPr txBox="1">
            <a:spLocks/>
          </p:cNvSpPr>
          <p:nvPr/>
        </p:nvSpPr>
        <p:spPr>
          <a:xfrm>
            <a:off x="4613954" y="1103543"/>
            <a:ext cx="611025" cy="644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15" name="Title 1"/>
          <p:cNvSpPr txBox="1">
            <a:spLocks/>
          </p:cNvSpPr>
          <p:nvPr/>
        </p:nvSpPr>
        <p:spPr>
          <a:xfrm>
            <a:off x="5805097" y="1103543"/>
            <a:ext cx="794139" cy="644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21</a:t>
            </a:r>
          </a:p>
        </p:txBody>
      </p:sp>
      <p:sp>
        <p:nvSpPr>
          <p:cNvPr id="116" name="Title 1"/>
          <p:cNvSpPr txBox="1">
            <a:spLocks/>
          </p:cNvSpPr>
          <p:nvPr/>
        </p:nvSpPr>
        <p:spPr>
          <a:xfrm>
            <a:off x="7084332" y="895350"/>
            <a:ext cx="1931534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Hai mươi tư</a:t>
            </a:r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614" y="1342789"/>
            <a:ext cx="286872" cy="309822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264" y="1342789"/>
            <a:ext cx="286872" cy="309822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389" y="1317389"/>
            <a:ext cx="286872" cy="3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1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  <p:bldP spid="64" grpId="0" animBg="1"/>
      <p:bldP spid="64" grpId="1" animBg="1"/>
      <p:bldP spid="66" grpId="0" animBg="1"/>
      <p:bldP spid="66" grpId="1" animBg="1"/>
      <p:bldP spid="80" grpId="0" animBg="1"/>
      <p:bldP spid="80" grpId="1" animBg="1"/>
      <p:bldP spid="84" grpId="0" animBg="1"/>
      <p:bldP spid="84" grpId="1" animBg="1"/>
      <p:bldP spid="86" grpId="0" animBg="1"/>
      <p:bldP spid="86" grpId="1" animBg="1"/>
      <p:bldP spid="110" grpId="0" animBg="1"/>
      <p:bldP spid="110" grpId="1" animBg="1"/>
      <p:bldP spid="114" grpId="0" animBg="1"/>
      <p:bldP spid="114" grpId="1" animBg="1"/>
      <p:bldP spid="116" grpId="0" animBg="1"/>
      <p:bldP spid="1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95250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6159500" y="1047750"/>
            <a:ext cx="5791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UTM Cookies" pitchFamily="18" charset="0"/>
              </a:rPr>
              <a:t>Hoạt động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0" y="-346075"/>
            <a:ext cx="235267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8809" y="939800"/>
            <a:ext cx="1729591" cy="857250"/>
          </a:xfrm>
        </p:spPr>
        <p:txBody>
          <a:bodyPr>
            <a:noAutofit/>
          </a:bodyPr>
          <a:lstStyle/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Số?</a:t>
            </a:r>
          </a:p>
        </p:txBody>
      </p:sp>
      <p:sp>
        <p:nvSpPr>
          <p:cNvPr id="8" name="Oval 7"/>
          <p:cNvSpPr/>
          <p:nvPr/>
        </p:nvSpPr>
        <p:spPr>
          <a:xfrm>
            <a:off x="147637" y="103663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38182" y="1921087"/>
            <a:ext cx="3395816" cy="1525410"/>
            <a:chOff x="375784" y="2138919"/>
            <a:chExt cx="2840018" cy="1275744"/>
          </a:xfrm>
        </p:grpSpPr>
        <p:grpSp>
          <p:nvGrpSpPr>
            <p:cNvPr id="13" name="Group 12"/>
            <p:cNvGrpSpPr/>
            <p:nvPr/>
          </p:nvGrpSpPr>
          <p:grpSpPr>
            <a:xfrm>
              <a:off x="375784" y="2138919"/>
              <a:ext cx="2840018" cy="1275744"/>
              <a:chOff x="75305" y="1372206"/>
              <a:chExt cx="2840018" cy="1275744"/>
            </a:xfrm>
          </p:grpSpPr>
          <p:pic>
            <p:nvPicPr>
              <p:cNvPr id="14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75305" y="1552575"/>
                <a:ext cx="2840018" cy="1095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332460" y="1573393"/>
                <a:ext cx="899640" cy="9236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056460" y="1372206"/>
                <a:ext cx="899640" cy="9236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6003" y="2656386"/>
              <a:ext cx="232803" cy="251427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606" y="2816321"/>
              <a:ext cx="232803" cy="25142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0084" y="2821166"/>
              <a:ext cx="232803" cy="251427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-1828800" y="2882721"/>
            <a:ext cx="888999" cy="1041609"/>
            <a:chOff x="3529485" y="2122629"/>
            <a:chExt cx="888999" cy="1041609"/>
          </a:xfrm>
        </p:grpSpPr>
        <p:sp>
          <p:nvSpPr>
            <p:cNvPr id="40" name="Rounded Rectangle 39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.VnArial" pitchFamily="34" charset="0"/>
                </a:rPr>
                <a:t>12</a:t>
              </a: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147637" y="4095750"/>
            <a:ext cx="9144000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584700" y="1644914"/>
            <a:ext cx="0" cy="3223537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515" y="3686505"/>
            <a:ext cx="4445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600" y="347698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23 gồm 2 chục và 3 đơn vị.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235199" y="1933124"/>
            <a:ext cx="3395816" cy="1513373"/>
            <a:chOff x="375784" y="2148986"/>
            <a:chExt cx="2840018" cy="1265677"/>
          </a:xfrm>
        </p:grpSpPr>
        <p:grpSp>
          <p:nvGrpSpPr>
            <p:cNvPr id="60" name="Group 59"/>
            <p:cNvGrpSpPr/>
            <p:nvPr/>
          </p:nvGrpSpPr>
          <p:grpSpPr>
            <a:xfrm>
              <a:off x="375784" y="2148986"/>
              <a:ext cx="2840018" cy="1265677"/>
              <a:chOff x="75305" y="1382273"/>
              <a:chExt cx="2840018" cy="1265677"/>
            </a:xfrm>
          </p:grpSpPr>
          <p:pic>
            <p:nvPicPr>
              <p:cNvPr id="64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75305" y="1552575"/>
                <a:ext cx="2840018" cy="1095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218232" y="1580986"/>
                <a:ext cx="899640" cy="9236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6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955063" y="1382273"/>
                <a:ext cx="899640" cy="9236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6003" y="2740035"/>
              <a:ext cx="235073" cy="253878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8169" y="2907813"/>
              <a:ext cx="235073" cy="253878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394" y="2908390"/>
              <a:ext cx="235073" cy="253878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931" y="2740036"/>
              <a:ext cx="235073" cy="253878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5355" y="2599254"/>
              <a:ext cx="235073" cy="253878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2667" y="2908390"/>
              <a:ext cx="235073" cy="253878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0632" y="2747437"/>
              <a:ext cx="235073" cy="253878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427" y="2914710"/>
              <a:ext cx="235073" cy="253878"/>
            </a:xfrm>
            <a:prstGeom prst="rect">
              <a:avLst/>
            </a:prstGeom>
          </p:spPr>
        </p:pic>
      </p:grpSp>
      <p:sp>
        <p:nvSpPr>
          <p:cNvPr id="67" name="TextBox 66"/>
          <p:cNvSpPr txBox="1"/>
          <p:nvPr/>
        </p:nvSpPr>
        <p:spPr>
          <a:xfrm>
            <a:off x="4643437" y="347698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      gồm 1 chục và 8 đơn vị.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4535015" y="3245618"/>
            <a:ext cx="888999" cy="1041609"/>
            <a:chOff x="3529485" y="2122629"/>
            <a:chExt cx="888999" cy="1041609"/>
          </a:xfrm>
        </p:grpSpPr>
        <p:sp>
          <p:nvSpPr>
            <p:cNvPr id="53" name="Rounded Rectangle 52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.VnArial" pitchFamily="34" charset="0"/>
                </a:rPr>
                <a:t>?</a:t>
              </a:r>
            </a:p>
          </p:txBody>
        </p:sp>
      </p:grpSp>
      <p:sp>
        <p:nvSpPr>
          <p:cNvPr id="74" name="Rounded Rectangle 73"/>
          <p:cNvSpPr/>
          <p:nvPr/>
        </p:nvSpPr>
        <p:spPr>
          <a:xfrm>
            <a:off x="9351034" y="2102487"/>
            <a:ext cx="888999" cy="10416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.VnArial" pitchFamily="34" charset="0"/>
              </a:rPr>
              <a:t>18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264" y="3510445"/>
            <a:ext cx="4445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46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38182" y="57150"/>
            <a:ext cx="3395816" cy="1674575"/>
            <a:chOff x="375784" y="2167017"/>
            <a:chExt cx="2840018" cy="1301127"/>
          </a:xfrm>
        </p:grpSpPr>
        <p:grpSp>
          <p:nvGrpSpPr>
            <p:cNvPr id="13" name="Group 12"/>
            <p:cNvGrpSpPr/>
            <p:nvPr/>
          </p:nvGrpSpPr>
          <p:grpSpPr>
            <a:xfrm>
              <a:off x="375784" y="2167017"/>
              <a:ext cx="2840018" cy="1301127"/>
              <a:chOff x="75305" y="1400304"/>
              <a:chExt cx="2840018" cy="1301127"/>
            </a:xfrm>
          </p:grpSpPr>
          <p:pic>
            <p:nvPicPr>
              <p:cNvPr id="14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75305" y="1400304"/>
                <a:ext cx="2840018" cy="13011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360183" y="1474577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056460" y="1469667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5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708321" y="1734926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1213" y="2726195"/>
              <a:ext cx="232803" cy="251427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606" y="2816321"/>
              <a:ext cx="232803" cy="25142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8410" y="2917164"/>
              <a:ext cx="232803" cy="251427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4758" y="2947123"/>
              <a:ext cx="232803" cy="251427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312" y="2656386"/>
              <a:ext cx="232803" cy="251427"/>
            </a:xfrm>
            <a:prstGeom prst="rect">
              <a:avLst/>
            </a:prstGeom>
          </p:spPr>
        </p:pic>
      </p:grpSp>
      <p:cxnSp>
        <p:nvCxnSpPr>
          <p:cNvPr id="43" name="Straight Connector 42"/>
          <p:cNvCxnSpPr/>
          <p:nvPr/>
        </p:nvCxnSpPr>
        <p:spPr>
          <a:xfrm>
            <a:off x="33337" y="2457450"/>
            <a:ext cx="9144000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4535015" y="-171450"/>
            <a:ext cx="49685" cy="525780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1000" y="1660616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     gồm        chục và 5 đơn vị.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235199" y="154779"/>
            <a:ext cx="3395816" cy="1562958"/>
            <a:chOff x="375784" y="2286442"/>
            <a:chExt cx="2840018" cy="1128221"/>
          </a:xfrm>
        </p:grpSpPr>
        <p:grpSp>
          <p:nvGrpSpPr>
            <p:cNvPr id="60" name="Group 59"/>
            <p:cNvGrpSpPr/>
            <p:nvPr/>
          </p:nvGrpSpPr>
          <p:grpSpPr>
            <a:xfrm>
              <a:off x="375784" y="2286442"/>
              <a:ext cx="2840018" cy="1128221"/>
              <a:chOff x="75305" y="1519729"/>
              <a:chExt cx="2840018" cy="1128221"/>
            </a:xfrm>
          </p:grpSpPr>
          <p:pic>
            <p:nvPicPr>
              <p:cNvPr id="64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75305" y="1552575"/>
                <a:ext cx="2840018" cy="1095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254459" y="1519729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6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812647" y="1521835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8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315321" y="1521835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9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65061" y="1800200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723249" y="1802307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225923" y="1802307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6003" y="2740035"/>
              <a:ext cx="235073" cy="253878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8169" y="2907813"/>
              <a:ext cx="235073" cy="253878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394" y="2908390"/>
              <a:ext cx="235073" cy="253878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931" y="2740036"/>
              <a:ext cx="235073" cy="253878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5355" y="2599254"/>
              <a:ext cx="235073" cy="253878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2667" y="2908390"/>
              <a:ext cx="235073" cy="253878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0632" y="2747437"/>
              <a:ext cx="235073" cy="253878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427" y="2914710"/>
              <a:ext cx="235073" cy="253878"/>
            </a:xfrm>
            <a:prstGeom prst="rect">
              <a:avLst/>
            </a:prstGeom>
          </p:spPr>
        </p:pic>
      </p:grpSp>
      <p:sp>
        <p:nvSpPr>
          <p:cNvPr id="67" name="TextBox 66"/>
          <p:cNvSpPr txBox="1"/>
          <p:nvPr/>
        </p:nvSpPr>
        <p:spPr>
          <a:xfrm>
            <a:off x="5049837" y="1660616"/>
            <a:ext cx="4271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    gồm 6 chục và        đơn vị.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4687415" y="1391154"/>
            <a:ext cx="888999" cy="1041609"/>
            <a:chOff x="3529485" y="2122629"/>
            <a:chExt cx="888999" cy="1041609"/>
          </a:xfrm>
        </p:grpSpPr>
        <p:sp>
          <p:nvSpPr>
            <p:cNvPr id="53" name="Rounded Rectangle 52"/>
            <p:cNvSpPr/>
            <p:nvPr/>
          </p:nvSpPr>
          <p:spPr>
            <a:xfrm>
              <a:off x="3708399" y="2360456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.VnArial" pitchFamily="34" charset="0"/>
                </a:rPr>
                <a:t>?</a:t>
              </a:r>
            </a:p>
          </p:txBody>
        </p:sp>
      </p:grpSp>
      <p:sp>
        <p:nvSpPr>
          <p:cNvPr id="74" name="Rounded Rectangle 73"/>
          <p:cNvSpPr/>
          <p:nvPr/>
        </p:nvSpPr>
        <p:spPr>
          <a:xfrm>
            <a:off x="6629869" y="5772150"/>
            <a:ext cx="888999" cy="10416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.VnArial" pitchFamily="34" charset="0"/>
              </a:rPr>
              <a:t>5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1358901" y="1342118"/>
            <a:ext cx="888999" cy="1041609"/>
            <a:chOff x="3529485" y="2122629"/>
            <a:chExt cx="888999" cy="1041609"/>
          </a:xfrm>
        </p:grpSpPr>
        <p:sp>
          <p:nvSpPr>
            <p:cNvPr id="75" name="Rounded Rectangle 74"/>
            <p:cNvSpPr/>
            <p:nvPr/>
          </p:nvSpPr>
          <p:spPr>
            <a:xfrm>
              <a:off x="3746501" y="2390327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.VnArial" pitchFamily="34" charset="0"/>
                </a:rPr>
                <a:t>?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06382" y="1342118"/>
            <a:ext cx="888999" cy="1041609"/>
            <a:chOff x="3529485" y="2122629"/>
            <a:chExt cx="888999" cy="1041609"/>
          </a:xfrm>
        </p:grpSpPr>
        <p:sp>
          <p:nvSpPr>
            <p:cNvPr id="78" name="Rounded Rectangle 77"/>
            <p:cNvSpPr/>
            <p:nvPr/>
          </p:nvSpPr>
          <p:spPr>
            <a:xfrm>
              <a:off x="3708400" y="2415625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.VnArial" pitchFamily="34" charset="0"/>
                </a:rPr>
                <a:t>?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351840" y="1353132"/>
            <a:ext cx="888999" cy="1041609"/>
            <a:chOff x="3529485" y="2122629"/>
            <a:chExt cx="888999" cy="1041609"/>
          </a:xfrm>
        </p:grpSpPr>
        <p:sp>
          <p:nvSpPr>
            <p:cNvPr id="81" name="Rounded Rectangle 80"/>
            <p:cNvSpPr/>
            <p:nvPr/>
          </p:nvSpPr>
          <p:spPr>
            <a:xfrm>
              <a:off x="3708399" y="2360456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.VnArial" pitchFamily="34" charset="0"/>
                </a:rPr>
                <a:t>?</a:t>
              </a:r>
            </a:p>
          </p:txBody>
        </p:sp>
      </p:grp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2"/>
          <a:stretch/>
        </p:blipFill>
        <p:spPr bwMode="auto">
          <a:xfrm>
            <a:off x="7670972" y="1677008"/>
            <a:ext cx="238125" cy="37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729" y="1720121"/>
            <a:ext cx="481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3" name="Group 82"/>
          <p:cNvGrpSpPr/>
          <p:nvPr/>
        </p:nvGrpSpPr>
        <p:grpSpPr>
          <a:xfrm>
            <a:off x="579049" y="2597970"/>
            <a:ext cx="3395816" cy="1674204"/>
            <a:chOff x="375784" y="2167305"/>
            <a:chExt cx="2840018" cy="1300839"/>
          </a:xfrm>
        </p:grpSpPr>
        <p:grpSp>
          <p:nvGrpSpPr>
            <p:cNvPr id="84" name="Group 83"/>
            <p:cNvGrpSpPr/>
            <p:nvPr/>
          </p:nvGrpSpPr>
          <p:grpSpPr>
            <a:xfrm>
              <a:off x="375784" y="2167305"/>
              <a:ext cx="2840018" cy="1300839"/>
              <a:chOff x="75305" y="1400592"/>
              <a:chExt cx="2840018" cy="1300839"/>
            </a:xfrm>
          </p:grpSpPr>
          <p:pic>
            <p:nvPicPr>
              <p:cNvPr id="90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8209" r="7388" b="38462"/>
              <a:stretch/>
            </p:blipFill>
            <p:spPr bwMode="auto">
              <a:xfrm>
                <a:off x="75305" y="1511515"/>
                <a:ext cx="2840018" cy="11899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360183" y="1405501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003353" y="1400592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3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708321" y="1734926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9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39501" y="1727782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0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261744" y="1720637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8831" y="2704352"/>
              <a:ext cx="232803" cy="251427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9466" y="2828212"/>
              <a:ext cx="232803" cy="251427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1955" y="2880529"/>
              <a:ext cx="232803" cy="251427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6663" y="2907813"/>
              <a:ext cx="232803" cy="251427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661" y="2607625"/>
              <a:ext cx="232803" cy="251427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3561" y="2587351"/>
              <a:ext cx="232803" cy="251427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139" y="2478241"/>
              <a:ext cx="232803" cy="251427"/>
            </a:xfrm>
            <a:prstGeom prst="rect">
              <a:avLst/>
            </a:prstGeom>
          </p:spPr>
        </p:pic>
      </p:grpSp>
      <p:sp>
        <p:nvSpPr>
          <p:cNvPr id="94" name="TextBox 93"/>
          <p:cNvSpPr txBox="1"/>
          <p:nvPr/>
        </p:nvSpPr>
        <p:spPr>
          <a:xfrm>
            <a:off x="218667" y="4201066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     gồm        chục và       đơn vị.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5276066" y="2740729"/>
            <a:ext cx="3395816" cy="1517455"/>
            <a:chOff x="375784" y="2319287"/>
            <a:chExt cx="2840018" cy="1095375"/>
          </a:xfrm>
        </p:grpSpPr>
        <p:grpSp>
          <p:nvGrpSpPr>
            <p:cNvPr id="96" name="Group 95"/>
            <p:cNvGrpSpPr/>
            <p:nvPr/>
          </p:nvGrpSpPr>
          <p:grpSpPr>
            <a:xfrm>
              <a:off x="375784" y="2319287"/>
              <a:ext cx="2840018" cy="1095375"/>
              <a:chOff x="75305" y="1552574"/>
              <a:chExt cx="2840018" cy="1095375"/>
            </a:xfrm>
          </p:grpSpPr>
          <p:pic>
            <p:nvPicPr>
              <p:cNvPr id="105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8243" r="7388" b="38462"/>
              <a:stretch/>
            </p:blipFill>
            <p:spPr bwMode="auto">
              <a:xfrm>
                <a:off x="75305" y="1552574"/>
                <a:ext cx="2840018" cy="1095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392604" y="1675646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8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066306" y="1655183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4422" y="2534034"/>
              <a:ext cx="235073" cy="253878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6819" y="2840058"/>
              <a:ext cx="235073" cy="253878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5359" y="2533523"/>
              <a:ext cx="235073" cy="253878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4907" y="2715171"/>
              <a:ext cx="235073" cy="253878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466" y="2852256"/>
              <a:ext cx="235073" cy="253878"/>
            </a:xfrm>
            <a:prstGeom prst="rect">
              <a:avLst/>
            </a:prstGeom>
          </p:spPr>
        </p:pic>
      </p:grpSp>
      <p:sp>
        <p:nvSpPr>
          <p:cNvPr id="112" name="TextBox 111"/>
          <p:cNvSpPr txBox="1"/>
          <p:nvPr/>
        </p:nvSpPr>
        <p:spPr>
          <a:xfrm>
            <a:off x="5014504" y="4201066"/>
            <a:ext cx="4271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 gồm        chục và        đơn vị.</a:t>
            </a:r>
          </a:p>
        </p:txBody>
      </p:sp>
      <p:grpSp>
        <p:nvGrpSpPr>
          <p:cNvPr id="113" name="Group 112"/>
          <p:cNvGrpSpPr/>
          <p:nvPr/>
        </p:nvGrpSpPr>
        <p:grpSpPr>
          <a:xfrm>
            <a:off x="4457700" y="3918904"/>
            <a:ext cx="888999" cy="1041609"/>
            <a:chOff x="3529485" y="2122629"/>
            <a:chExt cx="888999" cy="1041609"/>
          </a:xfrm>
        </p:grpSpPr>
        <p:sp>
          <p:nvSpPr>
            <p:cNvPr id="114" name="Rounded Rectangle 113"/>
            <p:cNvSpPr/>
            <p:nvPr/>
          </p:nvSpPr>
          <p:spPr>
            <a:xfrm>
              <a:off x="3708399" y="2360456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.VnArial" pitchFamily="34" charset="0"/>
                </a:rPr>
                <a:t>?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196568" y="3882568"/>
            <a:ext cx="888999" cy="1041609"/>
            <a:chOff x="3529485" y="2122629"/>
            <a:chExt cx="888999" cy="1041609"/>
          </a:xfrm>
        </p:grpSpPr>
        <p:sp>
          <p:nvSpPr>
            <p:cNvPr id="117" name="Rounded Rectangle 116"/>
            <p:cNvSpPr/>
            <p:nvPr/>
          </p:nvSpPr>
          <p:spPr>
            <a:xfrm>
              <a:off x="3746501" y="2390327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.VnArial" pitchFamily="34" charset="0"/>
                </a:rPr>
                <a:t>?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-55951" y="3882568"/>
            <a:ext cx="888999" cy="1041609"/>
            <a:chOff x="3529485" y="2122629"/>
            <a:chExt cx="888999" cy="1041609"/>
          </a:xfrm>
        </p:grpSpPr>
        <p:sp>
          <p:nvSpPr>
            <p:cNvPr id="120" name="Rounded Rectangle 119"/>
            <p:cNvSpPr/>
            <p:nvPr/>
          </p:nvSpPr>
          <p:spPr>
            <a:xfrm>
              <a:off x="3708400" y="2415625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.VnArial" pitchFamily="34" charset="0"/>
                </a:rPr>
                <a:t>?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7392707" y="3893582"/>
            <a:ext cx="888999" cy="1041609"/>
            <a:chOff x="3529485" y="2122629"/>
            <a:chExt cx="888999" cy="1041609"/>
          </a:xfrm>
        </p:grpSpPr>
        <p:sp>
          <p:nvSpPr>
            <p:cNvPr id="125" name="Rounded Rectangle 124"/>
            <p:cNvSpPr/>
            <p:nvPr/>
          </p:nvSpPr>
          <p:spPr>
            <a:xfrm>
              <a:off x="3708399" y="2360456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.VnArial" pitchFamily="34" charset="0"/>
                </a:rPr>
                <a:t>?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851170" y="3882568"/>
            <a:ext cx="888999" cy="1041609"/>
            <a:chOff x="3529485" y="2122629"/>
            <a:chExt cx="888999" cy="1041609"/>
          </a:xfrm>
        </p:grpSpPr>
        <p:sp>
          <p:nvSpPr>
            <p:cNvPr id="134" name="Rounded Rectangle 133"/>
            <p:cNvSpPr/>
            <p:nvPr/>
          </p:nvSpPr>
          <p:spPr>
            <a:xfrm>
              <a:off x="3746501" y="2390327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ounded Rectangle 134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.VnArial" pitchFamily="34" charset="0"/>
                </a:rPr>
                <a:t>?</a:t>
              </a:r>
            </a:p>
          </p:txBody>
        </p:sp>
      </p:grp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67" y="4276443"/>
            <a:ext cx="450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735" y="4208977"/>
            <a:ext cx="414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935" y="4244404"/>
            <a:ext cx="3175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6" name="Group 135"/>
          <p:cNvGrpSpPr/>
          <p:nvPr/>
        </p:nvGrpSpPr>
        <p:grpSpPr>
          <a:xfrm>
            <a:off x="5674075" y="3906008"/>
            <a:ext cx="888999" cy="1041609"/>
            <a:chOff x="3529485" y="2122629"/>
            <a:chExt cx="888999" cy="1041609"/>
          </a:xfrm>
        </p:grpSpPr>
        <p:sp>
          <p:nvSpPr>
            <p:cNvPr id="137" name="Rounded Rectangle 136"/>
            <p:cNvSpPr/>
            <p:nvPr/>
          </p:nvSpPr>
          <p:spPr>
            <a:xfrm>
              <a:off x="3708399" y="2360456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.VnArial" pitchFamily="34" charset="0"/>
                </a:rPr>
                <a:t>?</a:t>
              </a:r>
            </a:p>
          </p:txBody>
        </p:sp>
      </p:grp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9" y="4291134"/>
            <a:ext cx="4508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417" y="4238343"/>
            <a:ext cx="26193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576" y="4280958"/>
            <a:ext cx="2809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57865" y="1611940"/>
            <a:ext cx="603504" cy="603504"/>
            <a:chOff x="14686" y="376287"/>
            <a:chExt cx="603504" cy="603504"/>
          </a:xfrm>
        </p:grpSpPr>
        <p:sp>
          <p:nvSpPr>
            <p:cNvPr id="107" name="Rounded Rectangle 106"/>
            <p:cNvSpPr/>
            <p:nvPr/>
          </p:nvSpPr>
          <p:spPr>
            <a:xfrm>
              <a:off x="41350" y="401156"/>
              <a:ext cx="548640" cy="5486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14686" y="376287"/>
              <a:ext cx="603504" cy="6035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35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543332" y="1589598"/>
            <a:ext cx="603504" cy="603504"/>
            <a:chOff x="14686" y="376287"/>
            <a:chExt cx="603504" cy="603504"/>
          </a:xfrm>
        </p:grpSpPr>
        <p:sp>
          <p:nvSpPr>
            <p:cNvPr id="110" name="Rounded Rectangle 109"/>
            <p:cNvSpPr/>
            <p:nvPr/>
          </p:nvSpPr>
          <p:spPr>
            <a:xfrm>
              <a:off x="41350" y="401156"/>
              <a:ext cx="548640" cy="5486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14686" y="376287"/>
              <a:ext cx="603504" cy="6035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291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7700" y="-6350"/>
            <a:ext cx="1485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Số?</a:t>
            </a:r>
          </a:p>
        </p:txBody>
      </p:sp>
      <p:sp>
        <p:nvSpPr>
          <p:cNvPr id="4" name="Oval 3"/>
          <p:cNvSpPr/>
          <p:nvPr/>
        </p:nvSpPr>
        <p:spPr>
          <a:xfrm>
            <a:off x="147637" y="9683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45" name="Freeform 44"/>
          <p:cNvSpPr/>
          <p:nvPr/>
        </p:nvSpPr>
        <p:spPr>
          <a:xfrm>
            <a:off x="788662" y="889808"/>
            <a:ext cx="7961637" cy="870845"/>
          </a:xfrm>
          <a:custGeom>
            <a:avLst/>
            <a:gdLst>
              <a:gd name="connsiteX0" fmla="*/ 0 w 7194014"/>
              <a:gd name="connsiteY0" fmla="*/ 1305621 h 1526220"/>
              <a:gd name="connsiteX1" fmla="*/ 1388125 w 7194014"/>
              <a:gd name="connsiteY1" fmla="*/ 137833 h 1526220"/>
              <a:gd name="connsiteX2" fmla="*/ 3382178 w 7194014"/>
              <a:gd name="connsiteY2" fmla="*/ 1525958 h 1526220"/>
              <a:gd name="connsiteX3" fmla="*/ 5310130 w 7194014"/>
              <a:gd name="connsiteY3" fmla="*/ 5630 h 1526220"/>
              <a:gd name="connsiteX4" fmla="*/ 7194014 w 7194014"/>
              <a:gd name="connsiteY4" fmla="*/ 975115 h 1526220"/>
              <a:gd name="connsiteX5" fmla="*/ 7194014 w 7194014"/>
              <a:gd name="connsiteY5" fmla="*/ 975115 h 1526220"/>
              <a:gd name="connsiteX0" fmla="*/ 0 w 7194014"/>
              <a:gd name="connsiteY0" fmla="*/ 1303696 h 1414145"/>
              <a:gd name="connsiteX1" fmla="*/ 1388125 w 7194014"/>
              <a:gd name="connsiteY1" fmla="*/ 135908 h 1414145"/>
              <a:gd name="connsiteX2" fmla="*/ 3437263 w 7194014"/>
              <a:gd name="connsiteY2" fmla="*/ 1413865 h 1414145"/>
              <a:gd name="connsiteX3" fmla="*/ 5310130 w 7194014"/>
              <a:gd name="connsiteY3" fmla="*/ 3705 h 1414145"/>
              <a:gd name="connsiteX4" fmla="*/ 7194014 w 7194014"/>
              <a:gd name="connsiteY4" fmla="*/ 973190 h 1414145"/>
              <a:gd name="connsiteX5" fmla="*/ 7194014 w 7194014"/>
              <a:gd name="connsiteY5" fmla="*/ 973190 h 1414145"/>
              <a:gd name="connsiteX0" fmla="*/ 0 w 7414352"/>
              <a:gd name="connsiteY0" fmla="*/ 1270645 h 1414147"/>
              <a:gd name="connsiteX1" fmla="*/ 1608463 w 7414352"/>
              <a:gd name="connsiteY1" fmla="*/ 135908 h 1414147"/>
              <a:gd name="connsiteX2" fmla="*/ 3657601 w 7414352"/>
              <a:gd name="connsiteY2" fmla="*/ 1413865 h 1414147"/>
              <a:gd name="connsiteX3" fmla="*/ 5530468 w 7414352"/>
              <a:gd name="connsiteY3" fmla="*/ 3705 h 1414147"/>
              <a:gd name="connsiteX4" fmla="*/ 7414352 w 7414352"/>
              <a:gd name="connsiteY4" fmla="*/ 973190 h 1414147"/>
              <a:gd name="connsiteX5" fmla="*/ 7414352 w 7414352"/>
              <a:gd name="connsiteY5" fmla="*/ 973190 h 1414147"/>
              <a:gd name="connsiteX0" fmla="*/ 0 w 7414352"/>
              <a:gd name="connsiteY0" fmla="*/ 1282251 h 1425801"/>
              <a:gd name="connsiteX1" fmla="*/ 1608463 w 7414352"/>
              <a:gd name="connsiteY1" fmla="*/ 147514 h 1425801"/>
              <a:gd name="connsiteX2" fmla="*/ 3657601 w 7414352"/>
              <a:gd name="connsiteY2" fmla="*/ 1425471 h 1425801"/>
              <a:gd name="connsiteX3" fmla="*/ 5640637 w 7414352"/>
              <a:gd name="connsiteY3" fmla="*/ 4295 h 1425801"/>
              <a:gd name="connsiteX4" fmla="*/ 7414352 w 7414352"/>
              <a:gd name="connsiteY4" fmla="*/ 984796 h 1425801"/>
              <a:gd name="connsiteX5" fmla="*/ 7414352 w 7414352"/>
              <a:gd name="connsiteY5" fmla="*/ 984796 h 1425801"/>
              <a:gd name="connsiteX0" fmla="*/ 0 w 7414352"/>
              <a:gd name="connsiteY0" fmla="*/ 1135479 h 1278733"/>
              <a:gd name="connsiteX1" fmla="*/ 1608463 w 7414352"/>
              <a:gd name="connsiteY1" fmla="*/ 742 h 1278733"/>
              <a:gd name="connsiteX2" fmla="*/ 3657601 w 7414352"/>
              <a:gd name="connsiteY2" fmla="*/ 1278699 h 1278733"/>
              <a:gd name="connsiteX3" fmla="*/ 5706738 w 7414352"/>
              <a:gd name="connsiteY3" fmla="*/ 44810 h 1278733"/>
              <a:gd name="connsiteX4" fmla="*/ 7414352 w 7414352"/>
              <a:gd name="connsiteY4" fmla="*/ 838024 h 1278733"/>
              <a:gd name="connsiteX5" fmla="*/ 7414352 w 7414352"/>
              <a:gd name="connsiteY5" fmla="*/ 838024 h 1278733"/>
              <a:gd name="connsiteX0" fmla="*/ 0 w 7414352"/>
              <a:gd name="connsiteY0" fmla="*/ 1135479 h 1278731"/>
              <a:gd name="connsiteX1" fmla="*/ 1608463 w 7414352"/>
              <a:gd name="connsiteY1" fmla="*/ 742 h 1278731"/>
              <a:gd name="connsiteX2" fmla="*/ 3657601 w 7414352"/>
              <a:gd name="connsiteY2" fmla="*/ 1278699 h 1278731"/>
              <a:gd name="connsiteX3" fmla="*/ 5706738 w 7414352"/>
              <a:gd name="connsiteY3" fmla="*/ 44810 h 1278731"/>
              <a:gd name="connsiteX4" fmla="*/ 7414352 w 7414352"/>
              <a:gd name="connsiteY4" fmla="*/ 838024 h 1278731"/>
              <a:gd name="connsiteX5" fmla="*/ 7414352 w 7414352"/>
              <a:gd name="connsiteY5" fmla="*/ 838024 h 1278731"/>
              <a:gd name="connsiteX0" fmla="*/ 0 w 7414352"/>
              <a:gd name="connsiteY0" fmla="*/ 1134742 h 1277994"/>
              <a:gd name="connsiteX1" fmla="*/ 1608463 w 7414352"/>
              <a:gd name="connsiteY1" fmla="*/ 5 h 1277994"/>
              <a:gd name="connsiteX2" fmla="*/ 3657601 w 7414352"/>
              <a:gd name="connsiteY2" fmla="*/ 1277962 h 1277994"/>
              <a:gd name="connsiteX3" fmla="*/ 5706738 w 7414352"/>
              <a:gd name="connsiteY3" fmla="*/ 44073 h 1277994"/>
              <a:gd name="connsiteX4" fmla="*/ 7414352 w 7414352"/>
              <a:gd name="connsiteY4" fmla="*/ 837287 h 1277994"/>
              <a:gd name="connsiteX5" fmla="*/ 7414352 w 7414352"/>
              <a:gd name="connsiteY5" fmla="*/ 837287 h 1277994"/>
              <a:gd name="connsiteX0" fmla="*/ 0 w 7414352"/>
              <a:gd name="connsiteY0" fmla="*/ 1134792 h 1278012"/>
              <a:gd name="connsiteX1" fmla="*/ 1608463 w 7414352"/>
              <a:gd name="connsiteY1" fmla="*/ 55 h 1278012"/>
              <a:gd name="connsiteX2" fmla="*/ 3657601 w 7414352"/>
              <a:gd name="connsiteY2" fmla="*/ 1278012 h 1278012"/>
              <a:gd name="connsiteX3" fmla="*/ 5706738 w 7414352"/>
              <a:gd name="connsiteY3" fmla="*/ 56 h 1278012"/>
              <a:gd name="connsiteX4" fmla="*/ 7414352 w 7414352"/>
              <a:gd name="connsiteY4" fmla="*/ 837337 h 1278012"/>
              <a:gd name="connsiteX5" fmla="*/ 7414352 w 7414352"/>
              <a:gd name="connsiteY5" fmla="*/ 837337 h 1278012"/>
              <a:gd name="connsiteX0" fmla="*/ 0 w 7414352"/>
              <a:gd name="connsiteY0" fmla="*/ 1139654 h 1282874"/>
              <a:gd name="connsiteX1" fmla="*/ 1608463 w 7414352"/>
              <a:gd name="connsiteY1" fmla="*/ 4917 h 1282874"/>
              <a:gd name="connsiteX2" fmla="*/ 3734719 w 7414352"/>
              <a:gd name="connsiteY2" fmla="*/ 1282874 h 1282874"/>
              <a:gd name="connsiteX3" fmla="*/ 5706738 w 7414352"/>
              <a:gd name="connsiteY3" fmla="*/ 4918 h 1282874"/>
              <a:gd name="connsiteX4" fmla="*/ 7414352 w 7414352"/>
              <a:gd name="connsiteY4" fmla="*/ 842199 h 1282874"/>
              <a:gd name="connsiteX5" fmla="*/ 7414352 w 7414352"/>
              <a:gd name="connsiteY5" fmla="*/ 842199 h 1282874"/>
              <a:gd name="connsiteX0" fmla="*/ 0 w 7414352"/>
              <a:gd name="connsiteY0" fmla="*/ 1135380 h 1135380"/>
              <a:gd name="connsiteX1" fmla="*/ 1608463 w 7414352"/>
              <a:gd name="connsiteY1" fmla="*/ 643 h 1135380"/>
              <a:gd name="connsiteX2" fmla="*/ 3734719 w 7414352"/>
              <a:gd name="connsiteY2" fmla="*/ 959111 h 1135380"/>
              <a:gd name="connsiteX3" fmla="*/ 5706738 w 7414352"/>
              <a:gd name="connsiteY3" fmla="*/ 644 h 1135380"/>
              <a:gd name="connsiteX4" fmla="*/ 7414352 w 7414352"/>
              <a:gd name="connsiteY4" fmla="*/ 837925 h 1135380"/>
              <a:gd name="connsiteX5" fmla="*/ 7414352 w 7414352"/>
              <a:gd name="connsiteY5" fmla="*/ 837925 h 1135380"/>
              <a:gd name="connsiteX0" fmla="*/ 0 w 7425368"/>
              <a:gd name="connsiteY0" fmla="*/ 914817 h 958885"/>
              <a:gd name="connsiteX1" fmla="*/ 1619479 w 7425368"/>
              <a:gd name="connsiteY1" fmla="*/ 417 h 958885"/>
              <a:gd name="connsiteX2" fmla="*/ 3745735 w 7425368"/>
              <a:gd name="connsiteY2" fmla="*/ 958885 h 958885"/>
              <a:gd name="connsiteX3" fmla="*/ 5717754 w 7425368"/>
              <a:gd name="connsiteY3" fmla="*/ 418 h 958885"/>
              <a:gd name="connsiteX4" fmla="*/ 7425368 w 7425368"/>
              <a:gd name="connsiteY4" fmla="*/ 837699 h 958885"/>
              <a:gd name="connsiteX5" fmla="*/ 7425368 w 7425368"/>
              <a:gd name="connsiteY5" fmla="*/ 837699 h 958885"/>
              <a:gd name="connsiteX0" fmla="*/ 0 w 7425368"/>
              <a:gd name="connsiteY0" fmla="*/ 914524 h 958777"/>
              <a:gd name="connsiteX1" fmla="*/ 1619479 w 7425368"/>
              <a:gd name="connsiteY1" fmla="*/ 124 h 958777"/>
              <a:gd name="connsiteX2" fmla="*/ 3745735 w 7425368"/>
              <a:gd name="connsiteY2" fmla="*/ 958592 h 958777"/>
              <a:gd name="connsiteX3" fmla="*/ 5728770 w 7425368"/>
              <a:gd name="connsiteY3" fmla="*/ 88260 h 958777"/>
              <a:gd name="connsiteX4" fmla="*/ 7425368 w 7425368"/>
              <a:gd name="connsiteY4" fmla="*/ 837406 h 958777"/>
              <a:gd name="connsiteX5" fmla="*/ 7425368 w 7425368"/>
              <a:gd name="connsiteY5" fmla="*/ 837406 h 958777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5" fmla="*/ 7425368 w 7425368"/>
              <a:gd name="connsiteY5" fmla="*/ 749611 h 87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5368" h="870845">
                <a:moveTo>
                  <a:pt x="0" y="826729"/>
                </a:moveTo>
                <a:cubicBezTo>
                  <a:pt x="412214" y="224473"/>
                  <a:pt x="995190" y="37187"/>
                  <a:pt x="1619479" y="44532"/>
                </a:cubicBezTo>
                <a:cubicBezTo>
                  <a:pt x="2243768" y="51877"/>
                  <a:pt x="3060853" y="878141"/>
                  <a:pt x="3745735" y="870797"/>
                </a:cubicBezTo>
                <a:cubicBezTo>
                  <a:pt x="4430617" y="863453"/>
                  <a:pt x="5115498" y="20663"/>
                  <a:pt x="5728770" y="465"/>
                </a:cubicBezTo>
                <a:cubicBezTo>
                  <a:pt x="6342042" y="-19733"/>
                  <a:pt x="7142602" y="624753"/>
                  <a:pt x="7425368" y="749611"/>
                </a:cubicBezTo>
                <a:lnTo>
                  <a:pt x="7425368" y="7496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88663" y="98233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47" name="Oval 46"/>
          <p:cNvSpPr/>
          <p:nvPr/>
        </p:nvSpPr>
        <p:spPr>
          <a:xfrm>
            <a:off x="1492365" y="651361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8" name="Oval 47"/>
          <p:cNvSpPr/>
          <p:nvPr/>
        </p:nvSpPr>
        <p:spPr>
          <a:xfrm>
            <a:off x="2355965" y="559171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49" name="Oval 48"/>
          <p:cNvSpPr/>
          <p:nvPr/>
        </p:nvSpPr>
        <p:spPr>
          <a:xfrm>
            <a:off x="4863220" y="1294065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0" name="Oval 49"/>
          <p:cNvSpPr/>
          <p:nvPr/>
        </p:nvSpPr>
        <p:spPr>
          <a:xfrm>
            <a:off x="3969380" y="127443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</a:t>
            </a:r>
          </a:p>
        </p:txBody>
      </p:sp>
      <p:sp>
        <p:nvSpPr>
          <p:cNvPr id="51" name="Oval 50"/>
          <p:cNvSpPr/>
          <p:nvPr/>
        </p:nvSpPr>
        <p:spPr>
          <a:xfrm>
            <a:off x="3181465" y="940171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2" name="Oval 51"/>
          <p:cNvSpPr/>
          <p:nvPr/>
        </p:nvSpPr>
        <p:spPr>
          <a:xfrm>
            <a:off x="5689600" y="87748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</a:t>
            </a:r>
          </a:p>
        </p:txBody>
      </p:sp>
      <p:sp>
        <p:nvSpPr>
          <p:cNvPr id="53" name="Oval 52"/>
          <p:cNvSpPr/>
          <p:nvPr/>
        </p:nvSpPr>
        <p:spPr>
          <a:xfrm>
            <a:off x="6407265" y="587861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4" name="Oval 53"/>
          <p:cNvSpPr/>
          <p:nvPr/>
        </p:nvSpPr>
        <p:spPr>
          <a:xfrm>
            <a:off x="7296265" y="71563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492365" y="639430"/>
            <a:ext cx="685800" cy="685800"/>
            <a:chOff x="3005309" y="3698495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6" name="Oval 55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11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181465" y="930761"/>
            <a:ext cx="685800" cy="685800"/>
            <a:chOff x="3005309" y="3698495"/>
            <a:chExt cx="685800" cy="685800"/>
          </a:xfrm>
        </p:grpSpPr>
        <p:sp>
          <p:nvSpPr>
            <p:cNvPr id="59" name="Oval 58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168765" y="921558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2" name="Oval 61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13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63220" y="1284791"/>
            <a:ext cx="685800" cy="685800"/>
            <a:chOff x="3005309" y="3698495"/>
            <a:chExt cx="685800" cy="685800"/>
          </a:xfrm>
        </p:grpSpPr>
        <p:sp>
          <p:nvSpPr>
            <p:cNvPr id="65" name="Oval 64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296265" y="725015"/>
            <a:ext cx="685800" cy="685800"/>
            <a:chOff x="3005309" y="3698495"/>
            <a:chExt cx="685800" cy="685800"/>
          </a:xfrm>
        </p:grpSpPr>
        <p:sp>
          <p:nvSpPr>
            <p:cNvPr id="68" name="Oval 67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70" name="Oval 69"/>
          <p:cNvSpPr/>
          <p:nvPr/>
        </p:nvSpPr>
        <p:spPr>
          <a:xfrm>
            <a:off x="8077199" y="105853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4850520" y="1275439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2" name="Oval 71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407265" y="603621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5" name="Oval 74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17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283565" y="713786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8" name="Oval 77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18</a:t>
              </a:r>
            </a:p>
          </p:txBody>
        </p:sp>
      </p:grpSp>
      <p:sp>
        <p:nvSpPr>
          <p:cNvPr id="80" name="Freeform 79"/>
          <p:cNvSpPr/>
          <p:nvPr/>
        </p:nvSpPr>
        <p:spPr>
          <a:xfrm>
            <a:off x="788662" y="2288180"/>
            <a:ext cx="7961637" cy="870845"/>
          </a:xfrm>
          <a:custGeom>
            <a:avLst/>
            <a:gdLst>
              <a:gd name="connsiteX0" fmla="*/ 0 w 7194014"/>
              <a:gd name="connsiteY0" fmla="*/ 1305621 h 1526220"/>
              <a:gd name="connsiteX1" fmla="*/ 1388125 w 7194014"/>
              <a:gd name="connsiteY1" fmla="*/ 137833 h 1526220"/>
              <a:gd name="connsiteX2" fmla="*/ 3382178 w 7194014"/>
              <a:gd name="connsiteY2" fmla="*/ 1525958 h 1526220"/>
              <a:gd name="connsiteX3" fmla="*/ 5310130 w 7194014"/>
              <a:gd name="connsiteY3" fmla="*/ 5630 h 1526220"/>
              <a:gd name="connsiteX4" fmla="*/ 7194014 w 7194014"/>
              <a:gd name="connsiteY4" fmla="*/ 975115 h 1526220"/>
              <a:gd name="connsiteX5" fmla="*/ 7194014 w 7194014"/>
              <a:gd name="connsiteY5" fmla="*/ 975115 h 1526220"/>
              <a:gd name="connsiteX0" fmla="*/ 0 w 7194014"/>
              <a:gd name="connsiteY0" fmla="*/ 1303696 h 1414145"/>
              <a:gd name="connsiteX1" fmla="*/ 1388125 w 7194014"/>
              <a:gd name="connsiteY1" fmla="*/ 135908 h 1414145"/>
              <a:gd name="connsiteX2" fmla="*/ 3437263 w 7194014"/>
              <a:gd name="connsiteY2" fmla="*/ 1413865 h 1414145"/>
              <a:gd name="connsiteX3" fmla="*/ 5310130 w 7194014"/>
              <a:gd name="connsiteY3" fmla="*/ 3705 h 1414145"/>
              <a:gd name="connsiteX4" fmla="*/ 7194014 w 7194014"/>
              <a:gd name="connsiteY4" fmla="*/ 973190 h 1414145"/>
              <a:gd name="connsiteX5" fmla="*/ 7194014 w 7194014"/>
              <a:gd name="connsiteY5" fmla="*/ 973190 h 1414145"/>
              <a:gd name="connsiteX0" fmla="*/ 0 w 7414352"/>
              <a:gd name="connsiteY0" fmla="*/ 1270645 h 1414147"/>
              <a:gd name="connsiteX1" fmla="*/ 1608463 w 7414352"/>
              <a:gd name="connsiteY1" fmla="*/ 135908 h 1414147"/>
              <a:gd name="connsiteX2" fmla="*/ 3657601 w 7414352"/>
              <a:gd name="connsiteY2" fmla="*/ 1413865 h 1414147"/>
              <a:gd name="connsiteX3" fmla="*/ 5530468 w 7414352"/>
              <a:gd name="connsiteY3" fmla="*/ 3705 h 1414147"/>
              <a:gd name="connsiteX4" fmla="*/ 7414352 w 7414352"/>
              <a:gd name="connsiteY4" fmla="*/ 973190 h 1414147"/>
              <a:gd name="connsiteX5" fmla="*/ 7414352 w 7414352"/>
              <a:gd name="connsiteY5" fmla="*/ 973190 h 1414147"/>
              <a:gd name="connsiteX0" fmla="*/ 0 w 7414352"/>
              <a:gd name="connsiteY0" fmla="*/ 1282251 h 1425801"/>
              <a:gd name="connsiteX1" fmla="*/ 1608463 w 7414352"/>
              <a:gd name="connsiteY1" fmla="*/ 147514 h 1425801"/>
              <a:gd name="connsiteX2" fmla="*/ 3657601 w 7414352"/>
              <a:gd name="connsiteY2" fmla="*/ 1425471 h 1425801"/>
              <a:gd name="connsiteX3" fmla="*/ 5640637 w 7414352"/>
              <a:gd name="connsiteY3" fmla="*/ 4295 h 1425801"/>
              <a:gd name="connsiteX4" fmla="*/ 7414352 w 7414352"/>
              <a:gd name="connsiteY4" fmla="*/ 984796 h 1425801"/>
              <a:gd name="connsiteX5" fmla="*/ 7414352 w 7414352"/>
              <a:gd name="connsiteY5" fmla="*/ 984796 h 1425801"/>
              <a:gd name="connsiteX0" fmla="*/ 0 w 7414352"/>
              <a:gd name="connsiteY0" fmla="*/ 1135479 h 1278733"/>
              <a:gd name="connsiteX1" fmla="*/ 1608463 w 7414352"/>
              <a:gd name="connsiteY1" fmla="*/ 742 h 1278733"/>
              <a:gd name="connsiteX2" fmla="*/ 3657601 w 7414352"/>
              <a:gd name="connsiteY2" fmla="*/ 1278699 h 1278733"/>
              <a:gd name="connsiteX3" fmla="*/ 5706738 w 7414352"/>
              <a:gd name="connsiteY3" fmla="*/ 44810 h 1278733"/>
              <a:gd name="connsiteX4" fmla="*/ 7414352 w 7414352"/>
              <a:gd name="connsiteY4" fmla="*/ 838024 h 1278733"/>
              <a:gd name="connsiteX5" fmla="*/ 7414352 w 7414352"/>
              <a:gd name="connsiteY5" fmla="*/ 838024 h 1278733"/>
              <a:gd name="connsiteX0" fmla="*/ 0 w 7414352"/>
              <a:gd name="connsiteY0" fmla="*/ 1135479 h 1278731"/>
              <a:gd name="connsiteX1" fmla="*/ 1608463 w 7414352"/>
              <a:gd name="connsiteY1" fmla="*/ 742 h 1278731"/>
              <a:gd name="connsiteX2" fmla="*/ 3657601 w 7414352"/>
              <a:gd name="connsiteY2" fmla="*/ 1278699 h 1278731"/>
              <a:gd name="connsiteX3" fmla="*/ 5706738 w 7414352"/>
              <a:gd name="connsiteY3" fmla="*/ 44810 h 1278731"/>
              <a:gd name="connsiteX4" fmla="*/ 7414352 w 7414352"/>
              <a:gd name="connsiteY4" fmla="*/ 838024 h 1278731"/>
              <a:gd name="connsiteX5" fmla="*/ 7414352 w 7414352"/>
              <a:gd name="connsiteY5" fmla="*/ 838024 h 1278731"/>
              <a:gd name="connsiteX0" fmla="*/ 0 w 7414352"/>
              <a:gd name="connsiteY0" fmla="*/ 1134742 h 1277994"/>
              <a:gd name="connsiteX1" fmla="*/ 1608463 w 7414352"/>
              <a:gd name="connsiteY1" fmla="*/ 5 h 1277994"/>
              <a:gd name="connsiteX2" fmla="*/ 3657601 w 7414352"/>
              <a:gd name="connsiteY2" fmla="*/ 1277962 h 1277994"/>
              <a:gd name="connsiteX3" fmla="*/ 5706738 w 7414352"/>
              <a:gd name="connsiteY3" fmla="*/ 44073 h 1277994"/>
              <a:gd name="connsiteX4" fmla="*/ 7414352 w 7414352"/>
              <a:gd name="connsiteY4" fmla="*/ 837287 h 1277994"/>
              <a:gd name="connsiteX5" fmla="*/ 7414352 w 7414352"/>
              <a:gd name="connsiteY5" fmla="*/ 837287 h 1277994"/>
              <a:gd name="connsiteX0" fmla="*/ 0 w 7414352"/>
              <a:gd name="connsiteY0" fmla="*/ 1134792 h 1278012"/>
              <a:gd name="connsiteX1" fmla="*/ 1608463 w 7414352"/>
              <a:gd name="connsiteY1" fmla="*/ 55 h 1278012"/>
              <a:gd name="connsiteX2" fmla="*/ 3657601 w 7414352"/>
              <a:gd name="connsiteY2" fmla="*/ 1278012 h 1278012"/>
              <a:gd name="connsiteX3" fmla="*/ 5706738 w 7414352"/>
              <a:gd name="connsiteY3" fmla="*/ 56 h 1278012"/>
              <a:gd name="connsiteX4" fmla="*/ 7414352 w 7414352"/>
              <a:gd name="connsiteY4" fmla="*/ 837337 h 1278012"/>
              <a:gd name="connsiteX5" fmla="*/ 7414352 w 7414352"/>
              <a:gd name="connsiteY5" fmla="*/ 837337 h 1278012"/>
              <a:gd name="connsiteX0" fmla="*/ 0 w 7414352"/>
              <a:gd name="connsiteY0" fmla="*/ 1139654 h 1282874"/>
              <a:gd name="connsiteX1" fmla="*/ 1608463 w 7414352"/>
              <a:gd name="connsiteY1" fmla="*/ 4917 h 1282874"/>
              <a:gd name="connsiteX2" fmla="*/ 3734719 w 7414352"/>
              <a:gd name="connsiteY2" fmla="*/ 1282874 h 1282874"/>
              <a:gd name="connsiteX3" fmla="*/ 5706738 w 7414352"/>
              <a:gd name="connsiteY3" fmla="*/ 4918 h 1282874"/>
              <a:gd name="connsiteX4" fmla="*/ 7414352 w 7414352"/>
              <a:gd name="connsiteY4" fmla="*/ 842199 h 1282874"/>
              <a:gd name="connsiteX5" fmla="*/ 7414352 w 7414352"/>
              <a:gd name="connsiteY5" fmla="*/ 842199 h 1282874"/>
              <a:gd name="connsiteX0" fmla="*/ 0 w 7414352"/>
              <a:gd name="connsiteY0" fmla="*/ 1135380 h 1135380"/>
              <a:gd name="connsiteX1" fmla="*/ 1608463 w 7414352"/>
              <a:gd name="connsiteY1" fmla="*/ 643 h 1135380"/>
              <a:gd name="connsiteX2" fmla="*/ 3734719 w 7414352"/>
              <a:gd name="connsiteY2" fmla="*/ 959111 h 1135380"/>
              <a:gd name="connsiteX3" fmla="*/ 5706738 w 7414352"/>
              <a:gd name="connsiteY3" fmla="*/ 644 h 1135380"/>
              <a:gd name="connsiteX4" fmla="*/ 7414352 w 7414352"/>
              <a:gd name="connsiteY4" fmla="*/ 837925 h 1135380"/>
              <a:gd name="connsiteX5" fmla="*/ 7414352 w 7414352"/>
              <a:gd name="connsiteY5" fmla="*/ 837925 h 1135380"/>
              <a:gd name="connsiteX0" fmla="*/ 0 w 7425368"/>
              <a:gd name="connsiteY0" fmla="*/ 914817 h 958885"/>
              <a:gd name="connsiteX1" fmla="*/ 1619479 w 7425368"/>
              <a:gd name="connsiteY1" fmla="*/ 417 h 958885"/>
              <a:gd name="connsiteX2" fmla="*/ 3745735 w 7425368"/>
              <a:gd name="connsiteY2" fmla="*/ 958885 h 958885"/>
              <a:gd name="connsiteX3" fmla="*/ 5717754 w 7425368"/>
              <a:gd name="connsiteY3" fmla="*/ 418 h 958885"/>
              <a:gd name="connsiteX4" fmla="*/ 7425368 w 7425368"/>
              <a:gd name="connsiteY4" fmla="*/ 837699 h 958885"/>
              <a:gd name="connsiteX5" fmla="*/ 7425368 w 7425368"/>
              <a:gd name="connsiteY5" fmla="*/ 837699 h 958885"/>
              <a:gd name="connsiteX0" fmla="*/ 0 w 7425368"/>
              <a:gd name="connsiteY0" fmla="*/ 914524 h 958777"/>
              <a:gd name="connsiteX1" fmla="*/ 1619479 w 7425368"/>
              <a:gd name="connsiteY1" fmla="*/ 124 h 958777"/>
              <a:gd name="connsiteX2" fmla="*/ 3745735 w 7425368"/>
              <a:gd name="connsiteY2" fmla="*/ 958592 h 958777"/>
              <a:gd name="connsiteX3" fmla="*/ 5728770 w 7425368"/>
              <a:gd name="connsiteY3" fmla="*/ 88260 h 958777"/>
              <a:gd name="connsiteX4" fmla="*/ 7425368 w 7425368"/>
              <a:gd name="connsiteY4" fmla="*/ 837406 h 958777"/>
              <a:gd name="connsiteX5" fmla="*/ 7425368 w 7425368"/>
              <a:gd name="connsiteY5" fmla="*/ 837406 h 958777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5" fmla="*/ 7425368 w 7425368"/>
              <a:gd name="connsiteY5" fmla="*/ 749611 h 87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5368" h="870845">
                <a:moveTo>
                  <a:pt x="0" y="826729"/>
                </a:moveTo>
                <a:cubicBezTo>
                  <a:pt x="412214" y="224473"/>
                  <a:pt x="995190" y="37187"/>
                  <a:pt x="1619479" y="44532"/>
                </a:cubicBezTo>
                <a:cubicBezTo>
                  <a:pt x="2243768" y="51877"/>
                  <a:pt x="3060853" y="878141"/>
                  <a:pt x="3745735" y="870797"/>
                </a:cubicBezTo>
                <a:cubicBezTo>
                  <a:pt x="4430617" y="863453"/>
                  <a:pt x="5115498" y="20663"/>
                  <a:pt x="5728770" y="465"/>
                </a:cubicBezTo>
                <a:cubicBezTo>
                  <a:pt x="6342042" y="-19733"/>
                  <a:pt x="7142602" y="624753"/>
                  <a:pt x="7425368" y="749611"/>
                </a:cubicBezTo>
                <a:lnTo>
                  <a:pt x="7425368" y="7496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788663" y="2380702"/>
            <a:ext cx="685800" cy="6858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82" name="Oval 81"/>
          <p:cNvSpPr/>
          <p:nvPr/>
        </p:nvSpPr>
        <p:spPr>
          <a:xfrm>
            <a:off x="3168765" y="2251396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3" name="Oval 82"/>
          <p:cNvSpPr/>
          <p:nvPr/>
        </p:nvSpPr>
        <p:spPr>
          <a:xfrm>
            <a:off x="2355965" y="1957543"/>
            <a:ext cx="685800" cy="6858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</a:t>
            </a:r>
          </a:p>
        </p:txBody>
      </p:sp>
      <p:sp>
        <p:nvSpPr>
          <p:cNvPr id="84" name="Oval 83"/>
          <p:cNvSpPr/>
          <p:nvPr/>
        </p:nvSpPr>
        <p:spPr>
          <a:xfrm>
            <a:off x="3860801" y="2600991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5" name="Oval 84"/>
          <p:cNvSpPr/>
          <p:nvPr/>
        </p:nvSpPr>
        <p:spPr>
          <a:xfrm>
            <a:off x="6871445" y="1938493"/>
            <a:ext cx="685800" cy="6858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28</a:t>
            </a:r>
          </a:p>
        </p:txBody>
      </p:sp>
      <p:sp>
        <p:nvSpPr>
          <p:cNvPr id="86" name="Oval 85"/>
          <p:cNvSpPr/>
          <p:nvPr/>
        </p:nvSpPr>
        <p:spPr>
          <a:xfrm>
            <a:off x="1543399" y="2013376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7" name="Oval 86"/>
          <p:cNvSpPr/>
          <p:nvPr/>
        </p:nvSpPr>
        <p:spPr>
          <a:xfrm>
            <a:off x="6121630" y="2097704"/>
            <a:ext cx="685800" cy="6858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27</a:t>
            </a:r>
          </a:p>
        </p:txBody>
      </p:sp>
      <p:sp>
        <p:nvSpPr>
          <p:cNvPr id="88" name="Oval 87"/>
          <p:cNvSpPr/>
          <p:nvPr/>
        </p:nvSpPr>
        <p:spPr>
          <a:xfrm>
            <a:off x="4642480" y="2683416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9" name="Oval 88"/>
          <p:cNvSpPr/>
          <p:nvPr/>
        </p:nvSpPr>
        <p:spPr>
          <a:xfrm>
            <a:off x="5448529" y="2442448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3168765" y="2239465"/>
            <a:ext cx="685800" cy="685800"/>
            <a:chOff x="3005309" y="3698495"/>
            <a:chExt cx="685800" cy="685800"/>
          </a:xfrm>
          <a:solidFill>
            <a:srgbClr val="BEE395"/>
          </a:solidFill>
        </p:grpSpPr>
        <p:sp>
          <p:nvSpPr>
            <p:cNvPr id="91" name="Oval 90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23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543399" y="2003966"/>
            <a:ext cx="685800" cy="685800"/>
            <a:chOff x="3005309" y="3698495"/>
            <a:chExt cx="685800" cy="685800"/>
          </a:xfrm>
        </p:grpSpPr>
        <p:sp>
          <p:nvSpPr>
            <p:cNvPr id="94" name="Oval 93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530699" y="1994763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7" name="Oval 96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21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860801" y="2591717"/>
            <a:ext cx="685800" cy="685800"/>
            <a:chOff x="3005309" y="3698495"/>
            <a:chExt cx="685800" cy="685800"/>
          </a:xfrm>
        </p:grpSpPr>
        <p:sp>
          <p:nvSpPr>
            <p:cNvPr id="100" name="Oval 99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448529" y="2451833"/>
            <a:ext cx="685800" cy="685800"/>
            <a:chOff x="3005309" y="3698495"/>
            <a:chExt cx="685800" cy="685800"/>
          </a:xfrm>
        </p:grpSpPr>
        <p:sp>
          <p:nvSpPr>
            <p:cNvPr id="103" name="Oval 102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105" name="Oval 104"/>
          <p:cNvSpPr/>
          <p:nvPr/>
        </p:nvSpPr>
        <p:spPr>
          <a:xfrm>
            <a:off x="8243045" y="2552576"/>
            <a:ext cx="685800" cy="6858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3848101" y="2582365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7" name="Oval 106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23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642480" y="2699176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0" name="Oval 109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25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5435829" y="2440604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3" name="Oval 112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26</a:t>
              </a:r>
            </a:p>
          </p:txBody>
        </p:sp>
      </p:grpSp>
      <p:sp>
        <p:nvSpPr>
          <p:cNvPr id="115" name="Oval 114"/>
          <p:cNvSpPr/>
          <p:nvPr/>
        </p:nvSpPr>
        <p:spPr>
          <a:xfrm>
            <a:off x="7582645" y="2147956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116" name="Group 115"/>
          <p:cNvGrpSpPr/>
          <p:nvPr/>
        </p:nvGrpSpPr>
        <p:grpSpPr>
          <a:xfrm>
            <a:off x="7582645" y="2157341"/>
            <a:ext cx="685800" cy="685800"/>
            <a:chOff x="3005309" y="3698495"/>
            <a:chExt cx="685800" cy="685800"/>
          </a:xfrm>
        </p:grpSpPr>
        <p:sp>
          <p:nvSpPr>
            <p:cNvPr id="117" name="Oval 116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7569945" y="2146112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20" name="Oval 119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29</a:t>
              </a:r>
            </a:p>
          </p:txBody>
        </p:sp>
      </p:grpSp>
      <p:sp>
        <p:nvSpPr>
          <p:cNvPr id="122" name="Freeform 121"/>
          <p:cNvSpPr/>
          <p:nvPr/>
        </p:nvSpPr>
        <p:spPr>
          <a:xfrm>
            <a:off x="648218" y="3769486"/>
            <a:ext cx="7961637" cy="870845"/>
          </a:xfrm>
          <a:custGeom>
            <a:avLst/>
            <a:gdLst>
              <a:gd name="connsiteX0" fmla="*/ 0 w 7194014"/>
              <a:gd name="connsiteY0" fmla="*/ 1305621 h 1526220"/>
              <a:gd name="connsiteX1" fmla="*/ 1388125 w 7194014"/>
              <a:gd name="connsiteY1" fmla="*/ 137833 h 1526220"/>
              <a:gd name="connsiteX2" fmla="*/ 3382178 w 7194014"/>
              <a:gd name="connsiteY2" fmla="*/ 1525958 h 1526220"/>
              <a:gd name="connsiteX3" fmla="*/ 5310130 w 7194014"/>
              <a:gd name="connsiteY3" fmla="*/ 5630 h 1526220"/>
              <a:gd name="connsiteX4" fmla="*/ 7194014 w 7194014"/>
              <a:gd name="connsiteY4" fmla="*/ 975115 h 1526220"/>
              <a:gd name="connsiteX5" fmla="*/ 7194014 w 7194014"/>
              <a:gd name="connsiteY5" fmla="*/ 975115 h 1526220"/>
              <a:gd name="connsiteX0" fmla="*/ 0 w 7194014"/>
              <a:gd name="connsiteY0" fmla="*/ 1303696 h 1414145"/>
              <a:gd name="connsiteX1" fmla="*/ 1388125 w 7194014"/>
              <a:gd name="connsiteY1" fmla="*/ 135908 h 1414145"/>
              <a:gd name="connsiteX2" fmla="*/ 3437263 w 7194014"/>
              <a:gd name="connsiteY2" fmla="*/ 1413865 h 1414145"/>
              <a:gd name="connsiteX3" fmla="*/ 5310130 w 7194014"/>
              <a:gd name="connsiteY3" fmla="*/ 3705 h 1414145"/>
              <a:gd name="connsiteX4" fmla="*/ 7194014 w 7194014"/>
              <a:gd name="connsiteY4" fmla="*/ 973190 h 1414145"/>
              <a:gd name="connsiteX5" fmla="*/ 7194014 w 7194014"/>
              <a:gd name="connsiteY5" fmla="*/ 973190 h 1414145"/>
              <a:gd name="connsiteX0" fmla="*/ 0 w 7414352"/>
              <a:gd name="connsiteY0" fmla="*/ 1270645 h 1414147"/>
              <a:gd name="connsiteX1" fmla="*/ 1608463 w 7414352"/>
              <a:gd name="connsiteY1" fmla="*/ 135908 h 1414147"/>
              <a:gd name="connsiteX2" fmla="*/ 3657601 w 7414352"/>
              <a:gd name="connsiteY2" fmla="*/ 1413865 h 1414147"/>
              <a:gd name="connsiteX3" fmla="*/ 5530468 w 7414352"/>
              <a:gd name="connsiteY3" fmla="*/ 3705 h 1414147"/>
              <a:gd name="connsiteX4" fmla="*/ 7414352 w 7414352"/>
              <a:gd name="connsiteY4" fmla="*/ 973190 h 1414147"/>
              <a:gd name="connsiteX5" fmla="*/ 7414352 w 7414352"/>
              <a:gd name="connsiteY5" fmla="*/ 973190 h 1414147"/>
              <a:gd name="connsiteX0" fmla="*/ 0 w 7414352"/>
              <a:gd name="connsiteY0" fmla="*/ 1282251 h 1425801"/>
              <a:gd name="connsiteX1" fmla="*/ 1608463 w 7414352"/>
              <a:gd name="connsiteY1" fmla="*/ 147514 h 1425801"/>
              <a:gd name="connsiteX2" fmla="*/ 3657601 w 7414352"/>
              <a:gd name="connsiteY2" fmla="*/ 1425471 h 1425801"/>
              <a:gd name="connsiteX3" fmla="*/ 5640637 w 7414352"/>
              <a:gd name="connsiteY3" fmla="*/ 4295 h 1425801"/>
              <a:gd name="connsiteX4" fmla="*/ 7414352 w 7414352"/>
              <a:gd name="connsiteY4" fmla="*/ 984796 h 1425801"/>
              <a:gd name="connsiteX5" fmla="*/ 7414352 w 7414352"/>
              <a:gd name="connsiteY5" fmla="*/ 984796 h 1425801"/>
              <a:gd name="connsiteX0" fmla="*/ 0 w 7414352"/>
              <a:gd name="connsiteY0" fmla="*/ 1135479 h 1278733"/>
              <a:gd name="connsiteX1" fmla="*/ 1608463 w 7414352"/>
              <a:gd name="connsiteY1" fmla="*/ 742 h 1278733"/>
              <a:gd name="connsiteX2" fmla="*/ 3657601 w 7414352"/>
              <a:gd name="connsiteY2" fmla="*/ 1278699 h 1278733"/>
              <a:gd name="connsiteX3" fmla="*/ 5706738 w 7414352"/>
              <a:gd name="connsiteY3" fmla="*/ 44810 h 1278733"/>
              <a:gd name="connsiteX4" fmla="*/ 7414352 w 7414352"/>
              <a:gd name="connsiteY4" fmla="*/ 838024 h 1278733"/>
              <a:gd name="connsiteX5" fmla="*/ 7414352 w 7414352"/>
              <a:gd name="connsiteY5" fmla="*/ 838024 h 1278733"/>
              <a:gd name="connsiteX0" fmla="*/ 0 w 7414352"/>
              <a:gd name="connsiteY0" fmla="*/ 1135479 h 1278731"/>
              <a:gd name="connsiteX1" fmla="*/ 1608463 w 7414352"/>
              <a:gd name="connsiteY1" fmla="*/ 742 h 1278731"/>
              <a:gd name="connsiteX2" fmla="*/ 3657601 w 7414352"/>
              <a:gd name="connsiteY2" fmla="*/ 1278699 h 1278731"/>
              <a:gd name="connsiteX3" fmla="*/ 5706738 w 7414352"/>
              <a:gd name="connsiteY3" fmla="*/ 44810 h 1278731"/>
              <a:gd name="connsiteX4" fmla="*/ 7414352 w 7414352"/>
              <a:gd name="connsiteY4" fmla="*/ 838024 h 1278731"/>
              <a:gd name="connsiteX5" fmla="*/ 7414352 w 7414352"/>
              <a:gd name="connsiteY5" fmla="*/ 838024 h 1278731"/>
              <a:gd name="connsiteX0" fmla="*/ 0 w 7414352"/>
              <a:gd name="connsiteY0" fmla="*/ 1134742 h 1277994"/>
              <a:gd name="connsiteX1" fmla="*/ 1608463 w 7414352"/>
              <a:gd name="connsiteY1" fmla="*/ 5 h 1277994"/>
              <a:gd name="connsiteX2" fmla="*/ 3657601 w 7414352"/>
              <a:gd name="connsiteY2" fmla="*/ 1277962 h 1277994"/>
              <a:gd name="connsiteX3" fmla="*/ 5706738 w 7414352"/>
              <a:gd name="connsiteY3" fmla="*/ 44073 h 1277994"/>
              <a:gd name="connsiteX4" fmla="*/ 7414352 w 7414352"/>
              <a:gd name="connsiteY4" fmla="*/ 837287 h 1277994"/>
              <a:gd name="connsiteX5" fmla="*/ 7414352 w 7414352"/>
              <a:gd name="connsiteY5" fmla="*/ 837287 h 1277994"/>
              <a:gd name="connsiteX0" fmla="*/ 0 w 7414352"/>
              <a:gd name="connsiteY0" fmla="*/ 1134792 h 1278012"/>
              <a:gd name="connsiteX1" fmla="*/ 1608463 w 7414352"/>
              <a:gd name="connsiteY1" fmla="*/ 55 h 1278012"/>
              <a:gd name="connsiteX2" fmla="*/ 3657601 w 7414352"/>
              <a:gd name="connsiteY2" fmla="*/ 1278012 h 1278012"/>
              <a:gd name="connsiteX3" fmla="*/ 5706738 w 7414352"/>
              <a:gd name="connsiteY3" fmla="*/ 56 h 1278012"/>
              <a:gd name="connsiteX4" fmla="*/ 7414352 w 7414352"/>
              <a:gd name="connsiteY4" fmla="*/ 837337 h 1278012"/>
              <a:gd name="connsiteX5" fmla="*/ 7414352 w 7414352"/>
              <a:gd name="connsiteY5" fmla="*/ 837337 h 1278012"/>
              <a:gd name="connsiteX0" fmla="*/ 0 w 7414352"/>
              <a:gd name="connsiteY0" fmla="*/ 1139654 h 1282874"/>
              <a:gd name="connsiteX1" fmla="*/ 1608463 w 7414352"/>
              <a:gd name="connsiteY1" fmla="*/ 4917 h 1282874"/>
              <a:gd name="connsiteX2" fmla="*/ 3734719 w 7414352"/>
              <a:gd name="connsiteY2" fmla="*/ 1282874 h 1282874"/>
              <a:gd name="connsiteX3" fmla="*/ 5706738 w 7414352"/>
              <a:gd name="connsiteY3" fmla="*/ 4918 h 1282874"/>
              <a:gd name="connsiteX4" fmla="*/ 7414352 w 7414352"/>
              <a:gd name="connsiteY4" fmla="*/ 842199 h 1282874"/>
              <a:gd name="connsiteX5" fmla="*/ 7414352 w 7414352"/>
              <a:gd name="connsiteY5" fmla="*/ 842199 h 1282874"/>
              <a:gd name="connsiteX0" fmla="*/ 0 w 7414352"/>
              <a:gd name="connsiteY0" fmla="*/ 1135380 h 1135380"/>
              <a:gd name="connsiteX1" fmla="*/ 1608463 w 7414352"/>
              <a:gd name="connsiteY1" fmla="*/ 643 h 1135380"/>
              <a:gd name="connsiteX2" fmla="*/ 3734719 w 7414352"/>
              <a:gd name="connsiteY2" fmla="*/ 959111 h 1135380"/>
              <a:gd name="connsiteX3" fmla="*/ 5706738 w 7414352"/>
              <a:gd name="connsiteY3" fmla="*/ 644 h 1135380"/>
              <a:gd name="connsiteX4" fmla="*/ 7414352 w 7414352"/>
              <a:gd name="connsiteY4" fmla="*/ 837925 h 1135380"/>
              <a:gd name="connsiteX5" fmla="*/ 7414352 w 7414352"/>
              <a:gd name="connsiteY5" fmla="*/ 837925 h 1135380"/>
              <a:gd name="connsiteX0" fmla="*/ 0 w 7425368"/>
              <a:gd name="connsiteY0" fmla="*/ 914817 h 958885"/>
              <a:gd name="connsiteX1" fmla="*/ 1619479 w 7425368"/>
              <a:gd name="connsiteY1" fmla="*/ 417 h 958885"/>
              <a:gd name="connsiteX2" fmla="*/ 3745735 w 7425368"/>
              <a:gd name="connsiteY2" fmla="*/ 958885 h 958885"/>
              <a:gd name="connsiteX3" fmla="*/ 5717754 w 7425368"/>
              <a:gd name="connsiteY3" fmla="*/ 418 h 958885"/>
              <a:gd name="connsiteX4" fmla="*/ 7425368 w 7425368"/>
              <a:gd name="connsiteY4" fmla="*/ 837699 h 958885"/>
              <a:gd name="connsiteX5" fmla="*/ 7425368 w 7425368"/>
              <a:gd name="connsiteY5" fmla="*/ 837699 h 958885"/>
              <a:gd name="connsiteX0" fmla="*/ 0 w 7425368"/>
              <a:gd name="connsiteY0" fmla="*/ 914524 h 958777"/>
              <a:gd name="connsiteX1" fmla="*/ 1619479 w 7425368"/>
              <a:gd name="connsiteY1" fmla="*/ 124 h 958777"/>
              <a:gd name="connsiteX2" fmla="*/ 3745735 w 7425368"/>
              <a:gd name="connsiteY2" fmla="*/ 958592 h 958777"/>
              <a:gd name="connsiteX3" fmla="*/ 5728770 w 7425368"/>
              <a:gd name="connsiteY3" fmla="*/ 88260 h 958777"/>
              <a:gd name="connsiteX4" fmla="*/ 7425368 w 7425368"/>
              <a:gd name="connsiteY4" fmla="*/ 837406 h 958777"/>
              <a:gd name="connsiteX5" fmla="*/ 7425368 w 7425368"/>
              <a:gd name="connsiteY5" fmla="*/ 837406 h 958777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5" fmla="*/ 7425368 w 7425368"/>
              <a:gd name="connsiteY5" fmla="*/ 749611 h 87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5368" h="870845">
                <a:moveTo>
                  <a:pt x="0" y="826729"/>
                </a:moveTo>
                <a:cubicBezTo>
                  <a:pt x="412214" y="224473"/>
                  <a:pt x="995190" y="37187"/>
                  <a:pt x="1619479" y="44532"/>
                </a:cubicBezTo>
                <a:cubicBezTo>
                  <a:pt x="2243768" y="51877"/>
                  <a:pt x="3060853" y="878141"/>
                  <a:pt x="3745735" y="870797"/>
                </a:cubicBezTo>
                <a:cubicBezTo>
                  <a:pt x="4430617" y="863453"/>
                  <a:pt x="5115498" y="20663"/>
                  <a:pt x="5728770" y="465"/>
                </a:cubicBezTo>
                <a:cubicBezTo>
                  <a:pt x="6342042" y="-19733"/>
                  <a:pt x="7142602" y="624753"/>
                  <a:pt x="7425368" y="749611"/>
                </a:cubicBezTo>
                <a:lnTo>
                  <a:pt x="7425368" y="7496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648219" y="3862008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90</a:t>
            </a:r>
          </a:p>
        </p:txBody>
      </p:sp>
      <p:sp>
        <p:nvSpPr>
          <p:cNvPr id="124" name="Oval 123"/>
          <p:cNvSpPr/>
          <p:nvPr/>
        </p:nvSpPr>
        <p:spPr>
          <a:xfrm>
            <a:off x="2235201" y="351801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92</a:t>
            </a:r>
          </a:p>
        </p:txBody>
      </p:sp>
      <p:sp>
        <p:nvSpPr>
          <p:cNvPr id="125" name="Oval 124"/>
          <p:cNvSpPr/>
          <p:nvPr/>
        </p:nvSpPr>
        <p:spPr>
          <a:xfrm>
            <a:off x="1410219" y="3538373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91</a:t>
            </a:r>
          </a:p>
        </p:txBody>
      </p:sp>
      <p:sp>
        <p:nvSpPr>
          <p:cNvPr id="126" name="Oval 125"/>
          <p:cNvSpPr/>
          <p:nvPr/>
        </p:nvSpPr>
        <p:spPr>
          <a:xfrm>
            <a:off x="3809257" y="4120397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8" name="Oval 127"/>
          <p:cNvSpPr/>
          <p:nvPr/>
        </p:nvSpPr>
        <p:spPr>
          <a:xfrm>
            <a:off x="3041766" y="3798495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9" name="Oval 128"/>
          <p:cNvSpPr/>
          <p:nvPr/>
        </p:nvSpPr>
        <p:spPr>
          <a:xfrm>
            <a:off x="5410429" y="383701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96</a:t>
            </a:r>
          </a:p>
        </p:txBody>
      </p:sp>
      <p:sp>
        <p:nvSpPr>
          <p:cNvPr id="130" name="Oval 129"/>
          <p:cNvSpPr/>
          <p:nvPr/>
        </p:nvSpPr>
        <p:spPr>
          <a:xfrm>
            <a:off x="4654436" y="4164722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31" name="Oval 130"/>
          <p:cNvSpPr/>
          <p:nvPr/>
        </p:nvSpPr>
        <p:spPr>
          <a:xfrm>
            <a:off x="6166194" y="3487387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135" name="Group 134"/>
          <p:cNvGrpSpPr/>
          <p:nvPr/>
        </p:nvGrpSpPr>
        <p:grpSpPr>
          <a:xfrm>
            <a:off x="3041766" y="3789085"/>
            <a:ext cx="685800" cy="685800"/>
            <a:chOff x="3005309" y="3698495"/>
            <a:chExt cx="685800" cy="685800"/>
          </a:xfrm>
        </p:grpSpPr>
        <p:sp>
          <p:nvSpPr>
            <p:cNvPr id="136" name="Oval 135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3029066" y="3779882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39" name="Oval 138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93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809257" y="4111123"/>
            <a:ext cx="685800" cy="685800"/>
            <a:chOff x="3005309" y="3698495"/>
            <a:chExt cx="685800" cy="685800"/>
          </a:xfrm>
        </p:grpSpPr>
        <p:sp>
          <p:nvSpPr>
            <p:cNvPr id="142" name="Oval 141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6166194" y="3496772"/>
            <a:ext cx="685800" cy="685800"/>
            <a:chOff x="3005309" y="3698495"/>
            <a:chExt cx="685800" cy="685800"/>
          </a:xfrm>
        </p:grpSpPr>
        <p:sp>
          <p:nvSpPr>
            <p:cNvPr id="145" name="Oval 144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147" name="Oval 146"/>
          <p:cNvSpPr/>
          <p:nvPr/>
        </p:nvSpPr>
        <p:spPr>
          <a:xfrm>
            <a:off x="7760446" y="386628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99</a:t>
            </a:r>
          </a:p>
        </p:txBody>
      </p:sp>
      <p:grpSp>
        <p:nvGrpSpPr>
          <p:cNvPr id="148" name="Group 147"/>
          <p:cNvGrpSpPr/>
          <p:nvPr/>
        </p:nvGrpSpPr>
        <p:grpSpPr>
          <a:xfrm>
            <a:off x="3796557" y="4101771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49" name="Oval 148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94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4654436" y="4180482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2" name="Oval 151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95</a:t>
              </a: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6153494" y="3485543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5" name="Oval 154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97</a:t>
              </a:r>
            </a:p>
          </p:txBody>
        </p:sp>
      </p:grpSp>
      <p:sp>
        <p:nvSpPr>
          <p:cNvPr id="157" name="Oval 156"/>
          <p:cNvSpPr/>
          <p:nvPr/>
        </p:nvSpPr>
        <p:spPr>
          <a:xfrm>
            <a:off x="7023330" y="3464043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158" name="Group 157"/>
          <p:cNvGrpSpPr/>
          <p:nvPr/>
        </p:nvGrpSpPr>
        <p:grpSpPr>
          <a:xfrm>
            <a:off x="7023330" y="3473428"/>
            <a:ext cx="685800" cy="685800"/>
            <a:chOff x="3005309" y="3698495"/>
            <a:chExt cx="685800" cy="685800"/>
          </a:xfrm>
        </p:grpSpPr>
        <p:sp>
          <p:nvSpPr>
            <p:cNvPr id="159" name="Oval 158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7010630" y="3462199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62" name="Oval 161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374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1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1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1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1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</p:childTnLst>
        </p:cTn>
      </p:par>
    </p:tnLst>
    <p:bldLst>
      <p:bldP spid="53" grpId="0" animBg="1"/>
      <p:bldP spid="88" grpId="0" animBg="1"/>
      <p:bldP spid="1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9" t="13320" r="-1361" b="50000"/>
          <a:stretch/>
        </p:blipFill>
        <p:spPr bwMode="auto">
          <a:xfrm>
            <a:off x="4294187" y="136126"/>
            <a:ext cx="993775" cy="144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55" r="64383" b="17625"/>
          <a:stretch/>
        </p:blipFill>
        <p:spPr bwMode="auto">
          <a:xfrm>
            <a:off x="990600" y="1123949"/>
            <a:ext cx="1287462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2" y="333089"/>
            <a:ext cx="162718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15732"/>
            <a:ext cx="1176337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43" y="1104898"/>
            <a:ext cx="10302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381" y="3830637"/>
            <a:ext cx="1335087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805" y="3632608"/>
            <a:ext cx="297497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568" y="2569729"/>
            <a:ext cx="16224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875" y="2368116"/>
            <a:ext cx="18161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43545" y="2277228"/>
            <a:ext cx="1524000" cy="7385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 flipV="1">
            <a:off x="1981200" y="1497441"/>
            <a:ext cx="3962400" cy="1761696"/>
          </a:xfrm>
          <a:prstGeom prst="curvedConnector3">
            <a:avLst>
              <a:gd name="adj1" fmla="val 6180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461975" y="1459626"/>
            <a:ext cx="2634025" cy="2561511"/>
          </a:xfrm>
          <a:prstGeom prst="curvedConnector3">
            <a:avLst>
              <a:gd name="adj1" fmla="val 6183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016029" y="1213858"/>
            <a:ext cx="927571" cy="166269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 flipV="1">
            <a:off x="4419600" y="2464698"/>
            <a:ext cx="2971800" cy="1631052"/>
          </a:xfrm>
          <a:prstGeom prst="curvedConnector3">
            <a:avLst>
              <a:gd name="adj1" fmla="val 7202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838200" y="3018630"/>
            <a:ext cx="1967345" cy="2132252"/>
            <a:chOff x="838200" y="3018630"/>
            <a:chExt cx="1967345" cy="2132252"/>
          </a:xfrm>
        </p:grpSpPr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018630"/>
              <a:ext cx="1573213" cy="2005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838200" y="4781550"/>
              <a:ext cx="1967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Arial" pitchFamily="34" charset="0"/>
                  <a:cs typeface="Arial" pitchFamily="34" charset="0"/>
                </a:rPr>
                <a:t>Hai mươi mốt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118785" y="4768334"/>
            <a:ext cx="196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rial" pitchFamily="34" charset="0"/>
                <a:cs typeface="Arial" pitchFamily="34" charset="0"/>
              </a:rPr>
              <a:t>Mười chín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328567" y="4768334"/>
            <a:ext cx="196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rial" pitchFamily="34" charset="0"/>
                <a:cs typeface="Arial" pitchFamily="34" charset="0"/>
              </a:rPr>
              <a:t>Chín mươi chín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336345" y="3419453"/>
            <a:ext cx="1621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rial" pitchFamily="34" charset="0"/>
                <a:cs typeface="Arial" pitchFamily="34" charset="0"/>
              </a:rPr>
              <a:t>Năm mươi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518581" y="3234787"/>
            <a:ext cx="1621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rial" pitchFamily="34" charset="0"/>
                <a:cs typeface="Arial" pitchFamily="34" charset="0"/>
              </a:rPr>
              <a:t>Mười lăm</a:t>
            </a: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647700" y="-162215"/>
            <a:ext cx="74295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Tìm cách đọc số ghi trên mỗi con chim cánh cụt.</a:t>
            </a:r>
          </a:p>
        </p:txBody>
      </p:sp>
      <p:sp>
        <p:nvSpPr>
          <p:cNvPr id="24" name="Oval 23"/>
          <p:cNvSpPr/>
          <p:nvPr/>
        </p:nvSpPr>
        <p:spPr>
          <a:xfrm>
            <a:off x="147637" y="13709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1665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3180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Hoàn thành vở bài tập 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12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>
                <a:latin typeface="Arial" pitchFamily="34" charset="0"/>
                <a:cs typeface="Arial" pitchFamily="34" charset="0"/>
              </a:rPr>
            </a:br>
            <a:r>
              <a:rPr lang="en-US" sz="3600" b="1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Bài 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SỐ CÓ HAI CHỮ SỐ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42" y="-120651"/>
            <a:ext cx="6008258" cy="4914900"/>
          </a:xfrm>
        </p:spPr>
      </p:pic>
      <p:sp>
        <p:nvSpPr>
          <p:cNvPr id="5" name="Rectangle 4"/>
          <p:cNvSpPr/>
          <p:nvPr/>
        </p:nvSpPr>
        <p:spPr>
          <a:xfrm>
            <a:off x="0" y="4236027"/>
            <a:ext cx="9144000" cy="907473"/>
          </a:xfrm>
          <a:custGeom>
            <a:avLst/>
            <a:gdLst>
              <a:gd name="connsiteX0" fmla="*/ 0 w 9144000"/>
              <a:gd name="connsiteY0" fmla="*/ 0 h 914400"/>
              <a:gd name="connsiteX1" fmla="*/ 9144000 w 9144000"/>
              <a:gd name="connsiteY1" fmla="*/ 0 h 914400"/>
              <a:gd name="connsiteX2" fmla="*/ 9144000 w 9144000"/>
              <a:gd name="connsiteY2" fmla="*/ 914400 h 914400"/>
              <a:gd name="connsiteX3" fmla="*/ 0 w 9144000"/>
              <a:gd name="connsiteY3" fmla="*/ 914400 h 914400"/>
              <a:gd name="connsiteX4" fmla="*/ 0 w 9144000"/>
              <a:gd name="connsiteY4" fmla="*/ 0 h 914400"/>
              <a:gd name="connsiteX0" fmla="*/ 0 w 9144000"/>
              <a:gd name="connsiteY0" fmla="*/ 197042 h 1111442"/>
              <a:gd name="connsiteX1" fmla="*/ 9144000 w 9144000"/>
              <a:gd name="connsiteY1" fmla="*/ 197042 h 1111442"/>
              <a:gd name="connsiteX2" fmla="*/ 9144000 w 9144000"/>
              <a:gd name="connsiteY2" fmla="*/ 1111442 h 1111442"/>
              <a:gd name="connsiteX3" fmla="*/ 0 w 9144000"/>
              <a:gd name="connsiteY3" fmla="*/ 1111442 h 1111442"/>
              <a:gd name="connsiteX4" fmla="*/ 0 w 9144000"/>
              <a:gd name="connsiteY4" fmla="*/ 197042 h 1111442"/>
              <a:gd name="connsiteX0" fmla="*/ 0 w 9144000"/>
              <a:gd name="connsiteY0" fmla="*/ 295564 h 1209964"/>
              <a:gd name="connsiteX1" fmla="*/ 9144000 w 9144000"/>
              <a:gd name="connsiteY1" fmla="*/ 295564 h 1209964"/>
              <a:gd name="connsiteX2" fmla="*/ 9144000 w 9144000"/>
              <a:gd name="connsiteY2" fmla="*/ 1209964 h 1209964"/>
              <a:gd name="connsiteX3" fmla="*/ 0 w 9144000"/>
              <a:gd name="connsiteY3" fmla="*/ 1209964 h 1209964"/>
              <a:gd name="connsiteX4" fmla="*/ 0 w 9144000"/>
              <a:gd name="connsiteY4" fmla="*/ 295564 h 120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209964">
                <a:moveTo>
                  <a:pt x="0" y="295564"/>
                </a:moveTo>
                <a:cubicBezTo>
                  <a:pt x="3810000" y="-369455"/>
                  <a:pt x="6096000" y="295564"/>
                  <a:pt x="9144000" y="295564"/>
                </a:cubicBezTo>
                <a:lnTo>
                  <a:pt x="9144000" y="1209964"/>
                </a:lnTo>
                <a:lnTo>
                  <a:pt x="0" y="1209964"/>
                </a:lnTo>
                <a:lnTo>
                  <a:pt x="0" y="295564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223" y="934083"/>
            <a:ext cx="1127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534" y="507490"/>
            <a:ext cx="11223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2800350"/>
            <a:ext cx="1127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223" y="934083"/>
            <a:ext cx="1127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534" y="507490"/>
            <a:ext cx="11223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2800350"/>
            <a:ext cx="1127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550" y="4019550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3404686" y="2570480"/>
            <a:ext cx="481514" cy="5435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4331242" y="1694179"/>
            <a:ext cx="481514" cy="5435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6323612" y="2136507"/>
            <a:ext cx="481514" cy="5435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3964111" y="175668"/>
            <a:ext cx="368084" cy="4155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5237600" y="1998832"/>
            <a:ext cx="580036" cy="65477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2536070" y="1698149"/>
            <a:ext cx="719058" cy="8117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4997559" y="78095"/>
            <a:ext cx="368084" cy="4155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2" y="213360"/>
            <a:ext cx="2547937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39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579107"/>
            <a:ext cx="685800" cy="55400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Đâu là số tròn chục?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657600" y="1678132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latin typeface="Arial" pitchFamily="34" charset="0"/>
                <a:cs typeface="Arial" pitchFamily="34" charset="0"/>
              </a:rPr>
              <a:t>A.  99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657600" y="2800350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latin typeface="Arial" pitchFamily="34" charset="0"/>
                <a:cs typeface="Arial" pitchFamily="34" charset="0"/>
              </a:rPr>
              <a:t>B. 90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657600" y="3922568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latin typeface="Arial" pitchFamily="34" charset="0"/>
                <a:cs typeface="Arial" pitchFamily="34" charset="0"/>
              </a:rPr>
              <a:t>C.  15</a:t>
            </a:r>
          </a:p>
        </p:txBody>
      </p:sp>
    </p:spTree>
    <p:extLst>
      <p:ext uri="{BB962C8B-B14F-4D97-AF65-F5344CB8AC3E}">
        <p14:creationId xmlns:p14="http://schemas.microsoft.com/office/powerpoint/2010/main" val="22520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579107"/>
            <a:ext cx="685800" cy="554002"/>
          </a:xfrm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10 ; 20 ; 30 ; 40 ; …. ; 60 ; 70</a:t>
            </a:r>
            <a:br>
              <a:rPr lang="en-US">
                <a:latin typeface="Arial" pitchFamily="34" charset="0"/>
                <a:cs typeface="Arial" pitchFamily="34" charset="0"/>
              </a:rPr>
            </a:br>
            <a:r>
              <a:rPr lang="en-US">
                <a:latin typeface="Arial" pitchFamily="34" charset="0"/>
                <a:cs typeface="Arial" pitchFamily="34" charset="0"/>
              </a:rPr>
              <a:t>Số tròn chục còn thiếu là: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3467100" y="1678132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latin typeface="Arial" pitchFamily="34" charset="0"/>
                <a:cs typeface="Arial" pitchFamily="34" charset="0"/>
              </a:rPr>
              <a:t>A.  39</a:t>
            </a: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467100" y="4095750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latin typeface="Arial" pitchFamily="34" charset="0"/>
                <a:cs typeface="Arial" pitchFamily="34" charset="0"/>
              </a:rPr>
              <a:t>C. 50</a:t>
            </a: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3467100" y="2873086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latin typeface="Arial" pitchFamily="34" charset="0"/>
                <a:cs typeface="Arial" pitchFamily="34" charset="0"/>
              </a:rPr>
              <a:t>C.  41</a:t>
            </a:r>
          </a:p>
        </p:txBody>
      </p:sp>
    </p:spTree>
    <p:extLst>
      <p:ext uri="{BB962C8B-B14F-4D97-AF65-F5344CB8AC3E}">
        <p14:creationId xmlns:p14="http://schemas.microsoft.com/office/powerpoint/2010/main" val="43857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579107"/>
            <a:ext cx="685800" cy="554002"/>
          </a:xfrm>
        </p:spPr>
      </p:pic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Đâu là số tròn chục bé nhất?</a:t>
            </a: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2686050" y="2708564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latin typeface="Arial" pitchFamily="34" charset="0"/>
                <a:cs typeface="Arial" pitchFamily="34" charset="0"/>
              </a:rPr>
              <a:t>B.  11</a:t>
            </a: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2686050" y="1504950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latin typeface="Arial" pitchFamily="34" charset="0"/>
                <a:cs typeface="Arial" pitchFamily="34" charset="0"/>
              </a:rPr>
              <a:t>A. 10</a:t>
            </a: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2686050" y="3922568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latin typeface="Arial" pitchFamily="34" charset="0"/>
                <a:cs typeface="Arial" pitchFamily="34" charset="0"/>
              </a:rPr>
              <a:t>C.  60</a:t>
            </a:r>
          </a:p>
        </p:txBody>
      </p:sp>
    </p:spTree>
    <p:extLst>
      <p:ext uri="{BB962C8B-B14F-4D97-AF65-F5344CB8AC3E}">
        <p14:creationId xmlns:p14="http://schemas.microsoft.com/office/powerpoint/2010/main" val="253929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0" y="5467350"/>
            <a:ext cx="46482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latin typeface="iCiel Cadena" pitchFamily="50" charset="0"/>
                <a:cs typeface="Arial" pitchFamily="34" charset="0"/>
              </a:rPr>
              <a:t>CÁC SỐ ĐẾN 99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468788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690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700" y="0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43753"/>
              </p:ext>
            </p:extLst>
          </p:nvPr>
        </p:nvGraphicFramePr>
        <p:xfrm>
          <a:off x="25400" y="1209220"/>
          <a:ext cx="9093200" cy="3072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9423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8718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1600" y="1968999"/>
            <a:ext cx="2879727" cy="857250"/>
          </a:xfrm>
        </p:spPr>
        <p:txBody>
          <a:bodyPr>
            <a:normAutofit/>
          </a:bodyPr>
          <a:lstStyle/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-2590800" y="2847500"/>
            <a:ext cx="2134275" cy="1715180"/>
            <a:chOff x="361837" y="2304370"/>
            <a:chExt cx="2134275" cy="1715180"/>
          </a:xfrm>
        </p:grpSpPr>
        <p:grpSp>
          <p:nvGrpSpPr>
            <p:cNvPr id="24" name="Group 23"/>
            <p:cNvGrpSpPr/>
            <p:nvPr/>
          </p:nvGrpSpPr>
          <p:grpSpPr>
            <a:xfrm>
              <a:off x="361837" y="3350895"/>
              <a:ext cx="2134275" cy="668655"/>
              <a:chOff x="457200" y="3105150"/>
              <a:chExt cx="2134275" cy="66865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235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38282" y="3004774"/>
              <a:ext cx="1629225" cy="668655"/>
              <a:chOff x="457200" y="3105150"/>
              <a:chExt cx="1629225" cy="66865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910429" y="2304370"/>
              <a:ext cx="1124175" cy="1017497"/>
              <a:chOff x="457200" y="2756308"/>
              <a:chExt cx="1124175" cy="101749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220" y="2756308"/>
                <a:ext cx="619125" cy="668655"/>
              </a:xfrm>
              <a:prstGeom prst="rect">
                <a:avLst/>
              </a:prstGeom>
            </p:spPr>
          </p:pic>
        </p:grp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84" y="3172950"/>
            <a:ext cx="286872" cy="309822"/>
          </a:xfrm>
          <a:prstGeom prst="rect">
            <a:avLst/>
          </a:prstGeom>
        </p:spPr>
      </p:pic>
      <p:sp>
        <p:nvSpPr>
          <p:cNvPr id="42" name="Title 1"/>
          <p:cNvSpPr txBox="1">
            <a:spLocks/>
          </p:cNvSpPr>
          <p:nvPr/>
        </p:nvSpPr>
        <p:spPr>
          <a:xfrm>
            <a:off x="2696482" y="2827111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5217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17" y="2745217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itle 1"/>
          <p:cNvSpPr txBox="1">
            <a:spLocks/>
          </p:cNvSpPr>
          <p:nvPr/>
        </p:nvSpPr>
        <p:spPr>
          <a:xfrm>
            <a:off x="3300575" y="2827111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3886200" y="2822575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5075918" y="2818039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887936" y="2813503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4491718" y="2827111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5682861" y="2827111"/>
            <a:ext cx="794139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rial" pitchFamily="34" charset="0"/>
                <a:cs typeface="Arial" pitchFamily="34" charset="0"/>
              </a:rPr>
              <a:t>24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647996" y="2827111"/>
            <a:ext cx="2423434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" pitchFamily="34" charset="0"/>
                <a:cs typeface="Arial" pitchFamily="34" charset="0"/>
              </a:rPr>
              <a:t>Hai mươi tư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378" y="3172950"/>
            <a:ext cx="286872" cy="30982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028" y="3172950"/>
            <a:ext cx="286872" cy="30982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953" y="3172950"/>
            <a:ext cx="286872" cy="309822"/>
          </a:xfrm>
          <a:prstGeom prst="rect">
            <a:avLst/>
          </a:prstGeom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5276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42536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5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7" grpId="0" animBg="1"/>
      <p:bldP spid="48" grpId="0"/>
      <p:bldP spid="48" grpId="1"/>
      <p:bldP spid="49" grpId="0"/>
      <p:bldP spid="49" grpId="1"/>
      <p:bldP spid="50" grpId="0"/>
      <p:bldP spid="50" grpId="1"/>
      <p:bldP spid="51" grpId="0" animBg="1"/>
      <p:bldP spid="52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050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547792"/>
              </p:ext>
            </p:extLst>
          </p:nvPr>
        </p:nvGraphicFramePr>
        <p:xfrm>
          <a:off x="25400" y="76200"/>
          <a:ext cx="90932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3705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900" y="4953000"/>
            <a:ext cx="2879727" cy="857250"/>
          </a:xfrm>
        </p:spPr>
        <p:txBody>
          <a:bodyPr>
            <a:normAutofit/>
          </a:bodyPr>
          <a:lstStyle/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-2590800" y="2847500"/>
            <a:ext cx="2134275" cy="1715180"/>
            <a:chOff x="361837" y="2304370"/>
            <a:chExt cx="2134275" cy="1715180"/>
          </a:xfrm>
        </p:grpSpPr>
        <p:grpSp>
          <p:nvGrpSpPr>
            <p:cNvPr id="24" name="Group 23"/>
            <p:cNvGrpSpPr/>
            <p:nvPr/>
          </p:nvGrpSpPr>
          <p:grpSpPr>
            <a:xfrm>
              <a:off x="361837" y="3350895"/>
              <a:ext cx="2134275" cy="668655"/>
              <a:chOff x="457200" y="3105150"/>
              <a:chExt cx="2134275" cy="66865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235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38282" y="3004774"/>
              <a:ext cx="1629225" cy="668655"/>
              <a:chOff x="457200" y="3105150"/>
              <a:chExt cx="1629225" cy="66865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910429" y="2304370"/>
              <a:ext cx="1124175" cy="1017497"/>
              <a:chOff x="457200" y="2756308"/>
              <a:chExt cx="1124175" cy="101749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220" y="2756308"/>
                <a:ext cx="619125" cy="668655"/>
              </a:xfrm>
              <a:prstGeom prst="rect">
                <a:avLst/>
              </a:prstGeom>
            </p:spPr>
          </p:pic>
        </p:grp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906" y="1294469"/>
            <a:ext cx="286872" cy="309822"/>
          </a:xfrm>
          <a:prstGeom prst="rect">
            <a:avLst/>
          </a:prstGeom>
        </p:spPr>
      </p:pic>
      <p:sp>
        <p:nvSpPr>
          <p:cNvPr id="42" name="Title 1"/>
          <p:cNvSpPr txBox="1">
            <a:spLocks/>
          </p:cNvSpPr>
          <p:nvPr/>
        </p:nvSpPr>
        <p:spPr>
          <a:xfrm>
            <a:off x="2836336" y="1113066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5833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45833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itle 1"/>
          <p:cNvSpPr txBox="1">
            <a:spLocks/>
          </p:cNvSpPr>
          <p:nvPr/>
        </p:nvSpPr>
        <p:spPr>
          <a:xfrm>
            <a:off x="3418913" y="1113066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3983022" y="1108530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5198382" y="1103994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887936" y="1099458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4545508" y="1113066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5635236" y="1113066"/>
            <a:ext cx="794139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35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972981" y="1113066"/>
            <a:ext cx="1907268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Ba mươi lăm</a:t>
            </a: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2935686" y="2570459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3418913" y="2570459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3929232" y="2565923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5274582" y="2561387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6887936" y="2556851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4545508" y="2570459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5759061" y="2570459"/>
            <a:ext cx="794139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71</a:t>
            </a:r>
          </a:p>
        </p:txBody>
      </p:sp>
      <p:sp>
        <p:nvSpPr>
          <p:cNvPr id="76" name="Title 1"/>
          <p:cNvSpPr txBox="1">
            <a:spLocks/>
          </p:cNvSpPr>
          <p:nvPr/>
        </p:nvSpPr>
        <p:spPr>
          <a:xfrm>
            <a:off x="6883336" y="2570459"/>
            <a:ext cx="2188094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Bảy mươi mốt</a:t>
            </a:r>
          </a:p>
        </p:txBody>
      </p:sp>
      <p:pic>
        <p:nvPicPr>
          <p:cNvPr id="8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995" y="1045833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196" y="1303994"/>
            <a:ext cx="286872" cy="30982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378" y="1458905"/>
            <a:ext cx="286872" cy="30982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028" y="1458905"/>
            <a:ext cx="286872" cy="30982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953" y="1458905"/>
            <a:ext cx="286872" cy="309822"/>
          </a:xfrm>
          <a:prstGeom prst="rect">
            <a:avLst/>
          </a:prstGeom>
        </p:spPr>
      </p:pic>
      <p:pic>
        <p:nvPicPr>
          <p:cNvPr id="8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4005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34005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995" y="2834005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1" y="2157897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11" y="2157897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506" y="2157897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34005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" name="Title 1"/>
          <p:cNvSpPr txBox="1">
            <a:spLocks/>
          </p:cNvSpPr>
          <p:nvPr/>
        </p:nvSpPr>
        <p:spPr>
          <a:xfrm>
            <a:off x="2820978" y="4049436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0" name="Title 1"/>
          <p:cNvSpPr txBox="1">
            <a:spLocks/>
          </p:cNvSpPr>
          <p:nvPr/>
        </p:nvSpPr>
        <p:spPr>
          <a:xfrm>
            <a:off x="3427575" y="4049436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3956906" y="4044900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2" name="Title 1"/>
          <p:cNvSpPr txBox="1">
            <a:spLocks/>
          </p:cNvSpPr>
          <p:nvPr/>
        </p:nvSpPr>
        <p:spPr>
          <a:xfrm>
            <a:off x="5198382" y="4040364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3" name="Title 1"/>
          <p:cNvSpPr txBox="1">
            <a:spLocks/>
          </p:cNvSpPr>
          <p:nvPr/>
        </p:nvSpPr>
        <p:spPr>
          <a:xfrm>
            <a:off x="6883336" y="4035828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4" name="Title 1"/>
          <p:cNvSpPr txBox="1">
            <a:spLocks/>
          </p:cNvSpPr>
          <p:nvPr/>
        </p:nvSpPr>
        <p:spPr>
          <a:xfrm>
            <a:off x="4570575" y="4049436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95" name="Title 1"/>
          <p:cNvSpPr txBox="1">
            <a:spLocks/>
          </p:cNvSpPr>
          <p:nvPr/>
        </p:nvSpPr>
        <p:spPr>
          <a:xfrm>
            <a:off x="5759061" y="4049436"/>
            <a:ext cx="794139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89</a:t>
            </a:r>
          </a:p>
        </p:txBody>
      </p:sp>
      <p:sp>
        <p:nvSpPr>
          <p:cNvPr id="96" name="Title 1"/>
          <p:cNvSpPr txBox="1">
            <a:spLocks/>
          </p:cNvSpPr>
          <p:nvPr/>
        </p:nvSpPr>
        <p:spPr>
          <a:xfrm>
            <a:off x="6898400" y="4049436"/>
            <a:ext cx="2056430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Tám mươi chín</a:t>
            </a:r>
          </a:p>
        </p:txBody>
      </p:sp>
      <p:pic>
        <p:nvPicPr>
          <p:cNvPr id="97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9" y="4390858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90858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90858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12" y="3714750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14750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907" y="3714750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90858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28" y="3272798"/>
            <a:ext cx="286872" cy="309822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018" y="4724076"/>
            <a:ext cx="186969" cy="20192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532910" y="4617538"/>
            <a:ext cx="717577" cy="413380"/>
            <a:chOff x="2532910" y="4617538"/>
            <a:chExt cx="717577" cy="413380"/>
          </a:xfrm>
        </p:grpSpPr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3583" y="4718502"/>
              <a:ext cx="186969" cy="201927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558" y="4718502"/>
              <a:ext cx="186969" cy="201927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910" y="4828991"/>
              <a:ext cx="186969" cy="201927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7543" y="4828991"/>
              <a:ext cx="186969" cy="201927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3518" y="4828991"/>
              <a:ext cx="186969" cy="201927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0445" y="4828991"/>
              <a:ext cx="186969" cy="201927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867" y="4617538"/>
              <a:ext cx="186969" cy="201927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842" y="4617538"/>
              <a:ext cx="186969" cy="201927"/>
            </a:xfrm>
            <a:prstGeom prst="rect">
              <a:avLst/>
            </a:prstGeom>
          </p:spPr>
        </p:pic>
      </p:grpSp>
      <p:pic>
        <p:nvPicPr>
          <p:cNvPr id="11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947" y="3714750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80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1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4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5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7" grpId="0" animBg="1"/>
      <p:bldP spid="48" grpId="0"/>
      <p:bldP spid="48" grpId="1"/>
      <p:bldP spid="49" grpId="0"/>
      <p:bldP spid="49" grpId="1"/>
      <p:bldP spid="50" grpId="0"/>
      <p:bldP spid="50" grpId="1"/>
      <p:bldP spid="51" grpId="0" animBg="1"/>
      <p:bldP spid="52" grpId="0" animBg="1"/>
      <p:bldP spid="45" grpId="0" animBg="1"/>
      <p:bldP spid="67" grpId="0"/>
      <p:bldP spid="67" grpId="1"/>
      <p:bldP spid="70" grpId="0" animBg="1"/>
      <p:bldP spid="71" grpId="0"/>
      <p:bldP spid="71" grpId="1"/>
      <p:bldP spid="72" grpId="0"/>
      <p:bldP spid="72" grpId="1"/>
      <p:bldP spid="73" grpId="0"/>
      <p:bldP spid="73" grpId="1"/>
      <p:bldP spid="74" grpId="0" animBg="1"/>
      <p:bldP spid="75" grpId="0" animBg="1"/>
      <p:bldP spid="76" grpId="0" animBg="1"/>
      <p:bldP spid="89" grpId="0"/>
      <p:bldP spid="89" grpId="1"/>
      <p:bldP spid="90" grpId="0" animBg="1"/>
      <p:bldP spid="91" grpId="0"/>
      <p:bldP spid="91" grpId="1"/>
      <p:bldP spid="92" grpId="0"/>
      <p:bldP spid="92" grpId="1"/>
      <p:bldP spid="93" grpId="0"/>
      <p:bldP spid="93" grpId="1"/>
      <p:bldP spid="94" grpId="0" animBg="1"/>
      <p:bldP spid="95" grpId="0" animBg="1"/>
      <p:bldP spid="9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371</Words>
  <Application>Microsoft Office PowerPoint</Application>
  <PresentationFormat>On-screen Show (16:9)</PresentationFormat>
  <Paragraphs>195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.VnArial</vt:lpstr>
      <vt:lpstr>Arial</vt:lpstr>
      <vt:lpstr>Calibri</vt:lpstr>
      <vt:lpstr>iCiel Cadena</vt:lpstr>
      <vt:lpstr>UTM Cookies</vt:lpstr>
      <vt:lpstr>Office Theme</vt:lpstr>
      <vt:lpstr>PowerPoint Presentation</vt:lpstr>
      <vt:lpstr>Chủ đề 6</vt:lpstr>
      <vt:lpstr>PowerPoint Presentation</vt:lpstr>
      <vt:lpstr>Đâu là số tròn chục?</vt:lpstr>
      <vt:lpstr>10 ; 20 ; 30 ; 40 ; …. ; 60 ; 70 Số tròn chục còn thiếu là:</vt:lpstr>
      <vt:lpstr>Đâu là số tròn chục bé nhất?</vt:lpstr>
      <vt:lpstr>PowerPoint Presentation</vt:lpstr>
      <vt:lpstr>?</vt:lpstr>
      <vt:lpstr>?</vt:lpstr>
      <vt:lpstr>PowerPoint Presentation</vt:lpstr>
      <vt:lpstr>Số?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Nguyễn Mỹ Hạnh</cp:lastModifiedBy>
  <cp:revision>112</cp:revision>
  <dcterms:created xsi:type="dcterms:W3CDTF">2021-01-09T02:19:28Z</dcterms:created>
  <dcterms:modified xsi:type="dcterms:W3CDTF">2024-01-16T08:19:22Z</dcterms:modified>
</cp:coreProperties>
</file>