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81" r:id="rId10"/>
    <p:sldId id="270" r:id="rId11"/>
    <p:sldId id="282" r:id="rId12"/>
    <p:sldId id="258" r:id="rId13"/>
    <p:sldId id="271" r:id="rId14"/>
    <p:sldId id="275" r:id="rId15"/>
    <p:sldId id="283" r:id="rId16"/>
    <p:sldId id="286" r:id="rId17"/>
    <p:sldId id="287" r:id="rId18"/>
    <p:sldId id="288" r:id="rId19"/>
    <p:sldId id="277" r:id="rId20"/>
    <p:sldId id="278" r:id="rId21"/>
    <p:sldId id="289" r:id="rId22"/>
    <p:sldId id="290" r:id="rId23"/>
    <p:sldId id="279" r:id="rId24"/>
    <p:sldId id="26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8F8"/>
    <a:srgbClr val="F20000"/>
    <a:srgbClr val="F5C97B"/>
    <a:srgbClr val="FFB64B"/>
    <a:srgbClr val="FFD757"/>
    <a:srgbClr val="00A1DA"/>
    <a:srgbClr val="FFAD5B"/>
    <a:srgbClr val="BEE395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slide" Target="slide5.xml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4.xm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18" y="720270"/>
            <a:ext cx="3429503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" y="1441312"/>
            <a:ext cx="788151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263389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015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43651" y="4311789"/>
            <a:ext cx="43053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Đây là cái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Trên thước có điểm gì đặc biệt?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thường dùng thước để làm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98" y="2476500"/>
            <a:ext cx="85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3200" smtClean="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Vậy bút chì dài mấy xăng-ti-mét?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49" y="3605093"/>
            <a:ext cx="85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Bút dài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5 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hãy nêu cách đo.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195" y="1358061"/>
            <a:ext cx="2794004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1832263" y="2092035"/>
            <a:ext cx="6625937" cy="1295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77048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3754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755487" y="196850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7131" y="1091009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2" y="984000"/>
            <a:ext cx="8391988" cy="35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Bạn nào đặt thước đo đúng?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828800" y="647700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381572" y="647700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Việt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 rot="3773430">
            <a:off x="8271467" y="1126260"/>
            <a:ext cx="515271" cy="9972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896100" y="647700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Nam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878043"/>
            <a:ext cx="4803359" cy="4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4151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254500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15811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54287" y="319483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6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1070224"/>
            <a:ext cx="47498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3200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mực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99471"/>
            <a:ext cx="4775201" cy="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13100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màu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4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Ước lượng độ dài mỗi cây bút rồi dùng thước có vạch chia xăng-ti-mét để đo chúng.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7" y="1561681"/>
            <a:ext cx="4807814" cy="7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1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17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228600" y="11343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600" y="11343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45762" r="54905" b="46528"/>
          <a:stretch/>
        </p:blipFill>
        <p:spPr bwMode="auto">
          <a:xfrm>
            <a:off x="465426" y="1714500"/>
            <a:ext cx="339740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6" y="1453222"/>
            <a:ext cx="5683971" cy="9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220847" y="1060697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599" y="89535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d)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31483"/>
            <a:ext cx="8471477" cy="9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40486" y="20868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Mỗi băng giấy dài bao nhiêu xăng-ti-mét?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5205"/>
              </p:ext>
            </p:extLst>
          </p:nvPr>
        </p:nvGraphicFramePr>
        <p:xfrm>
          <a:off x="589280" y="11112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77900" y="125095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9300" y="149225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74916" y="57150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-38100" y="1318449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250626" y="650638"/>
            <a:ext cx="420033" cy="29847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024989" y="23524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4262525" y="1767908"/>
            <a:ext cx="420033" cy="40089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3966747" y="3982383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6400800" y="1492250"/>
            <a:ext cx="546458" cy="14844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5414546" y="2012408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LOAI 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243" y="257175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2438656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15825" y="3516300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366172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726" y="322986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599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Trong nhà em, ai là người cao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1676400" y="1410084"/>
            <a:ext cx="4800600" cy="1978558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329880"/>
            <a:ext cx="7772400" cy="1102519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0" y="3807619"/>
            <a:ext cx="7772400" cy="1102519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Bút chì A ……….. bút chì B.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109" y="4108450"/>
            <a:ext cx="2078182" cy="650397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d</a:t>
            </a:r>
            <a:r>
              <a:rPr lang="en-US" smtClean="0">
                <a:latin typeface="Arial" pitchFamily="34" charset="0"/>
                <a:cs typeface="Arial" pitchFamily="34" charset="0"/>
              </a:rPr>
              <a:t>ài hơn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0" y="1809750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477000" y="2570813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0"/>
            <a:ext cx="912966" cy="8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0987" y="971550"/>
            <a:ext cx="8763000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Quyển sách toán của em dài khoảng: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799" y="2724150"/>
            <a:ext cx="8777287" cy="2147316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10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699" y="4083050"/>
            <a:ext cx="666750" cy="66675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242885" y="3932464"/>
            <a:ext cx="7780025" cy="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6478814" y="1408849"/>
            <a:ext cx="1225011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685800" y="39324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685800" y="33845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685800" y="28076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685800" y="22451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685800" y="16972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5594747" y="2546350"/>
            <a:ext cx="496094" cy="15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526745"/>
            <a:ext cx="2590800" cy="27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95788"/>
            <a:ext cx="1772155" cy="1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800" y="133350"/>
            <a:ext cx="7653025" cy="1102519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Số?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55435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XĂNG-TI-MÉT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76200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356</Words>
  <Application>Microsoft Office PowerPoint</Application>
  <PresentationFormat>On-screen Show (16:9)</PresentationFormat>
  <Paragraphs>107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Quyển sách toán của em dài khoảng:</vt:lpstr>
      <vt:lpstr>Số?</vt:lpstr>
      <vt:lpstr>PowerPoint Presentation</vt:lpstr>
      <vt:lpstr>PowerPoint Presentation</vt:lpstr>
      <vt:lpstr>Cách đo:</vt:lpstr>
      <vt:lpstr>PowerPoint Presentation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181</cp:revision>
  <dcterms:created xsi:type="dcterms:W3CDTF">2021-01-09T02:19:28Z</dcterms:created>
  <dcterms:modified xsi:type="dcterms:W3CDTF">2021-03-06T09:39:11Z</dcterms:modified>
</cp:coreProperties>
</file>