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273" r:id="rId16"/>
    <p:sldId id="290" r:id="rId17"/>
    <p:sldId id="291" r:id="rId18"/>
    <p:sldId id="305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1" r:id="rId28"/>
    <p:sldId id="303" r:id="rId2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0" autoAdjust="0"/>
  </p:normalViewPr>
  <p:slideViewPr>
    <p:cSldViewPr>
      <p:cViewPr>
        <p:scale>
          <a:sx n="33" d="100"/>
          <a:sy n="33" d="100"/>
        </p:scale>
        <p:origin x="-1728" y="-84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món đồ chơi để ra thử thách. Click vào từng câu hỏi để ra đáp án.  (lưu ý: có bàn tay xuất hiện thì click mới được)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0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9914" y="4044704"/>
            <a:ext cx="5207936" cy="2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0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42" y="0"/>
            <a:ext cx="6373091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02983" y="18288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30050" r="66310" b="60278"/>
          <a:stretch/>
        </p:blipFill>
        <p:spPr>
          <a:xfrm>
            <a:off x="2947339" y="2011411"/>
            <a:ext cx="1593273" cy="1631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99919" y="179855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896855" y="17683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88407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99919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911431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59" y="2294579"/>
            <a:ext cx="1558854" cy="1125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05" y="2163171"/>
            <a:ext cx="2350036" cy="1388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36738" r="73487" b="42727"/>
          <a:stretch/>
        </p:blipFill>
        <p:spPr>
          <a:xfrm>
            <a:off x="2793452" y="4654472"/>
            <a:ext cx="1901046" cy="1435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94" t="36260" r="35406" b="45827"/>
          <a:stretch/>
        </p:blipFill>
        <p:spPr>
          <a:xfrm>
            <a:off x="5874930" y="4806971"/>
            <a:ext cx="2201341" cy="11302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35304" r="6024" b="42727"/>
          <a:stretch/>
        </p:blipFill>
        <p:spPr>
          <a:xfrm>
            <a:off x="9504822" y="4875854"/>
            <a:ext cx="1324354" cy="114561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23"/>
          <a:stretch/>
        </p:blipFill>
        <p:spPr>
          <a:xfrm>
            <a:off x="1051719" y="2133600"/>
            <a:ext cx="10131268" cy="29530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447800"/>
            <a:ext cx="11425312" cy="441795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3059" y="23622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9459" y="242902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4119" y="235399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216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3603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4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3978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5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51617" y="2368065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50303" y="2342277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82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02" y="3048000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452" y="2514600"/>
            <a:ext cx="9118016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  <a:endParaRPr lang="en-US" sz="4800">
              <a:solidFill>
                <a:srgbClr val="00B05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2423319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089443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230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9230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smtClean="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  <a:endParaRPr lang="en-US" sz="7200">
              <a:solidFill>
                <a:srgbClr val="FF0066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4" y="1585676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1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9" y="1595436"/>
            <a:ext cx="428625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697142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790918" y="1836643"/>
            <a:ext cx="2328650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3705786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66319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81291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690519" y="2247965"/>
            <a:ext cx="1172467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19" y="4748286"/>
            <a:ext cx="2824515" cy="2078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666"/>
            <a:ext cx="2964543" cy="7331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00" y="2133600"/>
            <a:ext cx="8302388" cy="2350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8319" y="685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492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519" y="2514600"/>
            <a:ext cx="24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mới: Luyện tập (tr. 10)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82392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6283" b="21526"/>
          <a:stretch/>
        </p:blipFill>
        <p:spPr>
          <a:xfrm>
            <a:off x="746919" y="685800"/>
            <a:ext cx="332417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19" y="4953000"/>
            <a:ext cx="288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tên hai nhân vật đồng hành.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6338" y="5015132"/>
            <a:ext cx="271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cài kết quả vào bảng cài.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33119" y="1143000"/>
            <a:ext cx="2971800" cy="3200400"/>
            <a:chOff x="4633119" y="1371600"/>
            <a:chExt cx="29718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" t="21949" r="36297" b="31692"/>
            <a:stretch/>
          </p:blipFill>
          <p:spPr>
            <a:xfrm>
              <a:off x="4886337" y="2743200"/>
              <a:ext cx="2562470" cy="1622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2" t="21949" r="3206" b="31692"/>
            <a:stretch/>
          </p:blipFill>
          <p:spPr>
            <a:xfrm>
              <a:off x="5526955" y="1371600"/>
              <a:ext cx="1281235" cy="16226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33119" y="1371600"/>
              <a:ext cx="2971800" cy="320040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932130" y="1066800"/>
            <a:ext cx="2463964" cy="3370163"/>
            <a:chOff x="8932130" y="1888791"/>
            <a:chExt cx="2463964" cy="33701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30" y="1888791"/>
              <a:ext cx="2316122" cy="330004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22516" y="4853970"/>
              <a:ext cx="274320" cy="327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23259" y="4797289"/>
              <a:ext cx="67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87172" y="4953000"/>
            <a:ext cx="27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Đây là trang sách số mấy?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0" y="1087774"/>
            <a:ext cx="3450916" cy="5439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3" t="43738" r="5469" b="9791"/>
          <a:stretch/>
        </p:blipFill>
        <p:spPr>
          <a:xfrm>
            <a:off x="8196828" y="1037423"/>
            <a:ext cx="3796715" cy="49927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790079" y="3962400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4019" y="14060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1386" y="558225"/>
            <a:ext cx="124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35917" r="39409" b="10154"/>
          <a:stretch/>
        </p:blipFill>
        <p:spPr>
          <a:xfrm>
            <a:off x="404018" y="558225"/>
            <a:ext cx="3338845" cy="60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1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814719" y="381000"/>
            <a:ext cx="796636" cy="647121"/>
            <a:chOff x="7924800" y="971550"/>
            <a:chExt cx="796636" cy="647121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836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1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2850" y="1437091"/>
            <a:ext cx="762000" cy="647121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2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49355" y="2483956"/>
            <a:ext cx="762000" cy="647121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3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66672" y="3529948"/>
            <a:ext cx="762000" cy="647121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4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59746" y="4625206"/>
            <a:ext cx="762000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5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9915585" y="5651746"/>
            <a:ext cx="762000" cy="647121"/>
            <a:chOff x="7924800" y="971550"/>
            <a:chExt cx="762000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0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5001" r="22377" b="75555"/>
          <a:stretch/>
        </p:blipFill>
        <p:spPr>
          <a:xfrm>
            <a:off x="1432719" y="2209800"/>
            <a:ext cx="9398793" cy="2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315</Words>
  <Application>Microsoft Office PowerPoint</Application>
  <PresentationFormat>Custom</PresentationFormat>
  <Paragraphs>116</Paragraphs>
  <Slides>28</Slides>
  <Notes>7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104</cp:revision>
  <dcterms:created xsi:type="dcterms:W3CDTF">2021-05-23T10:25:42Z</dcterms:created>
  <dcterms:modified xsi:type="dcterms:W3CDTF">2021-08-02T04:04:12Z</dcterms:modified>
</cp:coreProperties>
</file>