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media7.wav" ContentType="audio/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269" r:id="rId3"/>
    <p:sldId id="304" r:id="rId4"/>
    <p:sldId id="256" r:id="rId5"/>
    <p:sldId id="275" r:id="rId6"/>
    <p:sldId id="271" r:id="rId7"/>
    <p:sldId id="300" r:id="rId8"/>
    <p:sldId id="301" r:id="rId9"/>
    <p:sldId id="288" r:id="rId10"/>
    <p:sldId id="289" r:id="rId11"/>
    <p:sldId id="282" r:id="rId12"/>
    <p:sldId id="283" r:id="rId13"/>
    <p:sldId id="284" r:id="rId14"/>
    <p:sldId id="285" r:id="rId15"/>
    <p:sldId id="286" r:id="rId16"/>
    <p:sldId id="287" r:id="rId17"/>
    <p:sldId id="273" r:id="rId18"/>
    <p:sldId id="302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05" r:id="rId27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87C"/>
    <a:srgbClr val="EABBEF"/>
    <a:srgbClr val="9A57CD"/>
    <a:srgbClr val="FF6600"/>
    <a:srgbClr val="F8F856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3060" autoAdjust="0"/>
  </p:normalViewPr>
  <p:slideViewPr>
    <p:cSldViewPr>
      <p:cViewPr>
        <p:scale>
          <a:sx n="50" d="100"/>
          <a:sy n="50" d="100"/>
        </p:scale>
        <p:origin x="-1068" y="-48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8d86ff3bbe_0_1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8d86ff3bbe_0_1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107387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</a:p>
          <a:p>
            <a:r>
              <a:rPr lang="en-US" baseline="0" smtClean="0"/>
              <a:t>Trả lời đúng, quay về thì cây tự mọc lên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449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4839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Ngôi</a:t>
            </a:r>
            <a:r>
              <a:rPr lang="en-US" baseline="0" smtClean="0"/>
              <a:t> sao may mắn, HS đc tặng quà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8062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3000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8747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linh</a:t>
            </a:r>
            <a:r>
              <a:rPr lang="en-US" baseline="0" smtClean="0"/>
              <a:t> động thay thế nội dung dặn dò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Tập</a:t>
            </a:r>
            <a:r>
              <a:rPr lang="en-US" baseline="0" smtClean="0">
                <a:solidFill>
                  <a:srgbClr val="FF0000"/>
                </a:solidFill>
              </a:rPr>
              <a:t> viết số vào bảng con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19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1. Giới</a:t>
            </a:r>
            <a:r>
              <a:rPr lang="en-US" baseline="0" smtClean="0"/>
              <a:t> thiệu cuốn sách Toán, VBT Toán, bộ đồ dùng học toán và một số sách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1. Giới</a:t>
            </a:r>
            <a:r>
              <a:rPr lang="en-US" baseline="0" smtClean="0"/>
              <a:t> thiệu cuốn sách Toán, VBT Toán, bộ đồ dùng học toán và một số sách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1. Giới</a:t>
            </a:r>
            <a:r>
              <a:rPr lang="en-US" baseline="0" smtClean="0"/>
              <a:t> thiệu cuốn sách Toán, VBT Toán, bộ đồ dùng học toán và một số sách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Số</a:t>
            </a:r>
            <a:r>
              <a:rPr lang="en-US" baseline="0" smtClean="0"/>
              <a:t> 1 kết hợp cách viết số 1 với số 0, GV HD học sinh cách trình bày khoảng cách 1 và 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07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grpSp>
        <p:nvGrpSpPr>
          <p:cNvPr id="58" name="Google Shape;58;p11"/>
          <p:cNvGrpSpPr/>
          <p:nvPr/>
        </p:nvGrpSpPr>
        <p:grpSpPr>
          <a:xfrm rot="9401449">
            <a:off x="1003371" y="92755"/>
            <a:ext cx="2024526" cy="1672261"/>
            <a:chOff x="698956" y="6526827"/>
            <a:chExt cx="1522132" cy="1254173"/>
          </a:xfrm>
        </p:grpSpPr>
        <p:grpSp>
          <p:nvGrpSpPr>
            <p:cNvPr id="59" name="Google Shape;59;p11"/>
            <p:cNvGrpSpPr/>
            <p:nvPr/>
          </p:nvGrpSpPr>
          <p:grpSpPr>
            <a:xfrm>
              <a:off x="970014" y="6599642"/>
              <a:ext cx="1251074" cy="1089966"/>
              <a:chOff x="2227541" y="6011760"/>
              <a:chExt cx="2864180" cy="2495343"/>
            </a:xfrm>
          </p:grpSpPr>
          <p:sp>
            <p:nvSpPr>
              <p:cNvPr id="60" name="Google Shape;60;p11"/>
              <p:cNvSpPr/>
              <p:nvPr/>
            </p:nvSpPr>
            <p:spPr>
              <a:xfrm rot="-1131582">
                <a:off x="2772277" y="6293752"/>
                <a:ext cx="2064072" cy="1922827"/>
              </a:xfrm>
              <a:custGeom>
                <a:avLst/>
                <a:gdLst/>
                <a:ahLst/>
                <a:cxnLst/>
                <a:rect l="l" t="t" r="r" b="b"/>
                <a:pathLst>
                  <a:path w="83428" h="77719" extrusionOk="0">
                    <a:moveTo>
                      <a:pt x="43744" y="1"/>
                    </a:moveTo>
                    <a:cubicBezTo>
                      <a:pt x="43607" y="1"/>
                      <a:pt x="43469" y="5"/>
                      <a:pt x="43328" y="15"/>
                    </a:cubicBezTo>
                    <a:cubicBezTo>
                      <a:pt x="39256" y="277"/>
                      <a:pt x="37779" y="4360"/>
                      <a:pt x="36839" y="7718"/>
                    </a:cubicBezTo>
                    <a:cubicBezTo>
                      <a:pt x="35589" y="12203"/>
                      <a:pt x="34968" y="18558"/>
                      <a:pt x="31040" y="18558"/>
                    </a:cubicBezTo>
                    <a:cubicBezTo>
                      <a:pt x="29952" y="18558"/>
                      <a:pt x="28611" y="18070"/>
                      <a:pt x="26933" y="16921"/>
                    </a:cubicBezTo>
                    <a:cubicBezTo>
                      <a:pt x="25614" y="16019"/>
                      <a:pt x="23908" y="14589"/>
                      <a:pt x="22178" y="14589"/>
                    </a:cubicBezTo>
                    <a:cubicBezTo>
                      <a:pt x="21830" y="14589"/>
                      <a:pt x="21481" y="14647"/>
                      <a:pt x="21134" y="14778"/>
                    </a:cubicBezTo>
                    <a:cubicBezTo>
                      <a:pt x="15276" y="16993"/>
                      <a:pt x="19075" y="24530"/>
                      <a:pt x="19753" y="28387"/>
                    </a:cubicBezTo>
                    <a:cubicBezTo>
                      <a:pt x="20166" y="30701"/>
                      <a:pt x="20096" y="34763"/>
                      <a:pt x="17456" y="34763"/>
                    </a:cubicBezTo>
                    <a:cubicBezTo>
                      <a:pt x="17054" y="34763"/>
                      <a:pt x="16592" y="34669"/>
                      <a:pt x="16062" y="34459"/>
                    </a:cubicBezTo>
                    <a:cubicBezTo>
                      <a:pt x="11365" y="32594"/>
                      <a:pt x="10296" y="26273"/>
                      <a:pt x="4770" y="26273"/>
                    </a:cubicBezTo>
                    <a:cubicBezTo>
                      <a:pt x="4512" y="26273"/>
                      <a:pt x="4244" y="26287"/>
                      <a:pt x="3966" y="26315"/>
                    </a:cubicBezTo>
                    <a:cubicBezTo>
                      <a:pt x="715" y="26649"/>
                      <a:pt x="1" y="29554"/>
                      <a:pt x="489" y="32328"/>
                    </a:cubicBezTo>
                    <a:cubicBezTo>
                      <a:pt x="1251" y="36555"/>
                      <a:pt x="3644" y="40222"/>
                      <a:pt x="5085" y="44211"/>
                    </a:cubicBezTo>
                    <a:cubicBezTo>
                      <a:pt x="6597" y="48390"/>
                      <a:pt x="7061" y="52997"/>
                      <a:pt x="6549" y="57403"/>
                    </a:cubicBezTo>
                    <a:cubicBezTo>
                      <a:pt x="6275" y="59784"/>
                      <a:pt x="4037" y="62999"/>
                      <a:pt x="4632" y="65380"/>
                    </a:cubicBezTo>
                    <a:cubicBezTo>
                      <a:pt x="5513" y="68856"/>
                      <a:pt x="12336" y="68321"/>
                      <a:pt x="15050" y="68797"/>
                    </a:cubicBezTo>
                    <a:cubicBezTo>
                      <a:pt x="18884" y="69476"/>
                      <a:pt x="22766" y="70095"/>
                      <a:pt x="26468" y="71345"/>
                    </a:cubicBezTo>
                    <a:cubicBezTo>
                      <a:pt x="30939" y="72847"/>
                      <a:pt x="38196" y="77718"/>
                      <a:pt x="44090" y="77718"/>
                    </a:cubicBezTo>
                    <a:cubicBezTo>
                      <a:pt x="46186" y="77718"/>
                      <a:pt x="48109" y="77102"/>
                      <a:pt x="49674" y="75500"/>
                    </a:cubicBezTo>
                    <a:cubicBezTo>
                      <a:pt x="51602" y="73524"/>
                      <a:pt x="50626" y="70488"/>
                      <a:pt x="49185" y="68559"/>
                    </a:cubicBezTo>
                    <a:cubicBezTo>
                      <a:pt x="47364" y="66130"/>
                      <a:pt x="44090" y="64594"/>
                      <a:pt x="42661" y="61856"/>
                    </a:cubicBezTo>
                    <a:cubicBezTo>
                      <a:pt x="41468" y="59570"/>
                      <a:pt x="43103" y="58980"/>
                      <a:pt x="45242" y="58980"/>
                    </a:cubicBezTo>
                    <a:cubicBezTo>
                      <a:pt x="47158" y="58980"/>
                      <a:pt x="49479" y="59453"/>
                      <a:pt x="50531" y="59605"/>
                    </a:cubicBezTo>
                    <a:cubicBezTo>
                      <a:pt x="52312" y="59861"/>
                      <a:pt x="54410" y="60234"/>
                      <a:pt x="56446" y="60234"/>
                    </a:cubicBezTo>
                    <a:cubicBezTo>
                      <a:pt x="59050" y="60234"/>
                      <a:pt x="61553" y="59624"/>
                      <a:pt x="63163" y="57379"/>
                    </a:cubicBezTo>
                    <a:cubicBezTo>
                      <a:pt x="66116" y="53271"/>
                      <a:pt x="61497" y="49068"/>
                      <a:pt x="58818" y="46354"/>
                    </a:cubicBezTo>
                    <a:cubicBezTo>
                      <a:pt x="55151" y="42627"/>
                      <a:pt x="56532" y="41246"/>
                      <a:pt x="59306" y="40817"/>
                    </a:cubicBezTo>
                    <a:cubicBezTo>
                      <a:pt x="60111" y="40689"/>
                      <a:pt x="61032" y="40643"/>
                      <a:pt x="61979" y="40643"/>
                    </a:cubicBezTo>
                    <a:cubicBezTo>
                      <a:pt x="63762" y="40643"/>
                      <a:pt x="65636" y="40807"/>
                      <a:pt x="66997" y="40901"/>
                    </a:cubicBezTo>
                    <a:cubicBezTo>
                      <a:pt x="68350" y="40991"/>
                      <a:pt x="70090" y="41137"/>
                      <a:pt x="71903" y="41137"/>
                    </a:cubicBezTo>
                    <a:cubicBezTo>
                      <a:pt x="76075" y="41137"/>
                      <a:pt x="80636" y="40364"/>
                      <a:pt x="81773" y="36364"/>
                    </a:cubicBezTo>
                    <a:cubicBezTo>
                      <a:pt x="83428" y="30578"/>
                      <a:pt x="75260" y="28090"/>
                      <a:pt x="71057" y="27816"/>
                    </a:cubicBezTo>
                    <a:cubicBezTo>
                      <a:pt x="69545" y="27720"/>
                      <a:pt x="66307" y="27518"/>
                      <a:pt x="65557" y="25863"/>
                    </a:cubicBezTo>
                    <a:cubicBezTo>
                      <a:pt x="64425" y="23339"/>
                      <a:pt x="68890" y="21386"/>
                      <a:pt x="70414" y="20291"/>
                    </a:cubicBezTo>
                    <a:cubicBezTo>
                      <a:pt x="73534" y="18029"/>
                      <a:pt x="75927" y="14493"/>
                      <a:pt x="76606" y="10659"/>
                    </a:cubicBezTo>
                    <a:cubicBezTo>
                      <a:pt x="77201" y="7313"/>
                      <a:pt x="75355" y="4337"/>
                      <a:pt x="72319" y="2920"/>
                    </a:cubicBezTo>
                    <a:cubicBezTo>
                      <a:pt x="71216" y="2408"/>
                      <a:pt x="70191" y="2186"/>
                      <a:pt x="69227" y="2186"/>
                    </a:cubicBezTo>
                    <a:cubicBezTo>
                      <a:pt x="63183" y="2186"/>
                      <a:pt x="59515" y="10924"/>
                      <a:pt x="53960" y="12135"/>
                    </a:cubicBezTo>
                    <a:cubicBezTo>
                      <a:pt x="53728" y="12186"/>
                      <a:pt x="53514" y="12210"/>
                      <a:pt x="53317" y="12210"/>
                    </a:cubicBezTo>
                    <a:cubicBezTo>
                      <a:pt x="50797" y="12210"/>
                      <a:pt x="50946" y="8282"/>
                      <a:pt x="50317" y="6206"/>
                    </a:cubicBezTo>
                    <a:cubicBezTo>
                      <a:pt x="49353" y="3076"/>
                      <a:pt x="47297" y="1"/>
                      <a:pt x="43744" y="1"/>
                    </a:cubicBezTo>
                    <a:close/>
                  </a:path>
                </a:pathLst>
              </a:custGeom>
              <a:solidFill>
                <a:srgbClr val="5AD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1" name="Google Shape;61;p11"/>
              <p:cNvGrpSpPr/>
              <p:nvPr/>
            </p:nvGrpSpPr>
            <p:grpSpPr>
              <a:xfrm>
                <a:off x="2227541" y="6635267"/>
                <a:ext cx="2250382" cy="1871835"/>
                <a:chOff x="2227541" y="6635267"/>
                <a:chExt cx="2250382" cy="1871835"/>
              </a:xfrm>
            </p:grpSpPr>
            <p:sp>
              <p:nvSpPr>
                <p:cNvPr id="62" name="Google Shape;62;p11"/>
                <p:cNvSpPr/>
                <p:nvPr/>
              </p:nvSpPr>
              <p:spPr>
                <a:xfrm rot="-1131582">
                  <a:off x="2389104" y="6911337"/>
                  <a:ext cx="1927256" cy="1319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98" h="53341" extrusionOk="0">
                      <a:moveTo>
                        <a:pt x="77657" y="0"/>
                      </a:moveTo>
                      <a:cubicBezTo>
                        <a:pt x="77524" y="0"/>
                        <a:pt x="77309" y="98"/>
                        <a:pt x="77038" y="330"/>
                      </a:cubicBezTo>
                      <a:cubicBezTo>
                        <a:pt x="77038" y="330"/>
                        <a:pt x="75681" y="1521"/>
                        <a:pt x="73430" y="3497"/>
                      </a:cubicBezTo>
                      <a:cubicBezTo>
                        <a:pt x="72299" y="4486"/>
                        <a:pt x="70954" y="5664"/>
                        <a:pt x="69430" y="6998"/>
                      </a:cubicBezTo>
                      <a:cubicBezTo>
                        <a:pt x="68668" y="7665"/>
                        <a:pt x="67870" y="8367"/>
                        <a:pt x="67037" y="9093"/>
                      </a:cubicBezTo>
                      <a:cubicBezTo>
                        <a:pt x="66203" y="9820"/>
                        <a:pt x="65334" y="10594"/>
                        <a:pt x="64441" y="11391"/>
                      </a:cubicBezTo>
                      <a:cubicBezTo>
                        <a:pt x="63548" y="12177"/>
                        <a:pt x="62631" y="12999"/>
                        <a:pt x="61691" y="13832"/>
                      </a:cubicBezTo>
                      <a:cubicBezTo>
                        <a:pt x="61453" y="14034"/>
                        <a:pt x="61215" y="14249"/>
                        <a:pt x="60976" y="14463"/>
                      </a:cubicBezTo>
                      <a:cubicBezTo>
                        <a:pt x="60750" y="14677"/>
                        <a:pt x="60512" y="14892"/>
                        <a:pt x="60274" y="15106"/>
                      </a:cubicBezTo>
                      <a:cubicBezTo>
                        <a:pt x="59798" y="15535"/>
                        <a:pt x="59321" y="15975"/>
                        <a:pt x="58845" y="16416"/>
                      </a:cubicBezTo>
                      <a:cubicBezTo>
                        <a:pt x="57881" y="17297"/>
                        <a:pt x="56916" y="18190"/>
                        <a:pt x="55940" y="19083"/>
                      </a:cubicBezTo>
                      <a:lnTo>
                        <a:pt x="55571" y="19416"/>
                      </a:lnTo>
                      <a:lnTo>
                        <a:pt x="55214" y="19773"/>
                      </a:lnTo>
                      <a:cubicBezTo>
                        <a:pt x="54976" y="20011"/>
                        <a:pt x="54738" y="20250"/>
                        <a:pt x="54499" y="20488"/>
                      </a:cubicBezTo>
                      <a:cubicBezTo>
                        <a:pt x="54035" y="20964"/>
                        <a:pt x="53571" y="21440"/>
                        <a:pt x="53106" y="21916"/>
                      </a:cubicBezTo>
                      <a:cubicBezTo>
                        <a:pt x="51261" y="23845"/>
                        <a:pt x="49463" y="25798"/>
                        <a:pt x="47725" y="27691"/>
                      </a:cubicBezTo>
                      <a:cubicBezTo>
                        <a:pt x="45975" y="29572"/>
                        <a:pt x="44284" y="31370"/>
                        <a:pt x="42653" y="33025"/>
                      </a:cubicBezTo>
                      <a:cubicBezTo>
                        <a:pt x="41033" y="34668"/>
                        <a:pt x="39259" y="36406"/>
                        <a:pt x="37342" y="38085"/>
                      </a:cubicBezTo>
                      <a:cubicBezTo>
                        <a:pt x="36378" y="38918"/>
                        <a:pt x="35390" y="39752"/>
                        <a:pt x="34354" y="40538"/>
                      </a:cubicBezTo>
                      <a:cubicBezTo>
                        <a:pt x="33318" y="41335"/>
                        <a:pt x="32247" y="42109"/>
                        <a:pt x="31151" y="42824"/>
                      </a:cubicBezTo>
                      <a:cubicBezTo>
                        <a:pt x="30044" y="43550"/>
                        <a:pt x="28913" y="44205"/>
                        <a:pt x="27746" y="44812"/>
                      </a:cubicBezTo>
                      <a:cubicBezTo>
                        <a:pt x="27460" y="44967"/>
                        <a:pt x="27175" y="45122"/>
                        <a:pt x="26877" y="45253"/>
                      </a:cubicBezTo>
                      <a:cubicBezTo>
                        <a:pt x="26579" y="45395"/>
                        <a:pt x="26293" y="45538"/>
                        <a:pt x="25996" y="45669"/>
                      </a:cubicBezTo>
                      <a:cubicBezTo>
                        <a:pt x="25401" y="45919"/>
                        <a:pt x="24793" y="46146"/>
                        <a:pt x="24186" y="46384"/>
                      </a:cubicBezTo>
                      <a:cubicBezTo>
                        <a:pt x="23888" y="46503"/>
                        <a:pt x="23591" y="46622"/>
                        <a:pt x="23293" y="46741"/>
                      </a:cubicBezTo>
                      <a:cubicBezTo>
                        <a:pt x="23138" y="46800"/>
                        <a:pt x="22995" y="46860"/>
                        <a:pt x="22853" y="46919"/>
                      </a:cubicBezTo>
                      <a:cubicBezTo>
                        <a:pt x="22698" y="46967"/>
                        <a:pt x="22543" y="47027"/>
                        <a:pt x="22400" y="47074"/>
                      </a:cubicBezTo>
                      <a:cubicBezTo>
                        <a:pt x="21793" y="47289"/>
                        <a:pt x="21198" y="47491"/>
                        <a:pt x="20602" y="47693"/>
                      </a:cubicBezTo>
                      <a:cubicBezTo>
                        <a:pt x="20317" y="47801"/>
                        <a:pt x="20019" y="47908"/>
                        <a:pt x="19721" y="48003"/>
                      </a:cubicBezTo>
                      <a:cubicBezTo>
                        <a:pt x="19435" y="48098"/>
                        <a:pt x="19138" y="48182"/>
                        <a:pt x="18852" y="48277"/>
                      </a:cubicBezTo>
                      <a:cubicBezTo>
                        <a:pt x="18257" y="48455"/>
                        <a:pt x="17685" y="48634"/>
                        <a:pt x="17114" y="48813"/>
                      </a:cubicBezTo>
                      <a:cubicBezTo>
                        <a:pt x="12566" y="50170"/>
                        <a:pt x="8470" y="51087"/>
                        <a:pt x="5553" y="51753"/>
                      </a:cubicBezTo>
                      <a:cubicBezTo>
                        <a:pt x="4100" y="52075"/>
                        <a:pt x="2922" y="52337"/>
                        <a:pt x="2112" y="52503"/>
                      </a:cubicBezTo>
                      <a:cubicBezTo>
                        <a:pt x="1314" y="52682"/>
                        <a:pt x="874" y="52777"/>
                        <a:pt x="874" y="52777"/>
                      </a:cubicBezTo>
                      <a:cubicBezTo>
                        <a:pt x="47" y="52974"/>
                        <a:pt x="1" y="53340"/>
                        <a:pt x="641" y="53340"/>
                      </a:cubicBezTo>
                      <a:cubicBezTo>
                        <a:pt x="739" y="53340"/>
                        <a:pt x="852" y="53332"/>
                        <a:pt x="981" y="53313"/>
                      </a:cubicBezTo>
                      <a:cubicBezTo>
                        <a:pt x="981" y="53313"/>
                        <a:pt x="1421" y="53218"/>
                        <a:pt x="2231" y="53063"/>
                      </a:cubicBezTo>
                      <a:cubicBezTo>
                        <a:pt x="3041" y="52896"/>
                        <a:pt x="4219" y="52658"/>
                        <a:pt x="5684" y="52361"/>
                      </a:cubicBezTo>
                      <a:cubicBezTo>
                        <a:pt x="8625" y="51741"/>
                        <a:pt x="12732" y="50884"/>
                        <a:pt x="17340" y="49575"/>
                      </a:cubicBezTo>
                      <a:cubicBezTo>
                        <a:pt x="17911" y="49408"/>
                        <a:pt x="18495" y="49241"/>
                        <a:pt x="19090" y="49063"/>
                      </a:cubicBezTo>
                      <a:cubicBezTo>
                        <a:pt x="19388" y="48979"/>
                        <a:pt x="19686" y="48884"/>
                        <a:pt x="19983" y="48801"/>
                      </a:cubicBezTo>
                      <a:cubicBezTo>
                        <a:pt x="20281" y="48705"/>
                        <a:pt x="20578" y="48598"/>
                        <a:pt x="20876" y="48503"/>
                      </a:cubicBezTo>
                      <a:cubicBezTo>
                        <a:pt x="21471" y="48301"/>
                        <a:pt x="22079" y="48098"/>
                        <a:pt x="22686" y="47896"/>
                      </a:cubicBezTo>
                      <a:cubicBezTo>
                        <a:pt x="22841" y="47848"/>
                        <a:pt x="22995" y="47789"/>
                        <a:pt x="23150" y="47741"/>
                      </a:cubicBezTo>
                      <a:cubicBezTo>
                        <a:pt x="23293" y="47681"/>
                        <a:pt x="23448" y="47622"/>
                        <a:pt x="23603" y="47562"/>
                      </a:cubicBezTo>
                      <a:cubicBezTo>
                        <a:pt x="23900" y="47455"/>
                        <a:pt x="24210" y="47336"/>
                        <a:pt x="24519" y="47217"/>
                      </a:cubicBezTo>
                      <a:cubicBezTo>
                        <a:pt x="25127" y="46979"/>
                        <a:pt x="25746" y="46753"/>
                        <a:pt x="26365" y="46515"/>
                      </a:cubicBezTo>
                      <a:cubicBezTo>
                        <a:pt x="26663" y="46372"/>
                        <a:pt x="26972" y="46229"/>
                        <a:pt x="27270" y="46086"/>
                      </a:cubicBezTo>
                      <a:cubicBezTo>
                        <a:pt x="27579" y="45955"/>
                        <a:pt x="27877" y="45800"/>
                        <a:pt x="28175" y="45646"/>
                      </a:cubicBezTo>
                      <a:cubicBezTo>
                        <a:pt x="29365" y="45038"/>
                        <a:pt x="30544" y="44372"/>
                        <a:pt x="31675" y="43645"/>
                      </a:cubicBezTo>
                      <a:cubicBezTo>
                        <a:pt x="32806" y="42919"/>
                        <a:pt x="33902" y="42145"/>
                        <a:pt x="34961" y="41347"/>
                      </a:cubicBezTo>
                      <a:cubicBezTo>
                        <a:pt x="36021" y="40538"/>
                        <a:pt x="37033" y="39704"/>
                        <a:pt x="38021" y="38859"/>
                      </a:cubicBezTo>
                      <a:cubicBezTo>
                        <a:pt x="39974" y="37168"/>
                        <a:pt x="41772" y="35430"/>
                        <a:pt x="43415" y="33763"/>
                      </a:cubicBezTo>
                      <a:cubicBezTo>
                        <a:pt x="45046" y="32108"/>
                        <a:pt x="46748" y="30286"/>
                        <a:pt x="48475" y="28381"/>
                      </a:cubicBezTo>
                      <a:cubicBezTo>
                        <a:pt x="50213" y="26488"/>
                        <a:pt x="51999" y="24524"/>
                        <a:pt x="53809" y="22595"/>
                      </a:cubicBezTo>
                      <a:cubicBezTo>
                        <a:pt x="54273" y="22107"/>
                        <a:pt x="54726" y="21631"/>
                        <a:pt x="55190" y="21154"/>
                      </a:cubicBezTo>
                      <a:cubicBezTo>
                        <a:pt x="55416" y="20916"/>
                        <a:pt x="55642" y="20678"/>
                        <a:pt x="55881" y="20452"/>
                      </a:cubicBezTo>
                      <a:lnTo>
                        <a:pt x="56226" y="20095"/>
                      </a:lnTo>
                      <a:lnTo>
                        <a:pt x="56583" y="19761"/>
                      </a:lnTo>
                      <a:cubicBezTo>
                        <a:pt x="57547" y="18857"/>
                        <a:pt x="58512" y="17952"/>
                        <a:pt x="59452" y="17071"/>
                      </a:cubicBezTo>
                      <a:cubicBezTo>
                        <a:pt x="59929" y="16618"/>
                        <a:pt x="60393" y="16178"/>
                        <a:pt x="60869" y="15749"/>
                      </a:cubicBezTo>
                      <a:cubicBezTo>
                        <a:pt x="61095" y="15523"/>
                        <a:pt x="61334" y="15308"/>
                        <a:pt x="61560" y="15094"/>
                      </a:cubicBezTo>
                      <a:cubicBezTo>
                        <a:pt x="61798" y="14880"/>
                        <a:pt x="62024" y="14666"/>
                        <a:pt x="62262" y="14451"/>
                      </a:cubicBezTo>
                      <a:cubicBezTo>
                        <a:pt x="63191" y="13606"/>
                        <a:pt x="64096" y="12784"/>
                        <a:pt x="64977" y="11987"/>
                      </a:cubicBezTo>
                      <a:cubicBezTo>
                        <a:pt x="72049" y="5581"/>
                        <a:pt x="77407" y="735"/>
                        <a:pt x="77407" y="735"/>
                      </a:cubicBezTo>
                      <a:cubicBezTo>
                        <a:pt x="77868" y="321"/>
                        <a:pt x="77898" y="0"/>
                        <a:pt x="77657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3;p11"/>
                <p:cNvSpPr/>
                <p:nvPr/>
              </p:nvSpPr>
              <p:spPr>
                <a:xfrm rot="-1131582">
                  <a:off x="3441562" y="7628158"/>
                  <a:ext cx="485043" cy="66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5" h="2670" extrusionOk="0">
                      <a:moveTo>
                        <a:pt x="13901" y="0"/>
                      </a:moveTo>
                      <a:cubicBezTo>
                        <a:pt x="13437" y="0"/>
                        <a:pt x="12960" y="12"/>
                        <a:pt x="12472" y="24"/>
                      </a:cubicBezTo>
                      <a:cubicBezTo>
                        <a:pt x="12234" y="24"/>
                        <a:pt x="11996" y="36"/>
                        <a:pt x="11758" y="36"/>
                      </a:cubicBezTo>
                      <a:cubicBezTo>
                        <a:pt x="11639" y="48"/>
                        <a:pt x="11520" y="48"/>
                        <a:pt x="11401" y="48"/>
                      </a:cubicBezTo>
                      <a:cubicBezTo>
                        <a:pt x="11282" y="60"/>
                        <a:pt x="11163" y="72"/>
                        <a:pt x="11044" y="72"/>
                      </a:cubicBezTo>
                      <a:cubicBezTo>
                        <a:pt x="10579" y="107"/>
                        <a:pt x="10127" y="143"/>
                        <a:pt x="9710" y="179"/>
                      </a:cubicBezTo>
                      <a:cubicBezTo>
                        <a:pt x="9472" y="203"/>
                        <a:pt x="9222" y="226"/>
                        <a:pt x="8972" y="250"/>
                      </a:cubicBezTo>
                      <a:cubicBezTo>
                        <a:pt x="8722" y="286"/>
                        <a:pt x="8460" y="322"/>
                        <a:pt x="8198" y="357"/>
                      </a:cubicBezTo>
                      <a:cubicBezTo>
                        <a:pt x="7674" y="429"/>
                        <a:pt x="7138" y="500"/>
                        <a:pt x="6602" y="584"/>
                      </a:cubicBezTo>
                      <a:cubicBezTo>
                        <a:pt x="6067" y="679"/>
                        <a:pt x="5519" y="786"/>
                        <a:pt x="4995" y="881"/>
                      </a:cubicBezTo>
                      <a:cubicBezTo>
                        <a:pt x="4733" y="941"/>
                        <a:pt x="4471" y="988"/>
                        <a:pt x="4221" y="1036"/>
                      </a:cubicBezTo>
                      <a:cubicBezTo>
                        <a:pt x="3971" y="1096"/>
                        <a:pt x="3733" y="1155"/>
                        <a:pt x="3495" y="1215"/>
                      </a:cubicBezTo>
                      <a:cubicBezTo>
                        <a:pt x="3019" y="1334"/>
                        <a:pt x="2566" y="1441"/>
                        <a:pt x="2161" y="1536"/>
                      </a:cubicBezTo>
                      <a:cubicBezTo>
                        <a:pt x="1769" y="1655"/>
                        <a:pt x="1411" y="1762"/>
                        <a:pt x="1114" y="1846"/>
                      </a:cubicBezTo>
                      <a:cubicBezTo>
                        <a:pt x="530" y="2024"/>
                        <a:pt x="173" y="2131"/>
                        <a:pt x="173" y="2131"/>
                      </a:cubicBezTo>
                      <a:cubicBezTo>
                        <a:pt x="1" y="2200"/>
                        <a:pt x="117" y="2669"/>
                        <a:pt x="307" y="2669"/>
                      </a:cubicBezTo>
                      <a:cubicBezTo>
                        <a:pt x="314" y="2669"/>
                        <a:pt x="321" y="2668"/>
                        <a:pt x="328" y="2667"/>
                      </a:cubicBezTo>
                      <a:cubicBezTo>
                        <a:pt x="328" y="2667"/>
                        <a:pt x="685" y="2584"/>
                        <a:pt x="1280" y="2453"/>
                      </a:cubicBezTo>
                      <a:cubicBezTo>
                        <a:pt x="1578" y="2393"/>
                        <a:pt x="1923" y="2310"/>
                        <a:pt x="2328" y="2227"/>
                      </a:cubicBezTo>
                      <a:cubicBezTo>
                        <a:pt x="2733" y="2155"/>
                        <a:pt x="3173" y="2084"/>
                        <a:pt x="3650" y="2000"/>
                      </a:cubicBezTo>
                      <a:cubicBezTo>
                        <a:pt x="3888" y="1953"/>
                        <a:pt x="4126" y="1917"/>
                        <a:pt x="4376" y="1870"/>
                      </a:cubicBezTo>
                      <a:cubicBezTo>
                        <a:pt x="4626" y="1834"/>
                        <a:pt x="4888" y="1798"/>
                        <a:pt x="5150" y="1762"/>
                      </a:cubicBezTo>
                      <a:cubicBezTo>
                        <a:pt x="5674" y="1691"/>
                        <a:pt x="6210" y="1619"/>
                        <a:pt x="6733" y="1548"/>
                      </a:cubicBezTo>
                      <a:cubicBezTo>
                        <a:pt x="7269" y="1489"/>
                        <a:pt x="7805" y="1429"/>
                        <a:pt x="8317" y="1381"/>
                      </a:cubicBezTo>
                      <a:cubicBezTo>
                        <a:pt x="8579" y="1346"/>
                        <a:pt x="8829" y="1322"/>
                        <a:pt x="9079" y="1298"/>
                      </a:cubicBezTo>
                      <a:cubicBezTo>
                        <a:pt x="9329" y="1274"/>
                        <a:pt x="9567" y="1250"/>
                        <a:pt x="9805" y="1239"/>
                      </a:cubicBezTo>
                      <a:cubicBezTo>
                        <a:pt x="10222" y="1191"/>
                        <a:pt x="10663" y="1155"/>
                        <a:pt x="11127" y="1108"/>
                      </a:cubicBezTo>
                      <a:cubicBezTo>
                        <a:pt x="11234" y="1096"/>
                        <a:pt x="11353" y="1084"/>
                        <a:pt x="11460" y="1072"/>
                      </a:cubicBezTo>
                      <a:cubicBezTo>
                        <a:pt x="11579" y="1072"/>
                        <a:pt x="11698" y="1060"/>
                        <a:pt x="11817" y="1060"/>
                      </a:cubicBezTo>
                      <a:cubicBezTo>
                        <a:pt x="12056" y="1036"/>
                        <a:pt x="12282" y="1024"/>
                        <a:pt x="12520" y="1012"/>
                      </a:cubicBezTo>
                      <a:cubicBezTo>
                        <a:pt x="12996" y="977"/>
                        <a:pt x="13460" y="941"/>
                        <a:pt x="13925" y="917"/>
                      </a:cubicBezTo>
                      <a:cubicBezTo>
                        <a:pt x="14389" y="893"/>
                        <a:pt x="14842" y="881"/>
                        <a:pt x="15258" y="869"/>
                      </a:cubicBezTo>
                      <a:cubicBezTo>
                        <a:pt x="15830" y="838"/>
                        <a:pt x="16354" y="838"/>
                        <a:pt x="16802" y="838"/>
                      </a:cubicBezTo>
                      <a:lnTo>
                        <a:pt x="16802" y="838"/>
                      </a:lnTo>
                      <a:cubicBezTo>
                        <a:pt x="17026" y="838"/>
                        <a:pt x="17231" y="838"/>
                        <a:pt x="17413" y="834"/>
                      </a:cubicBezTo>
                      <a:cubicBezTo>
                        <a:pt x="17866" y="834"/>
                        <a:pt x="18189" y="834"/>
                        <a:pt x="18314" y="827"/>
                      </a:cubicBezTo>
                      <a:lnTo>
                        <a:pt x="18314" y="827"/>
                      </a:lnTo>
                      <a:cubicBezTo>
                        <a:pt x="18323" y="833"/>
                        <a:pt x="18333" y="839"/>
                        <a:pt x="18342" y="846"/>
                      </a:cubicBezTo>
                      <a:cubicBezTo>
                        <a:pt x="18378" y="858"/>
                        <a:pt x="18413" y="869"/>
                        <a:pt x="18449" y="881"/>
                      </a:cubicBezTo>
                      <a:cubicBezTo>
                        <a:pt x="18509" y="905"/>
                        <a:pt x="18556" y="917"/>
                        <a:pt x="18616" y="929"/>
                      </a:cubicBezTo>
                      <a:cubicBezTo>
                        <a:pt x="18711" y="953"/>
                        <a:pt x="18794" y="977"/>
                        <a:pt x="18866" y="988"/>
                      </a:cubicBezTo>
                      <a:cubicBezTo>
                        <a:pt x="19009" y="1012"/>
                        <a:pt x="19104" y="1024"/>
                        <a:pt x="19175" y="1036"/>
                      </a:cubicBezTo>
                      <a:cubicBezTo>
                        <a:pt x="19318" y="1060"/>
                        <a:pt x="19330" y="1060"/>
                        <a:pt x="19330" y="1060"/>
                      </a:cubicBezTo>
                      <a:cubicBezTo>
                        <a:pt x="19533" y="1060"/>
                        <a:pt x="19604" y="607"/>
                        <a:pt x="19414" y="524"/>
                      </a:cubicBezTo>
                      <a:cubicBezTo>
                        <a:pt x="19414" y="524"/>
                        <a:pt x="19402" y="524"/>
                        <a:pt x="19271" y="500"/>
                      </a:cubicBezTo>
                      <a:cubicBezTo>
                        <a:pt x="19199" y="488"/>
                        <a:pt x="19104" y="465"/>
                        <a:pt x="18973" y="441"/>
                      </a:cubicBezTo>
                      <a:cubicBezTo>
                        <a:pt x="18914" y="429"/>
                        <a:pt x="18830" y="417"/>
                        <a:pt x="18759" y="393"/>
                      </a:cubicBezTo>
                      <a:cubicBezTo>
                        <a:pt x="18723" y="381"/>
                        <a:pt x="18675" y="369"/>
                        <a:pt x="18640" y="357"/>
                      </a:cubicBezTo>
                      <a:cubicBezTo>
                        <a:pt x="18616" y="346"/>
                        <a:pt x="18604" y="334"/>
                        <a:pt x="18580" y="334"/>
                      </a:cubicBezTo>
                      <a:cubicBezTo>
                        <a:pt x="18568" y="322"/>
                        <a:pt x="18556" y="322"/>
                        <a:pt x="18544" y="310"/>
                      </a:cubicBezTo>
                      <a:lnTo>
                        <a:pt x="18449" y="274"/>
                      </a:lnTo>
                      <a:lnTo>
                        <a:pt x="18402" y="262"/>
                      </a:lnTo>
                      <a:cubicBezTo>
                        <a:pt x="18354" y="250"/>
                        <a:pt x="18009" y="215"/>
                        <a:pt x="17449" y="167"/>
                      </a:cubicBezTo>
                      <a:cubicBezTo>
                        <a:pt x="16889" y="119"/>
                        <a:pt x="16127" y="36"/>
                        <a:pt x="15258" y="36"/>
                      </a:cubicBezTo>
                      <a:cubicBezTo>
                        <a:pt x="14830" y="24"/>
                        <a:pt x="14377" y="12"/>
                        <a:pt x="13901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4;p11"/>
                <p:cNvSpPr/>
                <p:nvPr/>
              </p:nvSpPr>
              <p:spPr>
                <a:xfrm rot="-1131582">
                  <a:off x="3621630" y="6827655"/>
                  <a:ext cx="184071" cy="404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0" h="16339" extrusionOk="0">
                      <a:moveTo>
                        <a:pt x="7065" y="0"/>
                      </a:moveTo>
                      <a:cubicBezTo>
                        <a:pt x="6996" y="0"/>
                        <a:pt x="6934" y="18"/>
                        <a:pt x="6902" y="61"/>
                      </a:cubicBezTo>
                      <a:cubicBezTo>
                        <a:pt x="6902" y="61"/>
                        <a:pt x="6771" y="370"/>
                        <a:pt x="6569" y="870"/>
                      </a:cubicBezTo>
                      <a:cubicBezTo>
                        <a:pt x="6367" y="1406"/>
                        <a:pt x="6081" y="2097"/>
                        <a:pt x="5759" y="2930"/>
                      </a:cubicBezTo>
                      <a:cubicBezTo>
                        <a:pt x="5140" y="4573"/>
                        <a:pt x="4378" y="6609"/>
                        <a:pt x="3771" y="8205"/>
                      </a:cubicBezTo>
                      <a:cubicBezTo>
                        <a:pt x="3473" y="9002"/>
                        <a:pt x="3128" y="9895"/>
                        <a:pt x="2759" y="10788"/>
                      </a:cubicBezTo>
                      <a:cubicBezTo>
                        <a:pt x="2378" y="11681"/>
                        <a:pt x="1973" y="12562"/>
                        <a:pt x="1580" y="13336"/>
                      </a:cubicBezTo>
                      <a:cubicBezTo>
                        <a:pt x="1378" y="13717"/>
                        <a:pt x="1187" y="14086"/>
                        <a:pt x="1009" y="14408"/>
                      </a:cubicBezTo>
                      <a:cubicBezTo>
                        <a:pt x="830" y="14717"/>
                        <a:pt x="663" y="15003"/>
                        <a:pt x="533" y="15241"/>
                      </a:cubicBezTo>
                      <a:cubicBezTo>
                        <a:pt x="247" y="15706"/>
                        <a:pt x="68" y="15991"/>
                        <a:pt x="68" y="15991"/>
                      </a:cubicBezTo>
                      <a:cubicBezTo>
                        <a:pt x="0" y="16117"/>
                        <a:pt x="265" y="16339"/>
                        <a:pt x="429" y="16339"/>
                      </a:cubicBezTo>
                      <a:cubicBezTo>
                        <a:pt x="466" y="16339"/>
                        <a:pt x="499" y="16327"/>
                        <a:pt x="521" y="16301"/>
                      </a:cubicBezTo>
                      <a:cubicBezTo>
                        <a:pt x="521" y="16301"/>
                        <a:pt x="723" y="16027"/>
                        <a:pt x="1056" y="15587"/>
                      </a:cubicBezTo>
                      <a:cubicBezTo>
                        <a:pt x="1211" y="15360"/>
                        <a:pt x="1402" y="15086"/>
                        <a:pt x="1616" y="14765"/>
                      </a:cubicBezTo>
                      <a:cubicBezTo>
                        <a:pt x="1818" y="14455"/>
                        <a:pt x="2045" y="14098"/>
                        <a:pt x="2283" y="13729"/>
                      </a:cubicBezTo>
                      <a:cubicBezTo>
                        <a:pt x="2735" y="12955"/>
                        <a:pt x="3211" y="12086"/>
                        <a:pt x="3640" y="11193"/>
                      </a:cubicBezTo>
                      <a:cubicBezTo>
                        <a:pt x="4069" y="10288"/>
                        <a:pt x="4462" y="9383"/>
                        <a:pt x="4759" y="8574"/>
                      </a:cubicBezTo>
                      <a:cubicBezTo>
                        <a:pt x="5378" y="6966"/>
                        <a:pt x="6009" y="4871"/>
                        <a:pt x="6521" y="3192"/>
                      </a:cubicBezTo>
                      <a:cubicBezTo>
                        <a:pt x="7033" y="1501"/>
                        <a:pt x="7414" y="227"/>
                        <a:pt x="7414" y="227"/>
                      </a:cubicBezTo>
                      <a:cubicBezTo>
                        <a:pt x="7439" y="102"/>
                        <a:pt x="7229" y="0"/>
                        <a:pt x="7065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5" name="Google Shape;65;p11"/>
            <p:cNvGrpSpPr/>
            <p:nvPr/>
          </p:nvGrpSpPr>
          <p:grpSpPr>
            <a:xfrm>
              <a:off x="698956" y="6526827"/>
              <a:ext cx="761443" cy="1254173"/>
              <a:chOff x="1668617" y="5683195"/>
              <a:chExt cx="1743230" cy="2871275"/>
            </a:xfrm>
          </p:grpSpPr>
          <p:sp>
            <p:nvSpPr>
              <p:cNvPr id="66" name="Google Shape;66;p11"/>
              <p:cNvSpPr/>
              <p:nvPr/>
            </p:nvSpPr>
            <p:spPr>
              <a:xfrm>
                <a:off x="1668617" y="5683195"/>
                <a:ext cx="1729969" cy="2242458"/>
              </a:xfrm>
              <a:custGeom>
                <a:avLst/>
                <a:gdLst/>
                <a:ahLst/>
                <a:cxnLst/>
                <a:rect l="l" t="t" r="r" b="b"/>
                <a:pathLst>
                  <a:path w="69926" h="90641" extrusionOk="0">
                    <a:moveTo>
                      <a:pt x="18523" y="0"/>
                    </a:moveTo>
                    <a:cubicBezTo>
                      <a:pt x="16491" y="0"/>
                      <a:pt x="14474" y="212"/>
                      <a:pt x="12514" y="681"/>
                    </a:cubicBezTo>
                    <a:cubicBezTo>
                      <a:pt x="8025" y="1752"/>
                      <a:pt x="3239" y="4252"/>
                      <a:pt x="1334" y="8503"/>
                    </a:cubicBezTo>
                    <a:cubicBezTo>
                      <a:pt x="1274" y="8562"/>
                      <a:pt x="1227" y="8610"/>
                      <a:pt x="1167" y="8670"/>
                    </a:cubicBezTo>
                    <a:cubicBezTo>
                      <a:pt x="762" y="8991"/>
                      <a:pt x="715" y="9455"/>
                      <a:pt x="858" y="9836"/>
                    </a:cubicBezTo>
                    <a:cubicBezTo>
                      <a:pt x="703" y="10384"/>
                      <a:pt x="596" y="10944"/>
                      <a:pt x="536" y="11551"/>
                    </a:cubicBezTo>
                    <a:cubicBezTo>
                      <a:pt x="0" y="16968"/>
                      <a:pt x="3263" y="22302"/>
                      <a:pt x="6311" y="26505"/>
                    </a:cubicBezTo>
                    <a:cubicBezTo>
                      <a:pt x="13490" y="36399"/>
                      <a:pt x="23503" y="43602"/>
                      <a:pt x="32862" y="51258"/>
                    </a:cubicBezTo>
                    <a:cubicBezTo>
                      <a:pt x="42625" y="59271"/>
                      <a:pt x="49923" y="67689"/>
                      <a:pt x="56198" y="78619"/>
                    </a:cubicBezTo>
                    <a:cubicBezTo>
                      <a:pt x="57321" y="80578"/>
                      <a:pt x="62210" y="90640"/>
                      <a:pt x="65877" y="90640"/>
                    </a:cubicBezTo>
                    <a:cubicBezTo>
                      <a:pt x="66176" y="90640"/>
                      <a:pt x="66467" y="90573"/>
                      <a:pt x="66747" y="90430"/>
                    </a:cubicBezTo>
                    <a:cubicBezTo>
                      <a:pt x="69926" y="88810"/>
                      <a:pt x="69759" y="78154"/>
                      <a:pt x="69795" y="74952"/>
                    </a:cubicBezTo>
                    <a:cubicBezTo>
                      <a:pt x="69842" y="69999"/>
                      <a:pt x="69247" y="64998"/>
                      <a:pt x="68342" y="60104"/>
                    </a:cubicBezTo>
                    <a:cubicBezTo>
                      <a:pt x="68080" y="58676"/>
                      <a:pt x="67794" y="57271"/>
                      <a:pt x="67497" y="55866"/>
                    </a:cubicBezTo>
                    <a:cubicBezTo>
                      <a:pt x="65187" y="45305"/>
                      <a:pt x="61413" y="34423"/>
                      <a:pt x="56007" y="25029"/>
                    </a:cubicBezTo>
                    <a:cubicBezTo>
                      <a:pt x="51007" y="16349"/>
                      <a:pt x="43982" y="8039"/>
                      <a:pt x="34683" y="3824"/>
                    </a:cubicBezTo>
                    <a:cubicBezTo>
                      <a:pt x="29749" y="1583"/>
                      <a:pt x="24080" y="0"/>
                      <a:pt x="18523" y="0"/>
                    </a:cubicBezTo>
                    <a:close/>
                  </a:path>
                </a:pathLst>
              </a:custGeom>
              <a:solidFill>
                <a:srgbClr val="75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7" name="Google Shape;67;p11"/>
              <p:cNvGrpSpPr/>
              <p:nvPr/>
            </p:nvGrpSpPr>
            <p:grpSpPr>
              <a:xfrm>
                <a:off x="2252110" y="6027996"/>
                <a:ext cx="1159737" cy="2526474"/>
                <a:chOff x="2252110" y="6027996"/>
                <a:chExt cx="1159737" cy="2526474"/>
              </a:xfrm>
            </p:grpSpPr>
            <p:sp>
              <p:nvSpPr>
                <p:cNvPr id="68" name="Google Shape;68;p11"/>
                <p:cNvSpPr/>
                <p:nvPr/>
              </p:nvSpPr>
              <p:spPr>
                <a:xfrm>
                  <a:off x="2252110" y="6027996"/>
                  <a:ext cx="1159737" cy="2526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77" h="102121" extrusionOk="0">
                      <a:moveTo>
                        <a:pt x="249" y="0"/>
                      </a:moveTo>
                      <a:cubicBezTo>
                        <a:pt x="0" y="0"/>
                        <a:pt x="69" y="331"/>
                        <a:pt x="644" y="817"/>
                      </a:cubicBezTo>
                      <a:cubicBezTo>
                        <a:pt x="644" y="817"/>
                        <a:pt x="1049" y="1162"/>
                        <a:pt x="1799" y="1805"/>
                      </a:cubicBezTo>
                      <a:cubicBezTo>
                        <a:pt x="2180" y="2114"/>
                        <a:pt x="2633" y="2519"/>
                        <a:pt x="3157" y="2984"/>
                      </a:cubicBezTo>
                      <a:cubicBezTo>
                        <a:pt x="3419" y="3222"/>
                        <a:pt x="3704" y="3472"/>
                        <a:pt x="4002" y="3746"/>
                      </a:cubicBezTo>
                      <a:cubicBezTo>
                        <a:pt x="4300" y="4008"/>
                        <a:pt x="4609" y="4305"/>
                        <a:pt x="4943" y="4603"/>
                      </a:cubicBezTo>
                      <a:cubicBezTo>
                        <a:pt x="6264" y="5805"/>
                        <a:pt x="7788" y="7317"/>
                        <a:pt x="9467" y="9032"/>
                      </a:cubicBezTo>
                      <a:cubicBezTo>
                        <a:pt x="11134" y="10770"/>
                        <a:pt x="12932" y="12747"/>
                        <a:pt x="14765" y="14926"/>
                      </a:cubicBezTo>
                      <a:cubicBezTo>
                        <a:pt x="18409" y="19295"/>
                        <a:pt x="22100" y="24522"/>
                        <a:pt x="25231" y="30035"/>
                      </a:cubicBezTo>
                      <a:cubicBezTo>
                        <a:pt x="26791" y="32785"/>
                        <a:pt x="28219" y="35619"/>
                        <a:pt x="29529" y="38381"/>
                      </a:cubicBezTo>
                      <a:cubicBezTo>
                        <a:pt x="29696" y="38726"/>
                        <a:pt x="29862" y="39071"/>
                        <a:pt x="30029" y="39405"/>
                      </a:cubicBezTo>
                      <a:cubicBezTo>
                        <a:pt x="30184" y="39750"/>
                        <a:pt x="30339" y="40095"/>
                        <a:pt x="30505" y="40441"/>
                      </a:cubicBezTo>
                      <a:cubicBezTo>
                        <a:pt x="30815" y="41131"/>
                        <a:pt x="31124" y="41798"/>
                        <a:pt x="31422" y="42477"/>
                      </a:cubicBezTo>
                      <a:cubicBezTo>
                        <a:pt x="31720" y="43143"/>
                        <a:pt x="32006" y="43810"/>
                        <a:pt x="32291" y="44465"/>
                      </a:cubicBezTo>
                      <a:cubicBezTo>
                        <a:pt x="32363" y="44632"/>
                        <a:pt x="32434" y="44798"/>
                        <a:pt x="32506" y="44953"/>
                      </a:cubicBezTo>
                      <a:cubicBezTo>
                        <a:pt x="32577" y="45120"/>
                        <a:pt x="32637" y="45286"/>
                        <a:pt x="32708" y="45453"/>
                      </a:cubicBezTo>
                      <a:cubicBezTo>
                        <a:pt x="32839" y="45775"/>
                        <a:pt x="32970" y="46096"/>
                        <a:pt x="33113" y="46418"/>
                      </a:cubicBezTo>
                      <a:cubicBezTo>
                        <a:pt x="33649" y="47691"/>
                        <a:pt x="34161" y="49025"/>
                        <a:pt x="34708" y="50394"/>
                      </a:cubicBezTo>
                      <a:cubicBezTo>
                        <a:pt x="34970" y="51085"/>
                        <a:pt x="35232" y="51787"/>
                        <a:pt x="35494" y="52490"/>
                      </a:cubicBezTo>
                      <a:cubicBezTo>
                        <a:pt x="35625" y="52835"/>
                        <a:pt x="35768" y="53192"/>
                        <a:pt x="35899" y="53549"/>
                      </a:cubicBezTo>
                      <a:cubicBezTo>
                        <a:pt x="36018" y="53907"/>
                        <a:pt x="36149" y="54264"/>
                        <a:pt x="36280" y="54621"/>
                      </a:cubicBezTo>
                      <a:cubicBezTo>
                        <a:pt x="36411" y="54990"/>
                        <a:pt x="36542" y="55347"/>
                        <a:pt x="36661" y="55716"/>
                      </a:cubicBezTo>
                      <a:cubicBezTo>
                        <a:pt x="36732" y="55895"/>
                        <a:pt x="36792" y="56073"/>
                        <a:pt x="36863" y="56252"/>
                      </a:cubicBezTo>
                      <a:cubicBezTo>
                        <a:pt x="36923" y="56443"/>
                        <a:pt x="36982" y="56621"/>
                        <a:pt x="37054" y="56812"/>
                      </a:cubicBezTo>
                      <a:cubicBezTo>
                        <a:pt x="37304" y="57550"/>
                        <a:pt x="37554" y="58288"/>
                        <a:pt x="37804" y="59026"/>
                      </a:cubicBezTo>
                      <a:cubicBezTo>
                        <a:pt x="38280" y="60526"/>
                        <a:pt x="38780" y="62027"/>
                        <a:pt x="39233" y="63551"/>
                      </a:cubicBezTo>
                      <a:cubicBezTo>
                        <a:pt x="39697" y="65075"/>
                        <a:pt x="40126" y="66599"/>
                        <a:pt x="40554" y="68123"/>
                      </a:cubicBezTo>
                      <a:cubicBezTo>
                        <a:pt x="40769" y="68885"/>
                        <a:pt x="40971" y="69647"/>
                        <a:pt x="41173" y="70409"/>
                      </a:cubicBezTo>
                      <a:cubicBezTo>
                        <a:pt x="41376" y="71159"/>
                        <a:pt x="41566" y="71921"/>
                        <a:pt x="41757" y="72671"/>
                      </a:cubicBezTo>
                      <a:cubicBezTo>
                        <a:pt x="41852" y="73052"/>
                        <a:pt x="41947" y="73421"/>
                        <a:pt x="42043" y="73802"/>
                      </a:cubicBezTo>
                      <a:cubicBezTo>
                        <a:pt x="42126" y="74171"/>
                        <a:pt x="42221" y="74540"/>
                        <a:pt x="42304" y="74921"/>
                      </a:cubicBezTo>
                      <a:cubicBezTo>
                        <a:pt x="42388" y="75290"/>
                        <a:pt x="42483" y="75659"/>
                        <a:pt x="42566" y="76028"/>
                      </a:cubicBezTo>
                      <a:cubicBezTo>
                        <a:pt x="42650" y="76397"/>
                        <a:pt x="42745" y="76766"/>
                        <a:pt x="42816" y="77124"/>
                      </a:cubicBezTo>
                      <a:cubicBezTo>
                        <a:pt x="43126" y="78588"/>
                        <a:pt x="43436" y="80029"/>
                        <a:pt x="43686" y="81422"/>
                      </a:cubicBezTo>
                      <a:cubicBezTo>
                        <a:pt x="44733" y="87018"/>
                        <a:pt x="45341" y="91995"/>
                        <a:pt x="45722" y="95554"/>
                      </a:cubicBezTo>
                      <a:cubicBezTo>
                        <a:pt x="45817" y="96447"/>
                        <a:pt x="45900" y="97257"/>
                        <a:pt x="45972" y="97960"/>
                      </a:cubicBezTo>
                      <a:cubicBezTo>
                        <a:pt x="46055" y="98650"/>
                        <a:pt x="46114" y="99257"/>
                        <a:pt x="46150" y="99745"/>
                      </a:cubicBezTo>
                      <a:cubicBezTo>
                        <a:pt x="46245" y="100734"/>
                        <a:pt x="46305" y="101269"/>
                        <a:pt x="46305" y="101269"/>
                      </a:cubicBezTo>
                      <a:cubicBezTo>
                        <a:pt x="46369" y="101838"/>
                        <a:pt x="46515" y="102121"/>
                        <a:pt x="46640" y="102121"/>
                      </a:cubicBezTo>
                      <a:cubicBezTo>
                        <a:pt x="46769" y="102121"/>
                        <a:pt x="46877" y="101820"/>
                        <a:pt x="46853" y="101222"/>
                      </a:cubicBezTo>
                      <a:cubicBezTo>
                        <a:pt x="46853" y="101222"/>
                        <a:pt x="46805" y="100686"/>
                        <a:pt x="46734" y="99698"/>
                      </a:cubicBezTo>
                      <a:cubicBezTo>
                        <a:pt x="46686" y="99210"/>
                        <a:pt x="46638" y="98602"/>
                        <a:pt x="46579" y="97900"/>
                      </a:cubicBezTo>
                      <a:cubicBezTo>
                        <a:pt x="46507" y="97198"/>
                        <a:pt x="46436" y="96388"/>
                        <a:pt x="46353" y="95495"/>
                      </a:cubicBezTo>
                      <a:cubicBezTo>
                        <a:pt x="46007" y="91923"/>
                        <a:pt x="45472" y="86922"/>
                        <a:pt x="44483" y="81279"/>
                      </a:cubicBezTo>
                      <a:cubicBezTo>
                        <a:pt x="44245" y="79874"/>
                        <a:pt x="43948" y="78421"/>
                        <a:pt x="43650" y="76945"/>
                      </a:cubicBezTo>
                      <a:cubicBezTo>
                        <a:pt x="43590" y="76576"/>
                        <a:pt x="43495" y="76207"/>
                        <a:pt x="43412" y="75838"/>
                      </a:cubicBezTo>
                      <a:cubicBezTo>
                        <a:pt x="43328" y="75469"/>
                        <a:pt x="43245" y="75088"/>
                        <a:pt x="43162" y="74719"/>
                      </a:cubicBezTo>
                      <a:cubicBezTo>
                        <a:pt x="43078" y="74338"/>
                        <a:pt x="42995" y="73969"/>
                        <a:pt x="42912" y="73588"/>
                      </a:cubicBezTo>
                      <a:cubicBezTo>
                        <a:pt x="42816" y="73218"/>
                        <a:pt x="42721" y="72837"/>
                        <a:pt x="42626" y="72456"/>
                      </a:cubicBezTo>
                      <a:cubicBezTo>
                        <a:pt x="42447" y="71694"/>
                        <a:pt x="42269" y="70932"/>
                        <a:pt x="42066" y="70170"/>
                      </a:cubicBezTo>
                      <a:cubicBezTo>
                        <a:pt x="41876" y="69408"/>
                        <a:pt x="41673" y="68646"/>
                        <a:pt x="41471" y="67873"/>
                      </a:cubicBezTo>
                      <a:cubicBezTo>
                        <a:pt x="41054" y="66337"/>
                        <a:pt x="40638" y="64801"/>
                        <a:pt x="40173" y="63265"/>
                      </a:cubicBezTo>
                      <a:cubicBezTo>
                        <a:pt x="39733" y="61741"/>
                        <a:pt x="39245" y="60217"/>
                        <a:pt x="38768" y="58717"/>
                      </a:cubicBezTo>
                      <a:cubicBezTo>
                        <a:pt x="38518" y="57967"/>
                        <a:pt x="38268" y="57216"/>
                        <a:pt x="38030" y="56478"/>
                      </a:cubicBezTo>
                      <a:cubicBezTo>
                        <a:pt x="37971" y="56288"/>
                        <a:pt x="37899" y="56109"/>
                        <a:pt x="37840" y="55919"/>
                      </a:cubicBezTo>
                      <a:cubicBezTo>
                        <a:pt x="37780" y="55740"/>
                        <a:pt x="37709" y="55550"/>
                        <a:pt x="37649" y="55371"/>
                      </a:cubicBezTo>
                      <a:cubicBezTo>
                        <a:pt x="37518" y="55002"/>
                        <a:pt x="37387" y="54633"/>
                        <a:pt x="37268" y="54276"/>
                      </a:cubicBezTo>
                      <a:cubicBezTo>
                        <a:pt x="37137" y="53907"/>
                        <a:pt x="37006" y="53549"/>
                        <a:pt x="36887" y="53192"/>
                      </a:cubicBezTo>
                      <a:cubicBezTo>
                        <a:pt x="36756" y="52823"/>
                        <a:pt x="36613" y="52478"/>
                        <a:pt x="36482" y="52121"/>
                      </a:cubicBezTo>
                      <a:cubicBezTo>
                        <a:pt x="36220" y="51406"/>
                        <a:pt x="35970" y="50704"/>
                        <a:pt x="35696" y="50013"/>
                      </a:cubicBezTo>
                      <a:cubicBezTo>
                        <a:pt x="35161" y="48644"/>
                        <a:pt x="34637" y="47287"/>
                        <a:pt x="34101" y="46013"/>
                      </a:cubicBezTo>
                      <a:cubicBezTo>
                        <a:pt x="33958" y="45679"/>
                        <a:pt x="33827" y="45358"/>
                        <a:pt x="33696" y="45036"/>
                      </a:cubicBezTo>
                      <a:cubicBezTo>
                        <a:pt x="33625" y="44870"/>
                        <a:pt x="33553" y="44703"/>
                        <a:pt x="33482" y="44536"/>
                      </a:cubicBezTo>
                      <a:cubicBezTo>
                        <a:pt x="33410" y="44382"/>
                        <a:pt x="33339" y="44215"/>
                        <a:pt x="33268" y="44048"/>
                      </a:cubicBezTo>
                      <a:cubicBezTo>
                        <a:pt x="32982" y="43393"/>
                        <a:pt x="32696" y="42715"/>
                        <a:pt x="32398" y="42036"/>
                      </a:cubicBezTo>
                      <a:cubicBezTo>
                        <a:pt x="32089" y="41369"/>
                        <a:pt x="31779" y="40691"/>
                        <a:pt x="31458" y="40000"/>
                      </a:cubicBezTo>
                      <a:cubicBezTo>
                        <a:pt x="31303" y="39655"/>
                        <a:pt x="31136" y="39309"/>
                        <a:pt x="30982" y="38964"/>
                      </a:cubicBezTo>
                      <a:cubicBezTo>
                        <a:pt x="30815" y="38619"/>
                        <a:pt x="30648" y="38274"/>
                        <a:pt x="30482" y="37928"/>
                      </a:cubicBezTo>
                      <a:cubicBezTo>
                        <a:pt x="29136" y="35142"/>
                        <a:pt x="27684" y="32309"/>
                        <a:pt x="26088" y="29546"/>
                      </a:cubicBezTo>
                      <a:cubicBezTo>
                        <a:pt x="22885" y="23998"/>
                        <a:pt x="19111" y="18759"/>
                        <a:pt x="15384" y="14414"/>
                      </a:cubicBezTo>
                      <a:cubicBezTo>
                        <a:pt x="13515" y="12235"/>
                        <a:pt x="11682" y="10258"/>
                        <a:pt x="9979" y="8532"/>
                      </a:cubicBezTo>
                      <a:cubicBezTo>
                        <a:pt x="8264" y="6829"/>
                        <a:pt x="6705" y="5329"/>
                        <a:pt x="5359" y="4139"/>
                      </a:cubicBezTo>
                      <a:cubicBezTo>
                        <a:pt x="5026" y="3841"/>
                        <a:pt x="4716" y="3555"/>
                        <a:pt x="4419" y="3281"/>
                      </a:cubicBezTo>
                      <a:cubicBezTo>
                        <a:pt x="4109" y="3019"/>
                        <a:pt x="3823" y="2769"/>
                        <a:pt x="3550" y="2543"/>
                      </a:cubicBezTo>
                      <a:cubicBezTo>
                        <a:pt x="3014" y="2079"/>
                        <a:pt x="2561" y="1674"/>
                        <a:pt x="2180" y="1364"/>
                      </a:cubicBezTo>
                      <a:cubicBezTo>
                        <a:pt x="1406" y="733"/>
                        <a:pt x="990" y="388"/>
                        <a:pt x="990" y="388"/>
                      </a:cubicBezTo>
                      <a:cubicBezTo>
                        <a:pt x="657" y="117"/>
                        <a:pt x="397" y="0"/>
                        <a:pt x="24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11"/>
                <p:cNvSpPr/>
                <p:nvPr/>
              </p:nvSpPr>
              <p:spPr>
                <a:xfrm>
                  <a:off x="3112839" y="6709262"/>
                  <a:ext cx="58980" cy="663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4" h="26811" extrusionOk="0">
                      <a:moveTo>
                        <a:pt x="289" y="0"/>
                      </a:moveTo>
                      <a:cubicBezTo>
                        <a:pt x="158" y="0"/>
                        <a:pt x="25" y="72"/>
                        <a:pt x="1" y="212"/>
                      </a:cubicBezTo>
                      <a:cubicBezTo>
                        <a:pt x="1" y="212"/>
                        <a:pt x="1" y="724"/>
                        <a:pt x="13" y="1557"/>
                      </a:cubicBezTo>
                      <a:cubicBezTo>
                        <a:pt x="13" y="2390"/>
                        <a:pt x="24" y="3557"/>
                        <a:pt x="48" y="4891"/>
                      </a:cubicBezTo>
                      <a:cubicBezTo>
                        <a:pt x="84" y="7558"/>
                        <a:pt x="179" y="10868"/>
                        <a:pt x="322" y="13463"/>
                      </a:cubicBezTo>
                      <a:cubicBezTo>
                        <a:pt x="501" y="16047"/>
                        <a:pt x="798" y="19357"/>
                        <a:pt x="1156" y="22000"/>
                      </a:cubicBezTo>
                      <a:cubicBezTo>
                        <a:pt x="1239" y="22667"/>
                        <a:pt x="1310" y="23286"/>
                        <a:pt x="1394" y="23845"/>
                      </a:cubicBezTo>
                      <a:cubicBezTo>
                        <a:pt x="1477" y="24405"/>
                        <a:pt x="1560" y="24893"/>
                        <a:pt x="1620" y="25310"/>
                      </a:cubicBezTo>
                      <a:cubicBezTo>
                        <a:pt x="1751" y="26143"/>
                        <a:pt x="1822" y="26643"/>
                        <a:pt x="1822" y="26643"/>
                      </a:cubicBezTo>
                      <a:cubicBezTo>
                        <a:pt x="1848" y="26757"/>
                        <a:pt x="1960" y="26811"/>
                        <a:pt x="2076" y="26811"/>
                      </a:cubicBezTo>
                      <a:cubicBezTo>
                        <a:pt x="2226" y="26811"/>
                        <a:pt x="2383" y="26721"/>
                        <a:pt x="2370" y="26560"/>
                      </a:cubicBezTo>
                      <a:cubicBezTo>
                        <a:pt x="2370" y="26560"/>
                        <a:pt x="2322" y="26060"/>
                        <a:pt x="2251" y="25238"/>
                      </a:cubicBezTo>
                      <a:cubicBezTo>
                        <a:pt x="2203" y="24822"/>
                        <a:pt x="2156" y="24322"/>
                        <a:pt x="2108" y="23762"/>
                      </a:cubicBezTo>
                      <a:cubicBezTo>
                        <a:pt x="2048" y="23202"/>
                        <a:pt x="2013" y="22583"/>
                        <a:pt x="1953" y="21917"/>
                      </a:cubicBezTo>
                      <a:cubicBezTo>
                        <a:pt x="1727" y="19273"/>
                        <a:pt x="1560" y="15975"/>
                        <a:pt x="1394" y="13392"/>
                      </a:cubicBezTo>
                      <a:cubicBezTo>
                        <a:pt x="1072" y="8224"/>
                        <a:pt x="560" y="200"/>
                        <a:pt x="560" y="200"/>
                      </a:cubicBezTo>
                      <a:cubicBezTo>
                        <a:pt x="537" y="66"/>
                        <a:pt x="414" y="0"/>
                        <a:pt x="28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11"/>
                <p:cNvSpPr/>
                <p:nvPr/>
              </p:nvSpPr>
              <p:spPr>
                <a:xfrm>
                  <a:off x="2447432" y="6696496"/>
                  <a:ext cx="526393" cy="233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7" h="9445" extrusionOk="0">
                      <a:moveTo>
                        <a:pt x="1569" y="0"/>
                      </a:moveTo>
                      <a:cubicBezTo>
                        <a:pt x="1521" y="0"/>
                        <a:pt x="1475" y="1"/>
                        <a:pt x="1429" y="1"/>
                      </a:cubicBezTo>
                      <a:cubicBezTo>
                        <a:pt x="1239" y="1"/>
                        <a:pt x="1072" y="13"/>
                        <a:pt x="929" y="25"/>
                      </a:cubicBezTo>
                      <a:cubicBezTo>
                        <a:pt x="786" y="25"/>
                        <a:pt x="655" y="37"/>
                        <a:pt x="560" y="49"/>
                      </a:cubicBezTo>
                      <a:cubicBezTo>
                        <a:pt x="358" y="61"/>
                        <a:pt x="239" y="73"/>
                        <a:pt x="239" y="73"/>
                      </a:cubicBezTo>
                      <a:cubicBezTo>
                        <a:pt x="0" y="132"/>
                        <a:pt x="48" y="585"/>
                        <a:pt x="286" y="632"/>
                      </a:cubicBezTo>
                      <a:cubicBezTo>
                        <a:pt x="286" y="632"/>
                        <a:pt x="393" y="620"/>
                        <a:pt x="584" y="620"/>
                      </a:cubicBezTo>
                      <a:cubicBezTo>
                        <a:pt x="616" y="616"/>
                        <a:pt x="650" y="615"/>
                        <a:pt x="687" y="615"/>
                      </a:cubicBezTo>
                      <a:cubicBezTo>
                        <a:pt x="761" y="615"/>
                        <a:pt x="846" y="620"/>
                        <a:pt x="941" y="620"/>
                      </a:cubicBezTo>
                      <a:cubicBezTo>
                        <a:pt x="1084" y="620"/>
                        <a:pt x="1239" y="620"/>
                        <a:pt x="1417" y="632"/>
                      </a:cubicBezTo>
                      <a:cubicBezTo>
                        <a:pt x="2120" y="668"/>
                        <a:pt x="3096" y="811"/>
                        <a:pt x="4191" y="1085"/>
                      </a:cubicBezTo>
                      <a:cubicBezTo>
                        <a:pt x="5287" y="1347"/>
                        <a:pt x="6489" y="1751"/>
                        <a:pt x="7668" y="2216"/>
                      </a:cubicBezTo>
                      <a:cubicBezTo>
                        <a:pt x="8847" y="2680"/>
                        <a:pt x="9990" y="3216"/>
                        <a:pt x="10990" y="3692"/>
                      </a:cubicBezTo>
                      <a:cubicBezTo>
                        <a:pt x="12978" y="4657"/>
                        <a:pt x="15479" y="6014"/>
                        <a:pt x="17419" y="7228"/>
                      </a:cubicBezTo>
                      <a:cubicBezTo>
                        <a:pt x="19372" y="8419"/>
                        <a:pt x="20789" y="9419"/>
                        <a:pt x="20789" y="9419"/>
                      </a:cubicBezTo>
                      <a:cubicBezTo>
                        <a:pt x="20814" y="9436"/>
                        <a:pt x="20841" y="9444"/>
                        <a:pt x="20870" y="9444"/>
                      </a:cubicBezTo>
                      <a:cubicBezTo>
                        <a:pt x="21056" y="9444"/>
                        <a:pt x="21277" y="9113"/>
                        <a:pt x="21122" y="8979"/>
                      </a:cubicBezTo>
                      <a:cubicBezTo>
                        <a:pt x="21122" y="8979"/>
                        <a:pt x="19765" y="7859"/>
                        <a:pt x="17860" y="6550"/>
                      </a:cubicBezTo>
                      <a:cubicBezTo>
                        <a:pt x="16907" y="5883"/>
                        <a:pt x="15824" y="5169"/>
                        <a:pt x="14717" y="4514"/>
                      </a:cubicBezTo>
                      <a:cubicBezTo>
                        <a:pt x="13597" y="3847"/>
                        <a:pt x="12466" y="3228"/>
                        <a:pt x="11454" y="2728"/>
                      </a:cubicBezTo>
                      <a:cubicBezTo>
                        <a:pt x="10430" y="2240"/>
                        <a:pt x="9240" y="1728"/>
                        <a:pt x="8013" y="1299"/>
                      </a:cubicBezTo>
                      <a:cubicBezTo>
                        <a:pt x="6787" y="859"/>
                        <a:pt x="5513" y="513"/>
                        <a:pt x="4358" y="287"/>
                      </a:cubicBezTo>
                      <a:cubicBezTo>
                        <a:pt x="3275" y="86"/>
                        <a:pt x="2296" y="0"/>
                        <a:pt x="156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11"/>
                <p:cNvSpPr/>
                <p:nvPr/>
              </p:nvSpPr>
              <p:spPr>
                <a:xfrm>
                  <a:off x="2600004" y="6126931"/>
                  <a:ext cx="57644" cy="287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0" h="11627" extrusionOk="0">
                      <a:moveTo>
                        <a:pt x="372" y="0"/>
                      </a:moveTo>
                      <a:cubicBezTo>
                        <a:pt x="220" y="0"/>
                        <a:pt x="24" y="52"/>
                        <a:pt x="1" y="128"/>
                      </a:cubicBezTo>
                      <a:cubicBezTo>
                        <a:pt x="1" y="128"/>
                        <a:pt x="13" y="354"/>
                        <a:pt x="37" y="711"/>
                      </a:cubicBezTo>
                      <a:cubicBezTo>
                        <a:pt x="48" y="1080"/>
                        <a:pt x="72" y="1580"/>
                        <a:pt x="96" y="2164"/>
                      </a:cubicBezTo>
                      <a:cubicBezTo>
                        <a:pt x="144" y="3318"/>
                        <a:pt x="179" y="4771"/>
                        <a:pt x="310" y="5914"/>
                      </a:cubicBezTo>
                      <a:cubicBezTo>
                        <a:pt x="429" y="7045"/>
                        <a:pt x="703" y="8510"/>
                        <a:pt x="1060" y="9641"/>
                      </a:cubicBezTo>
                      <a:cubicBezTo>
                        <a:pt x="1156" y="9926"/>
                        <a:pt x="1227" y="10188"/>
                        <a:pt x="1322" y="10426"/>
                      </a:cubicBezTo>
                      <a:cubicBezTo>
                        <a:pt x="1406" y="10665"/>
                        <a:pt x="1477" y="10879"/>
                        <a:pt x="1549" y="11046"/>
                      </a:cubicBezTo>
                      <a:cubicBezTo>
                        <a:pt x="1703" y="11391"/>
                        <a:pt x="1787" y="11593"/>
                        <a:pt x="1787" y="11593"/>
                      </a:cubicBezTo>
                      <a:cubicBezTo>
                        <a:pt x="1800" y="11616"/>
                        <a:pt x="1832" y="11626"/>
                        <a:pt x="1876" y="11626"/>
                      </a:cubicBezTo>
                      <a:cubicBezTo>
                        <a:pt x="2033" y="11626"/>
                        <a:pt x="2329" y="11496"/>
                        <a:pt x="2311" y="11403"/>
                      </a:cubicBezTo>
                      <a:cubicBezTo>
                        <a:pt x="2311" y="11403"/>
                        <a:pt x="2251" y="11188"/>
                        <a:pt x="2156" y="10843"/>
                      </a:cubicBezTo>
                      <a:cubicBezTo>
                        <a:pt x="2108" y="10677"/>
                        <a:pt x="2061" y="10462"/>
                        <a:pt x="2001" y="10224"/>
                      </a:cubicBezTo>
                      <a:cubicBezTo>
                        <a:pt x="1942" y="9998"/>
                        <a:pt x="1906" y="9724"/>
                        <a:pt x="1846" y="9450"/>
                      </a:cubicBezTo>
                      <a:cubicBezTo>
                        <a:pt x="1632" y="8331"/>
                        <a:pt x="1489" y="6914"/>
                        <a:pt x="1370" y="5795"/>
                      </a:cubicBezTo>
                      <a:cubicBezTo>
                        <a:pt x="1251" y="4688"/>
                        <a:pt x="1072" y="3247"/>
                        <a:pt x="906" y="2092"/>
                      </a:cubicBezTo>
                      <a:cubicBezTo>
                        <a:pt x="822" y="1509"/>
                        <a:pt x="727" y="997"/>
                        <a:pt x="668" y="640"/>
                      </a:cubicBezTo>
                      <a:cubicBezTo>
                        <a:pt x="596" y="282"/>
                        <a:pt x="549" y="56"/>
                        <a:pt x="549" y="56"/>
                      </a:cubicBezTo>
                      <a:cubicBezTo>
                        <a:pt x="531" y="17"/>
                        <a:pt x="459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2" name="Google Shape;72;p11"/>
          <p:cNvSpPr/>
          <p:nvPr/>
        </p:nvSpPr>
        <p:spPr>
          <a:xfrm>
            <a:off x="179954" y="4479232"/>
            <a:ext cx="4244045" cy="2221112"/>
          </a:xfrm>
          <a:custGeom>
            <a:avLst/>
            <a:gdLst/>
            <a:ahLst/>
            <a:cxnLst/>
            <a:rect l="l" t="t" r="r" b="b"/>
            <a:pathLst>
              <a:path w="80737" h="42149" extrusionOk="0">
                <a:moveTo>
                  <a:pt x="40565" y="1"/>
                </a:moveTo>
                <a:cubicBezTo>
                  <a:pt x="34671" y="1"/>
                  <a:pt x="29373" y="2489"/>
                  <a:pt x="25658" y="6478"/>
                </a:cubicBezTo>
                <a:cubicBezTo>
                  <a:pt x="23157" y="9151"/>
                  <a:pt x="19680" y="10629"/>
                  <a:pt x="16026" y="10629"/>
                </a:cubicBezTo>
                <a:cubicBezTo>
                  <a:pt x="15872" y="10629"/>
                  <a:pt x="15717" y="10626"/>
                  <a:pt x="15562" y="10621"/>
                </a:cubicBezTo>
                <a:cubicBezTo>
                  <a:pt x="15383" y="10609"/>
                  <a:pt x="15216" y="10609"/>
                  <a:pt x="15038" y="10609"/>
                </a:cubicBezTo>
                <a:cubicBezTo>
                  <a:pt x="6727" y="10609"/>
                  <a:pt x="0" y="17324"/>
                  <a:pt x="0" y="25623"/>
                </a:cubicBezTo>
                <a:cubicBezTo>
                  <a:pt x="0" y="33910"/>
                  <a:pt x="6727" y="40625"/>
                  <a:pt x="15038" y="40625"/>
                </a:cubicBezTo>
                <a:cubicBezTo>
                  <a:pt x="19705" y="40625"/>
                  <a:pt x="23872" y="38505"/>
                  <a:pt x="26623" y="35184"/>
                </a:cubicBezTo>
                <a:cubicBezTo>
                  <a:pt x="30278" y="38589"/>
                  <a:pt x="35171" y="40684"/>
                  <a:pt x="40565" y="40684"/>
                </a:cubicBezTo>
                <a:cubicBezTo>
                  <a:pt x="43529" y="40684"/>
                  <a:pt x="46351" y="40053"/>
                  <a:pt x="48887" y="38910"/>
                </a:cubicBezTo>
                <a:cubicBezTo>
                  <a:pt x="51233" y="40922"/>
                  <a:pt x="54293" y="42149"/>
                  <a:pt x="57638" y="42149"/>
                </a:cubicBezTo>
                <a:cubicBezTo>
                  <a:pt x="61984" y="42149"/>
                  <a:pt x="65854" y="40077"/>
                  <a:pt x="68306" y="36874"/>
                </a:cubicBezTo>
                <a:cubicBezTo>
                  <a:pt x="69628" y="38124"/>
                  <a:pt x="71414" y="38898"/>
                  <a:pt x="73378" y="38898"/>
                </a:cubicBezTo>
                <a:cubicBezTo>
                  <a:pt x="77438" y="38898"/>
                  <a:pt x="80736" y="35600"/>
                  <a:pt x="80736" y="31540"/>
                </a:cubicBezTo>
                <a:cubicBezTo>
                  <a:pt x="80736" y="27480"/>
                  <a:pt x="77438" y="24194"/>
                  <a:pt x="73378" y="24194"/>
                </a:cubicBezTo>
                <a:lnTo>
                  <a:pt x="73343" y="24194"/>
                </a:lnTo>
                <a:cubicBezTo>
                  <a:pt x="73331" y="24194"/>
                  <a:pt x="73318" y="24194"/>
                  <a:pt x="73306" y="24194"/>
                </a:cubicBezTo>
                <a:cubicBezTo>
                  <a:pt x="71641" y="24194"/>
                  <a:pt x="70062" y="23386"/>
                  <a:pt x="69211" y="21944"/>
                </a:cubicBezTo>
                <a:cubicBezTo>
                  <a:pt x="67925" y="19777"/>
                  <a:pt x="66044" y="17991"/>
                  <a:pt x="63782" y="16824"/>
                </a:cubicBezTo>
                <a:cubicBezTo>
                  <a:pt x="61734" y="15764"/>
                  <a:pt x="60091" y="14086"/>
                  <a:pt x="59139" y="11978"/>
                </a:cubicBezTo>
                <a:cubicBezTo>
                  <a:pt x="55948" y="4918"/>
                  <a:pt x="48840" y="1"/>
                  <a:pt x="40565" y="1"/>
                </a:cubicBezTo>
                <a:close/>
              </a:path>
            </a:pathLst>
          </a:custGeom>
          <a:solidFill>
            <a:srgbClr val="75D9C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1"/>
          <p:cNvSpPr/>
          <p:nvPr/>
        </p:nvSpPr>
        <p:spPr>
          <a:xfrm flipH="1">
            <a:off x="5105" y="3805405"/>
            <a:ext cx="12151614" cy="3052608"/>
          </a:xfrm>
          <a:custGeom>
            <a:avLst/>
            <a:gdLst/>
            <a:ahLst/>
            <a:cxnLst/>
            <a:rect l="l" t="t" r="r" b="b"/>
            <a:pathLst>
              <a:path w="282858" h="70881" extrusionOk="0">
                <a:moveTo>
                  <a:pt x="57528" y="1"/>
                </a:moveTo>
                <a:cubicBezTo>
                  <a:pt x="37107" y="1"/>
                  <a:pt x="17867" y="6326"/>
                  <a:pt x="1" y="16029"/>
                </a:cubicBezTo>
                <a:lnTo>
                  <a:pt x="1" y="70881"/>
                </a:lnTo>
                <a:lnTo>
                  <a:pt x="282857" y="70881"/>
                </a:lnTo>
                <a:lnTo>
                  <a:pt x="282857" y="53831"/>
                </a:lnTo>
                <a:cubicBezTo>
                  <a:pt x="276183" y="53941"/>
                  <a:pt x="269511" y="54030"/>
                  <a:pt x="262852" y="54030"/>
                </a:cubicBezTo>
                <a:cubicBezTo>
                  <a:pt x="230491" y="54030"/>
                  <a:pt x="198425" y="51930"/>
                  <a:pt x="167736" y="39913"/>
                </a:cubicBezTo>
                <a:cubicBezTo>
                  <a:pt x="131005" y="25530"/>
                  <a:pt x="101025" y="967"/>
                  <a:pt x="59794" y="27"/>
                </a:cubicBezTo>
                <a:cubicBezTo>
                  <a:pt x="59037" y="10"/>
                  <a:pt x="58282" y="1"/>
                  <a:pt x="57528" y="1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1"/>
          <p:cNvSpPr/>
          <p:nvPr/>
        </p:nvSpPr>
        <p:spPr>
          <a:xfrm flipH="1">
            <a:off x="9730273" y="4637065"/>
            <a:ext cx="2431566" cy="2221080"/>
          </a:xfrm>
          <a:custGeom>
            <a:avLst/>
            <a:gdLst/>
            <a:ahLst/>
            <a:cxnLst/>
            <a:rect l="l" t="t" r="r" b="b"/>
            <a:pathLst>
              <a:path w="57091" h="52020" extrusionOk="0">
                <a:moveTo>
                  <a:pt x="167" y="14181"/>
                </a:moveTo>
                <a:cubicBezTo>
                  <a:pt x="845" y="14181"/>
                  <a:pt x="14859" y="1"/>
                  <a:pt x="24658" y="18574"/>
                </a:cubicBezTo>
                <a:cubicBezTo>
                  <a:pt x="34457" y="37160"/>
                  <a:pt x="57090" y="28040"/>
                  <a:pt x="50840" y="52019"/>
                </a:cubicBezTo>
                <a:lnTo>
                  <a:pt x="0" y="52019"/>
                </a:ln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1"/>
          <p:cNvSpPr/>
          <p:nvPr/>
        </p:nvSpPr>
        <p:spPr>
          <a:xfrm rot="10800000" flipH="1">
            <a:off x="261852" y="24"/>
            <a:ext cx="3507564" cy="908376"/>
          </a:xfrm>
          <a:custGeom>
            <a:avLst/>
            <a:gdLst/>
            <a:ahLst/>
            <a:cxnLst/>
            <a:rect l="l" t="t" r="r" b="b"/>
            <a:pathLst>
              <a:path w="59984" h="15496" extrusionOk="0">
                <a:moveTo>
                  <a:pt x="8620" y="0"/>
                </a:moveTo>
                <a:cubicBezTo>
                  <a:pt x="6622" y="0"/>
                  <a:pt x="4637" y="834"/>
                  <a:pt x="3227" y="2459"/>
                </a:cubicBezTo>
                <a:cubicBezTo>
                  <a:pt x="988" y="5042"/>
                  <a:pt x="941" y="8769"/>
                  <a:pt x="2893" y="11400"/>
                </a:cubicBezTo>
                <a:cubicBezTo>
                  <a:pt x="2608" y="11662"/>
                  <a:pt x="2334" y="11948"/>
                  <a:pt x="2072" y="12245"/>
                </a:cubicBezTo>
                <a:cubicBezTo>
                  <a:pt x="1203" y="13246"/>
                  <a:pt x="512" y="14341"/>
                  <a:pt x="0" y="15496"/>
                </a:cubicBezTo>
                <a:lnTo>
                  <a:pt x="59984" y="15496"/>
                </a:lnTo>
                <a:cubicBezTo>
                  <a:pt x="58853" y="11960"/>
                  <a:pt x="56781" y="8685"/>
                  <a:pt x="53769" y="6066"/>
                </a:cubicBezTo>
                <a:cubicBezTo>
                  <a:pt x="49777" y="2603"/>
                  <a:pt x="44856" y="905"/>
                  <a:pt x="39958" y="905"/>
                </a:cubicBezTo>
                <a:cubicBezTo>
                  <a:pt x="34060" y="905"/>
                  <a:pt x="28196" y="3367"/>
                  <a:pt x="24027" y="8174"/>
                </a:cubicBezTo>
                <a:cubicBezTo>
                  <a:pt x="23967" y="8233"/>
                  <a:pt x="23932" y="8304"/>
                  <a:pt x="23872" y="8364"/>
                </a:cubicBezTo>
                <a:cubicBezTo>
                  <a:pt x="22789" y="9138"/>
                  <a:pt x="21777" y="9995"/>
                  <a:pt x="20860" y="10960"/>
                </a:cubicBezTo>
                <a:cubicBezTo>
                  <a:pt x="20848" y="10948"/>
                  <a:pt x="20836" y="10936"/>
                  <a:pt x="20824" y="10924"/>
                </a:cubicBezTo>
                <a:cubicBezTo>
                  <a:pt x="19288" y="9578"/>
                  <a:pt x="17526" y="8674"/>
                  <a:pt x="15681" y="8162"/>
                </a:cubicBezTo>
                <a:cubicBezTo>
                  <a:pt x="16014" y="5840"/>
                  <a:pt x="15216" y="3399"/>
                  <a:pt x="13311" y="1756"/>
                </a:cubicBezTo>
                <a:cubicBezTo>
                  <a:pt x="11954" y="577"/>
                  <a:pt x="10283" y="0"/>
                  <a:pt x="8620" y="0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2515196" y="3429000"/>
            <a:ext cx="7131513" cy="8768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title" idx="2" hasCustomPrompt="1"/>
          </p:nvPr>
        </p:nvSpPr>
        <p:spPr>
          <a:xfrm>
            <a:off x="2515196" y="2186600"/>
            <a:ext cx="7131513" cy="14052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7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subTitle" idx="1"/>
          </p:nvPr>
        </p:nvSpPr>
        <p:spPr>
          <a:xfrm>
            <a:off x="2515163" y="4109000"/>
            <a:ext cx="7131513" cy="5624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spcBef>
                <a:spcPts val="2130"/>
              </a:spcBef>
              <a:spcAft>
                <a:spcPts val="213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6386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971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6.mp4"/><Relationship Id="rId7" Type="http://schemas.openxmlformats.org/officeDocument/2006/relationships/image" Target="../media/image1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mp4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microsoft.com/office/2007/relationships/hdphoto" Target="../media/hdphoto5.wdp"/><Relationship Id="rId5" Type="http://schemas.openxmlformats.org/officeDocument/2006/relationships/image" Target="../media/image20.jpeg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0.wdp"/><Relationship Id="rId18" Type="http://schemas.openxmlformats.org/officeDocument/2006/relationships/image" Target="../media/image38.png"/><Relationship Id="rId26" Type="http://schemas.openxmlformats.org/officeDocument/2006/relationships/slide" Target="slide25.xml"/><Relationship Id="rId3" Type="http://schemas.openxmlformats.org/officeDocument/2006/relationships/image" Target="../media/image30.png"/><Relationship Id="rId21" Type="http://schemas.microsoft.com/office/2007/relationships/hdphoto" Target="../media/hdphoto14.wdp"/><Relationship Id="rId7" Type="http://schemas.openxmlformats.org/officeDocument/2006/relationships/slide" Target="slide26.xml"/><Relationship Id="rId12" Type="http://schemas.openxmlformats.org/officeDocument/2006/relationships/image" Target="../media/image35.png"/><Relationship Id="rId17" Type="http://schemas.microsoft.com/office/2007/relationships/hdphoto" Target="../media/hdphoto12.wdp"/><Relationship Id="rId25" Type="http://schemas.openxmlformats.org/officeDocument/2006/relationships/slide" Target="slide24.xm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microsoft.com/office/2007/relationships/hdphoto" Target="../media/hdphoto9.wdp"/><Relationship Id="rId24" Type="http://schemas.openxmlformats.org/officeDocument/2006/relationships/slide" Target="slide23.xml"/><Relationship Id="rId5" Type="http://schemas.openxmlformats.org/officeDocument/2006/relationships/image" Target="../media/image31.png"/><Relationship Id="rId15" Type="http://schemas.microsoft.com/office/2007/relationships/hdphoto" Target="../media/hdphoto11.wdp"/><Relationship Id="rId23" Type="http://schemas.openxmlformats.org/officeDocument/2006/relationships/slide" Target="slide22.xml"/><Relationship Id="rId28" Type="http://schemas.microsoft.com/office/2007/relationships/hdphoto" Target="../media/hdphoto15.wdp"/><Relationship Id="rId10" Type="http://schemas.openxmlformats.org/officeDocument/2006/relationships/image" Target="../media/image34.png"/><Relationship Id="rId19" Type="http://schemas.microsoft.com/office/2007/relationships/hdphoto" Target="../media/hdphoto13.wdp"/><Relationship Id="rId4" Type="http://schemas.microsoft.com/office/2007/relationships/hdphoto" Target="../media/hdphoto7.wdp"/><Relationship Id="rId9" Type="http://schemas.openxmlformats.org/officeDocument/2006/relationships/image" Target="../media/image33.png"/><Relationship Id="rId14" Type="http://schemas.openxmlformats.org/officeDocument/2006/relationships/image" Target="../media/image36.png"/><Relationship Id="rId22" Type="http://schemas.openxmlformats.org/officeDocument/2006/relationships/slide" Target="slide21.xml"/><Relationship Id="rId27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audio" Target="../media/audio1.wav"/><Relationship Id="rId10" Type="http://schemas.openxmlformats.org/officeDocument/2006/relationships/image" Target="../media/image43.jpe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audio" Target="../media/audio2.wav"/><Relationship Id="rId10" Type="http://schemas.openxmlformats.org/officeDocument/2006/relationships/image" Target="../media/image46.jpeg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50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openxmlformats.org/officeDocument/2006/relationships/image" Target="../media/image49.jpeg"/><Relationship Id="rId17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11" Type="http://schemas.openxmlformats.org/officeDocument/2006/relationships/image" Target="../media/image48.jpeg"/><Relationship Id="rId5" Type="http://schemas.openxmlformats.org/officeDocument/2006/relationships/audio" Target="../media/audio2.wav"/><Relationship Id="rId15" Type="http://schemas.openxmlformats.org/officeDocument/2006/relationships/image" Target="../media/image51.jpeg"/><Relationship Id="rId10" Type="http://schemas.openxmlformats.org/officeDocument/2006/relationships/image" Target="../media/image47.jpg"/><Relationship Id="rId4" Type="http://schemas.openxmlformats.org/officeDocument/2006/relationships/audio" Target="../media/audio1.wav"/><Relationship Id="rId9" Type="http://schemas.openxmlformats.org/officeDocument/2006/relationships/image" Target="../media/image32.png"/><Relationship Id="rId14" Type="http://schemas.microsoft.com/office/2007/relationships/hdphoto" Target="../media/hdphoto1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185318" y="4139599"/>
            <a:ext cx="5153663" cy="268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18319" y="304800"/>
            <a:ext cx="4366419" cy="914400"/>
            <a:chOff x="518319" y="304800"/>
            <a:chExt cx="4366419" cy="914400"/>
          </a:xfrm>
        </p:grpSpPr>
        <p:sp>
          <p:nvSpPr>
            <p:cNvPr id="2" name="Oval 1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5738" y="449759"/>
              <a:ext cx="34290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Tập viết số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76" t="16205" r="23936" b="76000"/>
          <a:stretch/>
        </p:blipFill>
        <p:spPr>
          <a:xfrm>
            <a:off x="781049" y="1466850"/>
            <a:ext cx="11088903" cy="2667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238288"/>
              </p:ext>
            </p:extLst>
          </p:nvPr>
        </p:nvGraphicFramePr>
        <p:xfrm>
          <a:off x="2888483" y="4038600"/>
          <a:ext cx="219456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"/>
                <a:gridCol w="365760"/>
                <a:gridCol w="365760"/>
                <a:gridCol w="365760"/>
                <a:gridCol w="365760"/>
                <a:gridCol w="365760"/>
              </a:tblGrid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69177" y="5127929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latin typeface="HP001 4 hàng" pitchFamily="34" charset="0"/>
              </a:rPr>
              <a:t>7</a:t>
            </a:r>
            <a:endParaRPr lang="en-US" sz="720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̀nh trang số (6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9688" y="0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̀nh trang số (7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51188" y="209550"/>
            <a:ext cx="61722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1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̀nh trang số (9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8119" y="0"/>
            <a:ext cx="65532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5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6719" y="0"/>
            <a:ext cx="65532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9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843553"/>
              </p:ext>
            </p:extLst>
          </p:nvPr>
        </p:nvGraphicFramePr>
        <p:xfrm>
          <a:off x="670719" y="2057400"/>
          <a:ext cx="219456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"/>
                <a:gridCol w="365760"/>
                <a:gridCol w="365760"/>
                <a:gridCol w="365760"/>
                <a:gridCol w="365760"/>
                <a:gridCol w="365760"/>
              </a:tblGrid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51413" y="3146729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latin typeface="HP001 4 hàng" pitchFamily="34" charset="0"/>
              </a:rPr>
              <a:t>10</a:t>
            </a:r>
            <a:endParaRPr lang="en-US" sz="7200">
              <a:latin typeface="HP001 4 hàng" pitchFamily="34" charset="0"/>
            </a:endParaRPr>
          </a:p>
        </p:txBody>
      </p:sp>
      <p:pic>
        <p:nvPicPr>
          <p:cNvPr id="5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1926" y="1851507"/>
            <a:ext cx="3581400" cy="3581400"/>
          </a:xfrm>
          <a:prstGeom prst="rect">
            <a:avLst/>
          </a:prstGeom>
        </p:spPr>
      </p:pic>
      <p:pic>
        <p:nvPicPr>
          <p:cNvPr id="6" name="Hành trang số (1)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99719" y="1790700"/>
            <a:ext cx="3642207" cy="364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3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336993"/>
              </p:ext>
            </p:extLst>
          </p:nvPr>
        </p:nvGraphicFramePr>
        <p:xfrm>
          <a:off x="3337719" y="685800"/>
          <a:ext cx="5638800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800"/>
                <a:gridCol w="939800"/>
                <a:gridCol w="939800"/>
                <a:gridCol w="939800"/>
                <a:gridCol w="939800"/>
                <a:gridCol w="939800"/>
              </a:tblGrid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961463" y="3595628"/>
            <a:ext cx="277680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200" smtClean="0">
                <a:solidFill>
                  <a:srgbClr val="0070C0"/>
                </a:solidFill>
                <a:latin typeface="HP001 4 hàng" pitchFamily="34" charset="0"/>
              </a:rPr>
              <a:t>10</a:t>
            </a:r>
            <a:endParaRPr lang="en-US" sz="18200">
              <a:solidFill>
                <a:srgbClr val="0070C0"/>
              </a:solidFill>
              <a:latin typeface="HP001 4 hàng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9859" y="60580"/>
            <a:ext cx="3284888" cy="395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9526" y="-335720"/>
            <a:ext cx="3284888" cy="395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047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0989E-7 0 L 0.01018 -0.0118 L 0.01762 -0.0243 L 0.02623 -0.04028 L 0.03485 -0.05903 L 0.03446 0.21042 " pathEditMode="relative" ptsTypes="AAAAAA">
                                      <p:cBhvr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7437E-6 4.07407E-6 L -0.00705 0.00139 L -0.01292 0.00764 L -0.01723 0.01458 L -0.02193 0.025 L -0.02584 0.0375 L -0.02976 0.05208 L -0.0325 0.06736 L -0.03485 0.08611 L -0.03563 0.10764 L -0.03602 0.1368 L -0.03524 0.15972 L -0.03328 0.18403 L -0.03093 0.20486 L -0.02623 0.22708 C -0.02493 0.23125 -0.02362 0.23541 -0.02232 0.23958 C -0.02167 0.24166 -0.01997 0.24583 -0.01997 0.24583 L -0.01801 0.2493 L -0.01214 0.25764 L -0.00587 0.2625 L 0.00039 0.26458 L 0.00627 0.26319 L 0.01331 0.25764 L 0.02036 0.24653 L 0.02702 0.23055 L 0.03093 0.2118 L 0.03524 0.18403 L 0.0372 0.15625 L 0.03798 0.12639 L 0.0372 0.10278 L 0.03524 0.07569 L 0.03211 0.05694 L 0.02858 0.0375 L 0.02271 0.02153 L 0.01566 0.00903 L 0.01057 0.00416 L 0.00431 0.00139 L -2.17437E-6 4.07407E-6 Z " pathEditMode="relative" ptsTypes="AAAAAAAAAAAAAAffAAAAAAAAAAAAAAAAAAAAAA">
                                      <p:cBhvr>
                                        <p:cTn id="22" dur="5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26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7069" y="1785429"/>
            <a:ext cx="12067426" cy="4996371"/>
            <a:chOff x="57069" y="1785429"/>
            <a:chExt cx="12067426" cy="4996371"/>
          </a:xfrm>
        </p:grpSpPr>
        <p:sp>
          <p:nvSpPr>
            <p:cNvPr id="14" name="TextBox 13"/>
            <p:cNvSpPr txBox="1"/>
            <p:nvPr/>
          </p:nvSpPr>
          <p:spPr>
            <a:xfrm>
              <a:off x="6385719" y="5881468"/>
              <a:ext cx="647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57069" y="1785429"/>
              <a:ext cx="12067426" cy="4996371"/>
              <a:chOff x="57069" y="1785429"/>
              <a:chExt cx="12067426" cy="4996371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69" y="1785429"/>
                <a:ext cx="12067426" cy="4996371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10305328" y="3283438"/>
                <a:ext cx="6477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  <a:endPara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2437974" y="3444396"/>
              <a:ext cx="731520" cy="7315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385409" y="3329970"/>
              <a:ext cx="731520" cy="7315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0263418" y="3273005"/>
              <a:ext cx="731520" cy="7315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2453736" y="5925659"/>
              <a:ext cx="647700" cy="61758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390023" y="5925658"/>
              <a:ext cx="647700" cy="61758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0291260" y="5911143"/>
              <a:ext cx="731520" cy="7315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18319" y="304800"/>
            <a:ext cx="4495800" cy="914400"/>
            <a:chOff x="518319" y="304800"/>
            <a:chExt cx="4495800" cy="91440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34290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6390023" y="3329970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0263418" y="3274318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453736" y="5934007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278215" y="5911141"/>
            <a:ext cx="82296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292061" y="5922960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726855" y="5768508"/>
            <a:ext cx="901145" cy="85108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019050" y="5768508"/>
            <a:ext cx="901144" cy="85108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19" y="152400"/>
            <a:ext cx="7048684" cy="690093"/>
            <a:chOff x="597668" y="449759"/>
            <a:chExt cx="7048684" cy="690093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36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21752" y="555077"/>
              <a:ext cx="6324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Chọn câu trả lời đúng.</a:t>
              </a:r>
              <a:endPara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37603" y="772153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Cho thêm bánh lên đĩa để: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7036" y="1359970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Trên đĩa có 6 cái bánh.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7919" y="4864566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45933" y="4864566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66549" y="5768508"/>
            <a:ext cx="901144" cy="8510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076360" y="5768508"/>
            <a:ext cx="901145" cy="851080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3102391" y="4800600"/>
            <a:ext cx="670049" cy="699868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463860" y="1359970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Trên đĩa có 9 cái bánh.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40223" y="4864566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158194" y="4839811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6811195" y="4864566"/>
            <a:ext cx="670049" cy="699868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24" y="2191896"/>
            <a:ext cx="3845808" cy="1922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2001884" y="3082280"/>
            <a:ext cx="559965" cy="53958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2270474" y="2515659"/>
            <a:ext cx="559965" cy="53958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2918539" y="2476314"/>
            <a:ext cx="559965" cy="53958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2638556" y="3164585"/>
            <a:ext cx="559965" cy="53958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1889919" y="4893186"/>
            <a:ext cx="559965" cy="53958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3834238" y="4893186"/>
            <a:ext cx="559965" cy="53958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4512865" y="4893186"/>
            <a:ext cx="559965" cy="53958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23" y="2054444"/>
            <a:ext cx="3845808" cy="192290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309519" y="1449694"/>
            <a:ext cx="0" cy="4899873"/>
          </a:xfrm>
          <a:prstGeom prst="line">
            <a:avLst/>
          </a:prstGeom>
          <a:ln w="127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062119" y="2343305"/>
            <a:ext cx="533400" cy="50700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7795419" y="2850307"/>
            <a:ext cx="533400" cy="50700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862219" y="2191896"/>
            <a:ext cx="533400" cy="50700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9527964" y="2335788"/>
            <a:ext cx="533400" cy="50700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381783" y="3139579"/>
            <a:ext cx="533400" cy="50700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506287" y="2657583"/>
            <a:ext cx="533400" cy="50700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7936367" y="4658442"/>
            <a:ext cx="533400" cy="50700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7628000" y="5179267"/>
            <a:ext cx="533400" cy="50700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239587" y="5187731"/>
            <a:ext cx="533400" cy="50700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9920194" y="4680729"/>
            <a:ext cx="533400" cy="50700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9920429" y="5216380"/>
            <a:ext cx="533400" cy="50700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10441348" y="5216380"/>
            <a:ext cx="533400" cy="50700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10453829" y="4680729"/>
            <a:ext cx="533400" cy="507002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1889919" y="4867306"/>
            <a:ext cx="559965" cy="539582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3838461" y="4909458"/>
            <a:ext cx="559965" cy="539582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4517088" y="4909458"/>
            <a:ext cx="559965" cy="539582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7941422" y="4648200"/>
            <a:ext cx="533400" cy="507002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7633055" y="5169025"/>
            <a:ext cx="533400" cy="507002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244642" y="5177489"/>
            <a:ext cx="533400" cy="5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7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4701E-6 2.48555E-6 L 0.12112 -0.274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6" y="-13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597E-6 2.48555E-6 L -0.04489 -0.2524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5" y="-1262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6778E-6 -1.40611E-6 L -0.06941 -0.3080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" y="-154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1592E-6 3.14524E-6 L 0.1015 -0.2918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5" y="-1459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642E-6 -3.19149E-6 L 0.13894 -0.3374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1" y="-1688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6588E-6 -1.16559E-6 L 0.12003 -0.2604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1" y="-130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trang trại – A farm Free Vector file EPS | Diễn đàn chia sẻ file  thiết kế đồ họa miễn phí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1" b="15072"/>
          <a:stretch/>
        </p:blipFill>
        <p:spPr bwMode="auto">
          <a:xfrm>
            <a:off x="0" y="-8467"/>
            <a:ext cx="12161838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c2/63/17/c26317cbccd94cdf364addd106ca3bb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713" y="2377365"/>
            <a:ext cx="2405711" cy="3229848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410" y="4379414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591" y="4343401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39111" y="5353313"/>
            <a:ext cx="9628122" cy="1107996"/>
          </a:xfrm>
          <a:prstGeom prst="rect">
            <a:avLst/>
          </a:prstGeom>
        </p:spPr>
        <p:txBody>
          <a:bodyPr wrap="square" lIns="121725" tIns="60862" rIns="121725" bIns="60862">
            <a:spAutoFit/>
          </a:bodyPr>
          <a:lstStyle/>
          <a:p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Khu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vườn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bí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ẩn</a:t>
            </a:r>
            <a:endParaRPr lang="en-US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449" y="4643498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630" y="4607485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95407" y="3973013"/>
            <a:ext cx="810789" cy="812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7056" y="304800"/>
            <a:ext cx="5224130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000" smtClean="0">
                <a:solidFill>
                  <a:srgbClr val="FF0066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51543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6 -3.82716E-6 L -1.38889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9899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allAtOnce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20000" r="-8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2804319" y="817408"/>
            <a:ext cx="3600637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80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905" y="-123035"/>
            <a:ext cx="12509320" cy="7053944"/>
          </a:xfrm>
          <a:prstGeom prst="rect">
            <a:avLst/>
          </a:prstGeom>
          <a:noFill/>
          <a:effectLst>
            <a:outerShdw dist="50800" sx="1000" sy="1000" algn="ctr" rotWithShape="0">
              <a:srgbClr val="000000"/>
            </a:outerShd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.pinimg.com/564x/c2/63/17/c26317cbccd94cdf364addd106ca3bb9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164" l="3375" r="92718">
                        <a14:backgroundMark x1="7993" y1="69231" x2="11901" y2="82626"/>
                        <a14:backgroundMark x1="74423" y1="69761" x2="73002" y2="78382"/>
                        <a14:backgroundMark x1="83837" y1="77188" x2="80817" y2="82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441" y="958036"/>
            <a:ext cx="2523117" cy="338747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7813" y="5947109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9506" y="2243108"/>
            <a:ext cx="1262266" cy="125193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8249" y="2302029"/>
            <a:ext cx="1262266" cy="1251935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9453" y="4936026"/>
            <a:ext cx="1262266" cy="1251935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8919" y="4936026"/>
            <a:ext cx="1262266" cy="1251935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4491" y="4936026"/>
            <a:ext cx="1262266" cy="125193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023" b="47949" l="29343" r="73723">
                        <a14:foregroundMark x1="42190" y1="36035" x2="53577" y2="44531"/>
                        <a14:foregroundMark x1="51825" y1="38867" x2="42482" y2="39551"/>
                        <a14:foregroundMark x1="45547" y1="44629" x2="49197" y2="36426"/>
                        <a14:foregroundMark x1="49635" y1="37598" x2="50657" y2="38184"/>
                      </a14:backgroundRemoval>
                    </a14:imgEffect>
                  </a14:imgLayer>
                </a14:imgProps>
              </a:ext>
            </a:extLst>
          </a:blip>
          <a:srcRect l="24023" t="24324" r="20603" b="50982"/>
          <a:stretch/>
        </p:blipFill>
        <p:spPr>
          <a:xfrm rot="20731331">
            <a:off x="752051" y="1525374"/>
            <a:ext cx="1849514" cy="1236068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1329816" y="990600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4420321" y="974115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4865590" y="632627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5124529" y="1093104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9394" b="89840" l="55240" r="100000">
                        <a14:foregroundMark x1="72114" y1="70588" x2="82416" y2="74332"/>
                      </a14:backgroundRemoval>
                    </a14:imgEffect>
                  </a14:imgLayer>
                </a14:imgProps>
              </a:ext>
            </a:extLst>
          </a:blip>
          <a:srcRect l="52842" t="38592"/>
          <a:stretch/>
        </p:blipFill>
        <p:spPr>
          <a:xfrm rot="21323107">
            <a:off x="4383556" y="1496146"/>
            <a:ext cx="1199733" cy="1560577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124" b="71685" l="533" r="26643"/>
                    </a14:imgEffect>
                  </a14:imgLayer>
                </a14:imgProps>
              </a:ext>
            </a:extLst>
          </a:blip>
          <a:srcRect t="42809" r="74156" b="28427"/>
          <a:stretch/>
        </p:blipFill>
        <p:spPr>
          <a:xfrm>
            <a:off x="2194719" y="4478722"/>
            <a:ext cx="1348522" cy="1189271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0000" l="8889" r="90000">
                        <a14:backgroundMark x1="39259" y1="48222" x2="39259" y2="48222"/>
                      </a14:backgroundRemoval>
                    </a14:imgEffect>
                  </a14:imgLayer>
                </a14:imgProps>
              </a:ext>
            </a:extLst>
          </a:blip>
          <a:srcRect b="19454"/>
          <a:stretch/>
        </p:blipFill>
        <p:spPr>
          <a:xfrm>
            <a:off x="5350959" y="4073807"/>
            <a:ext cx="1063464" cy="1431175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88155" l="0" r="100000"/>
                    </a14:imgEffect>
                  </a14:imgLayer>
                </a14:imgProps>
              </a:ext>
            </a:extLst>
          </a:blip>
          <a:srcRect b="9909"/>
          <a:stretch/>
        </p:blipFill>
        <p:spPr>
          <a:xfrm>
            <a:off x="8214519" y="4518466"/>
            <a:ext cx="1412168" cy="994489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2668690" y="3911913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0" name="Picture 1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5422058" y="4069896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9187857" y="4104983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3" name="Picture 13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8506085" y="3908599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6105638" y="4020172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0" name="Rectangle 139">
            <a:hlinkClick r:id="rId22" action="ppaction://hlinksldjump"/>
          </p:cNvPr>
          <p:cNvSpPr/>
          <p:nvPr/>
        </p:nvSpPr>
        <p:spPr>
          <a:xfrm>
            <a:off x="1310486" y="3244626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1" name="Rectangle 140">
            <a:hlinkClick r:id="rId23" action="ppaction://hlinksldjump"/>
          </p:cNvPr>
          <p:cNvSpPr/>
          <p:nvPr/>
        </p:nvSpPr>
        <p:spPr>
          <a:xfrm>
            <a:off x="4696717" y="3330168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5" name="Rectangle 144">
            <a:hlinkClick r:id="rId24" action="ppaction://hlinksldjump"/>
          </p:cNvPr>
          <p:cNvSpPr/>
          <p:nvPr/>
        </p:nvSpPr>
        <p:spPr>
          <a:xfrm>
            <a:off x="2559071" y="5933831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7" name="Rectangle 146">
            <a:hlinkClick r:id="rId25" action="ppaction://hlinksldjump"/>
          </p:cNvPr>
          <p:cNvSpPr/>
          <p:nvPr/>
        </p:nvSpPr>
        <p:spPr>
          <a:xfrm>
            <a:off x="5465984" y="5913425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Rectangle 148">
            <a:hlinkClick r:id="rId26" action="ppaction://hlinksldjump"/>
          </p:cNvPr>
          <p:cNvSpPr/>
          <p:nvPr/>
        </p:nvSpPr>
        <p:spPr>
          <a:xfrm>
            <a:off x="8389429" y="5902089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1672802" y="1671842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5025602" y="1706849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2890947" y="4314043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5866581" y="4403835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8792317" y="4359833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98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750"/>
                            </p:stCondLst>
                            <p:childTnLst>
                              <p:par>
                                <p:cTn id="7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750"/>
                            </p:stCondLst>
                            <p:childTnLst>
                              <p:par>
                                <p:cTn id="8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75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75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75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25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750"/>
                            </p:stCondLst>
                            <p:childTnLst>
                              <p:par>
                                <p:cTn id="12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750"/>
                            </p:stCondLst>
                            <p:childTnLst>
                              <p:par>
                                <p:cTn id="1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75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25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750"/>
                            </p:stCondLst>
                            <p:childTnLst>
                              <p:par>
                                <p:cTn id="1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250"/>
                            </p:stCondLst>
                            <p:childTnLst>
                              <p:par>
                                <p:cTn id="1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250"/>
                            </p:stCondLst>
                            <p:childTnLst>
                              <p:par>
                                <p:cTn id="17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250"/>
                            </p:stCondLst>
                            <p:childTnLst>
                              <p:par>
                                <p:cTn id="1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750"/>
                            </p:stCondLst>
                            <p:childTnLst>
                              <p:par>
                                <p:cTn id="2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750"/>
                            </p:stCondLst>
                            <p:childTnLst>
                              <p:par>
                                <p:cTn id="2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750"/>
                            </p:stCondLst>
                            <p:childTnLst>
                              <p:par>
                                <p:cTn id="2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750"/>
                            </p:stCondLst>
                            <p:childTnLst>
                              <p:par>
                                <p:cTn id="2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40" grpId="0"/>
      <p:bldP spid="141" grpId="0"/>
      <p:bldP spid="145" grpId="0"/>
      <p:bldP spid="147" grpId="0"/>
      <p:bldP spid="1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54281" y="5555215"/>
            <a:ext cx="6595420" cy="1226585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vi-VN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6</a:t>
            </a:r>
            <a:endParaRPr lang="vi-VN" sz="5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33119" y="4026375"/>
            <a:ext cx="6556642" cy="1257957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 5</a:t>
            </a:r>
            <a:endParaRPr lang="en-US" sz="5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888" y="5791200"/>
            <a:ext cx="798097" cy="782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519" y="4253092"/>
            <a:ext cx="807556" cy="778352"/>
          </a:xfrm>
          <a:prstGeom prst="rect">
            <a:avLst/>
          </a:prstGeom>
        </p:spPr>
      </p:pic>
      <p:pic>
        <p:nvPicPr>
          <p:cNvPr id="1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" y="5982335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4307072" y="76200"/>
            <a:ext cx="3820236" cy="374765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985919" y="1600200"/>
            <a:ext cx="914400" cy="9144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  <a:endParaRPr lang="en-US" sz="6000">
              <a:solidFill>
                <a:srgbClr val="0070C0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33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" y="5982335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1617768"/>
            <a:ext cx="4762500" cy="47625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0"/>
            <a:ext cx="4876800" cy="43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9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252119" y="5364421"/>
            <a:ext cx="3770543" cy="883979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6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600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600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60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020" y="5417234"/>
            <a:ext cx="807556" cy="7783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59019" y="4058402"/>
            <a:ext cx="3780017" cy="956003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6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600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600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9</a:t>
            </a:r>
            <a:endParaRPr lang="vi-VN" sz="60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79" y="3998324"/>
            <a:ext cx="798097" cy="782741"/>
          </a:xfrm>
          <a:prstGeom prst="rect">
            <a:avLst/>
          </a:prstGeom>
        </p:spPr>
      </p:pic>
      <p:pic>
        <p:nvPicPr>
          <p:cNvPr id="19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" y="5982335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27"/>
          <a:stretch/>
        </p:blipFill>
        <p:spPr>
          <a:xfrm>
            <a:off x="4252119" y="467513"/>
            <a:ext cx="3135550" cy="2989274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170238" y="1504950"/>
            <a:ext cx="914400" cy="9144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  <a:endParaRPr lang="en-US" sz="6000">
              <a:solidFill>
                <a:srgbClr val="0070C0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7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661319" y="5196811"/>
            <a:ext cx="4826871" cy="883979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660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660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. 10 </a:t>
            </a:r>
            <a:endParaRPr lang="en-US" sz="66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763" y="5226238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033120" y="5211002"/>
            <a:ext cx="4838999" cy="855596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660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660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. 7</a:t>
            </a:r>
            <a:endParaRPr lang="vi-VN" sz="66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639" y="5226238"/>
            <a:ext cx="798097" cy="782741"/>
          </a:xfrm>
          <a:prstGeom prst="rect">
            <a:avLst/>
          </a:prstGeom>
        </p:spPr>
      </p:pic>
      <p:pic>
        <p:nvPicPr>
          <p:cNvPr id="12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" y="5982335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19" y="555559"/>
            <a:ext cx="1049696" cy="1049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2941780" y="433384"/>
            <a:ext cx="1524000" cy="14592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461735" y="555559"/>
            <a:ext cx="2086820" cy="19981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95" y="537762"/>
            <a:ext cx="1524000" cy="1524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17" b="98176" l="1163" r="996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61" y="358631"/>
            <a:ext cx="1625651" cy="17617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7215254" y="2463234"/>
            <a:ext cx="1074540" cy="10288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9052719" y="1980441"/>
            <a:ext cx="1524000" cy="14592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4808004" y="2084314"/>
            <a:ext cx="1524000" cy="14592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9666288" y="799166"/>
            <a:ext cx="1143000" cy="109444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3196194" y="2366827"/>
            <a:ext cx="1074540" cy="1028897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461735" y="358630"/>
            <a:ext cx="11046003" cy="345136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solidFill>
                <a:srgbClr val="0070C0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527536" y="3871776"/>
            <a:ext cx="914400" cy="9144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  <a:endParaRPr lang="en-US" sz="6000">
              <a:solidFill>
                <a:srgbClr val="0070C0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6553359" y="3914502"/>
            <a:ext cx="780164" cy="74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1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707" y="665268"/>
            <a:ext cx="7620000" cy="5715000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" y="5982335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658">
            <a:off x="526280" y="642319"/>
            <a:ext cx="3783103" cy="339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105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40436" y="1731680"/>
            <a:ext cx="3405315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7" tIns="60848" rIns="121697" bIns="60848" rtlCol="0" anchor="ctr"/>
          <a:lstStyle/>
          <a:p>
            <a:pPr algn="ctr"/>
            <a:r>
              <a:rPr lang="en-US" sz="4300" b="1"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7642" y="-219543"/>
            <a:ext cx="7279036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64429" y="1261535"/>
            <a:ext cx="9005975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633" tIns="94654" rIns="94654" bIns="94654" numCol="1" spcCol="1691" anchor="ctr" anchorCtr="0">
            <a:noAutofit/>
          </a:bodyPr>
          <a:lstStyle/>
          <a:p>
            <a:pPr defTabSz="16564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88768" y="1126068"/>
            <a:ext cx="1351315" cy="13546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97" tIns="60848" rIns="121697" bIns="60848"/>
          <a:lstStyle/>
          <a:p>
            <a:pPr algn="ctr">
              <a:spcBef>
                <a:spcPts val="799"/>
              </a:spcBef>
            </a:pPr>
            <a:r>
              <a:rPr lang="en-US" sz="5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57388" y="2887132"/>
            <a:ext cx="8613013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633" tIns="94654" rIns="94654" bIns="94654" numCol="1" spcCol="1691" anchor="ctr" anchorCtr="0">
            <a:noAutofit/>
          </a:bodyPr>
          <a:lstStyle/>
          <a:p>
            <a:pPr defTabSz="16564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…</a:t>
            </a:r>
          </a:p>
        </p:txBody>
      </p:sp>
      <p:sp>
        <p:nvSpPr>
          <p:cNvPr id="9" name="Oval 8"/>
          <p:cNvSpPr/>
          <p:nvPr/>
        </p:nvSpPr>
        <p:spPr>
          <a:xfrm>
            <a:off x="2681732" y="2751665"/>
            <a:ext cx="1351315" cy="1354667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97" tIns="60848" rIns="121697" bIns="60848"/>
          <a:lstStyle/>
          <a:p>
            <a:pPr algn="ctr"/>
            <a:r>
              <a:rPr lang="en-US" sz="5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64429" y="4512735"/>
            <a:ext cx="9005975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633" tIns="94654" rIns="94654" bIns="94654" numCol="1" spcCol="1691" anchor="ctr" anchorCtr="0">
            <a:noAutofit/>
          </a:bodyPr>
          <a:lstStyle/>
          <a:p>
            <a:pPr defTabSz="16564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 bị bài mới.</a:t>
            </a:r>
          </a:p>
        </p:txBody>
      </p:sp>
      <p:sp>
        <p:nvSpPr>
          <p:cNvPr id="11" name="Oval 10"/>
          <p:cNvSpPr/>
          <p:nvPr/>
        </p:nvSpPr>
        <p:spPr>
          <a:xfrm>
            <a:off x="2288768" y="4377268"/>
            <a:ext cx="1351315" cy="135466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97" tIns="60848" rIns="121697" bIns="60848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287" y="3922"/>
            <a:ext cx="3199679" cy="224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6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85119" y="533400"/>
            <a:ext cx="9118018" cy="1830814"/>
          </a:xfrm>
          <a:prstGeom prst="rect">
            <a:avLst/>
          </a:prstGeom>
          <a:noFill/>
          <a:ln w="57150">
            <a:noFill/>
          </a:ln>
        </p:spPr>
        <p:txBody>
          <a:bodyPr wrap="square" lIns="90988" tIns="45494" rIns="90988" bIns="45494" rtlCol="0">
            <a:spAutoFit/>
          </a:bodyPr>
          <a:lstStyle/>
          <a:p>
            <a:pPr algn="ctr">
              <a:spcBef>
                <a:spcPts val="597"/>
              </a:spcBef>
            </a:pPr>
            <a:r>
              <a:rPr lang="en-US" sz="5400" smtClean="0">
                <a:solidFill>
                  <a:srgbClr val="00B05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CÁC TỔ THI ĐUA</a:t>
            </a:r>
          </a:p>
          <a:p>
            <a:pPr algn="ctr">
              <a:spcBef>
                <a:spcPts val="597"/>
              </a:spcBef>
            </a:pPr>
            <a:r>
              <a:rPr lang="en-US" sz="5400" smtClean="0">
                <a:solidFill>
                  <a:srgbClr val="00B05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TIÊU DIỆT VIRUS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51719" y="3437342"/>
            <a:ext cx="2837762" cy="1712343"/>
            <a:chOff x="2782015" y="2116271"/>
            <a:chExt cx="2837762" cy="171234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9282" y="2116271"/>
              <a:ext cx="2709556" cy="1712343"/>
            </a:xfrm>
            <a:prstGeom prst="rect">
              <a:avLst/>
            </a:prstGeom>
          </p:spPr>
        </p:pic>
        <p:sp>
          <p:nvSpPr>
            <p:cNvPr id="22" name="Rounded Rectangle 21"/>
            <p:cNvSpPr/>
            <p:nvPr/>
          </p:nvSpPr>
          <p:spPr>
            <a:xfrm>
              <a:off x="2782015" y="2349465"/>
              <a:ext cx="2837762" cy="124595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835" tIns="30418" rIns="60835" bIns="30418" rtlCol="0" anchor="ctr"/>
            <a:lstStyle/>
            <a:p>
              <a:pPr algn="ctr"/>
              <a:r>
                <a:rPr lang="en-US" sz="36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  <a:p>
              <a:pPr algn="ctr"/>
              <a:r>
                <a:rPr lang="en-US" sz="36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6"/>
          <a:stretch/>
        </p:blipFill>
        <p:spPr>
          <a:xfrm>
            <a:off x="746919" y="2656144"/>
            <a:ext cx="3275965" cy="321836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538557" y="3437342"/>
            <a:ext cx="2837762" cy="1712343"/>
            <a:chOff x="2782015" y="2116271"/>
            <a:chExt cx="2837762" cy="171234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9282" y="2116271"/>
              <a:ext cx="2709556" cy="1712343"/>
            </a:xfrm>
            <a:prstGeom prst="rect">
              <a:avLst/>
            </a:prstGeom>
          </p:spPr>
        </p:pic>
        <p:sp>
          <p:nvSpPr>
            <p:cNvPr id="14" name="Rounded Rectangle 13"/>
            <p:cNvSpPr/>
            <p:nvPr/>
          </p:nvSpPr>
          <p:spPr>
            <a:xfrm>
              <a:off x="2782015" y="2349465"/>
              <a:ext cx="2837762" cy="124595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835" tIns="30418" rIns="60835" bIns="30418" rtlCol="0" anchor="ctr"/>
            <a:lstStyle/>
            <a:p>
              <a:pPr algn="ctr"/>
              <a:r>
                <a:rPr lang="en-US" sz="36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</a:t>
              </a:r>
            </a:p>
            <a:p>
              <a:pPr algn="ctr"/>
              <a:r>
                <a:rPr lang="en-US" sz="36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043757" y="3437342"/>
            <a:ext cx="2837762" cy="1712343"/>
            <a:chOff x="2782015" y="2116271"/>
            <a:chExt cx="2837762" cy="171234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9282" y="2116271"/>
              <a:ext cx="2709556" cy="1712343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2782015" y="2349465"/>
              <a:ext cx="2837762" cy="124595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835" tIns="30418" rIns="60835" bIns="30418" rtlCol="0" anchor="ctr"/>
            <a:lstStyle/>
            <a:p>
              <a:pPr algn="ctr"/>
              <a:r>
                <a:rPr lang="en-US" sz="36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5</a:t>
              </a:r>
            </a:p>
            <a:p>
              <a:pPr algn="ctr"/>
              <a:r>
                <a:rPr lang="en-US" sz="36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6"/>
          <a:stretch/>
        </p:blipFill>
        <p:spPr>
          <a:xfrm>
            <a:off x="8074396" y="2438400"/>
            <a:ext cx="3116099" cy="316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7"/>
          <a:stretch/>
        </p:blipFill>
        <p:spPr>
          <a:xfrm>
            <a:off x="4316276" y="2677454"/>
            <a:ext cx="3388652" cy="309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6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43511" y="2442287"/>
            <a:ext cx="747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 SỐ 6, 7, 8, 9, 10</a:t>
            </a:r>
            <a:endParaRPr lang="en-US" sz="5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atin typeface="Arial" pitchFamily="34" charset="0"/>
                <a:cs typeface="Arial" pitchFamily="34" charset="0"/>
              </a:rPr>
              <a:t>Bài 2</a:t>
            </a:r>
            <a:endParaRPr lang="en-US" sz="5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452050" y="6356429"/>
            <a:ext cx="2709788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3" tIns="60856" rIns="121713" bIns="60856"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 Toán_trang 14</a:t>
            </a:r>
            <a:endParaRPr lang="en-US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676400"/>
            <a:ext cx="4676640" cy="2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9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577224" y="3581400"/>
            <a:ext cx="11066295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6614319" y="1066985"/>
            <a:ext cx="2286000" cy="21524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6</a:t>
            </a:r>
            <a:endParaRPr lang="en-US" sz="166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50" t="27896" r="45330" b="57778"/>
          <a:stretch/>
        </p:blipFill>
        <p:spPr>
          <a:xfrm>
            <a:off x="577224" y="457201"/>
            <a:ext cx="5517962" cy="296445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231118"/>
              </p:ext>
            </p:extLst>
          </p:nvPr>
        </p:nvGraphicFramePr>
        <p:xfrm>
          <a:off x="9519775" y="1045521"/>
          <a:ext cx="219456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"/>
                <a:gridCol w="365760"/>
                <a:gridCol w="365760"/>
                <a:gridCol w="365760"/>
                <a:gridCol w="365760"/>
                <a:gridCol w="365760"/>
              </a:tblGrid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100469" y="2134850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latin typeface="HP001 4 hàng" pitchFamily="34" charset="0"/>
              </a:rPr>
              <a:t>6</a:t>
            </a:r>
            <a:endParaRPr lang="en-US" sz="7200">
              <a:latin typeface="HP001 4 hàng" pitchFamily="34" charset="0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25" t="42837" r="45855" b="42837"/>
          <a:stretch/>
        </p:blipFill>
        <p:spPr>
          <a:xfrm>
            <a:off x="562143" y="3600450"/>
            <a:ext cx="5517962" cy="2964450"/>
          </a:xfrm>
          <a:prstGeom prst="rect">
            <a:avLst/>
          </a:prstGeom>
        </p:spPr>
      </p:pic>
      <p:sp>
        <p:nvSpPr>
          <p:cNvPr id="72" name="Rounded Rectangle 71"/>
          <p:cNvSpPr/>
          <p:nvPr/>
        </p:nvSpPr>
        <p:spPr>
          <a:xfrm>
            <a:off x="6543503" y="4006859"/>
            <a:ext cx="2286000" cy="21524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7</a:t>
            </a:r>
            <a:endParaRPr lang="en-US" sz="166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graphicFrame>
        <p:nvGraphicFramePr>
          <p:cNvPr id="73" name="Table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515389"/>
              </p:ext>
            </p:extLst>
          </p:nvPr>
        </p:nvGraphicFramePr>
        <p:xfrm>
          <a:off x="9448959" y="3985395"/>
          <a:ext cx="219456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"/>
                <a:gridCol w="365760"/>
                <a:gridCol w="365760"/>
                <a:gridCol w="365760"/>
                <a:gridCol w="365760"/>
                <a:gridCol w="365760"/>
              </a:tblGrid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4" name="TextBox 73"/>
          <p:cNvSpPr txBox="1"/>
          <p:nvPr/>
        </p:nvSpPr>
        <p:spPr>
          <a:xfrm>
            <a:off x="10029653" y="5074724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latin typeface="HP001 4 hàng" pitchFamily="34" charset="0"/>
              </a:rPr>
              <a:t>7</a:t>
            </a:r>
            <a:endParaRPr lang="en-US" sz="720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7" grpId="0"/>
      <p:bldP spid="72" grpId="0" animBg="1"/>
      <p:bldP spid="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577224" y="3581400"/>
            <a:ext cx="11066295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6614319" y="1066985"/>
            <a:ext cx="2286000" cy="21524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8</a:t>
            </a:r>
            <a:endParaRPr lang="en-US" sz="166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56" t="55707" r="45724" b="29967"/>
          <a:stretch/>
        </p:blipFill>
        <p:spPr>
          <a:xfrm>
            <a:off x="577224" y="457201"/>
            <a:ext cx="5517962" cy="296445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164194"/>
              </p:ext>
            </p:extLst>
          </p:nvPr>
        </p:nvGraphicFramePr>
        <p:xfrm>
          <a:off x="9519775" y="1045521"/>
          <a:ext cx="219456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"/>
                <a:gridCol w="365760"/>
                <a:gridCol w="365760"/>
                <a:gridCol w="365760"/>
                <a:gridCol w="365760"/>
                <a:gridCol w="365760"/>
              </a:tblGrid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100469" y="2134850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latin typeface="HP001 4 hàng" pitchFamily="34" charset="0"/>
              </a:rPr>
              <a:t>8</a:t>
            </a:r>
            <a:endParaRPr lang="en-US" sz="7200">
              <a:latin typeface="HP001 4 hàng" pitchFamily="34" charset="0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12" t="68983" r="45068" b="16691"/>
          <a:stretch/>
        </p:blipFill>
        <p:spPr>
          <a:xfrm>
            <a:off x="562143" y="3600450"/>
            <a:ext cx="5517962" cy="2964450"/>
          </a:xfrm>
          <a:prstGeom prst="rect">
            <a:avLst/>
          </a:prstGeom>
        </p:spPr>
      </p:pic>
      <p:sp>
        <p:nvSpPr>
          <p:cNvPr id="72" name="Rounded Rectangle 71"/>
          <p:cNvSpPr/>
          <p:nvPr/>
        </p:nvSpPr>
        <p:spPr>
          <a:xfrm>
            <a:off x="6543503" y="4006859"/>
            <a:ext cx="2286000" cy="21524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9</a:t>
            </a:r>
            <a:endParaRPr lang="en-US" sz="166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graphicFrame>
        <p:nvGraphicFramePr>
          <p:cNvPr id="73" name="Table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408500"/>
              </p:ext>
            </p:extLst>
          </p:nvPr>
        </p:nvGraphicFramePr>
        <p:xfrm>
          <a:off x="9448959" y="3985395"/>
          <a:ext cx="219456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"/>
                <a:gridCol w="365760"/>
                <a:gridCol w="365760"/>
                <a:gridCol w="365760"/>
                <a:gridCol w="365760"/>
                <a:gridCol w="365760"/>
              </a:tblGrid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4" name="TextBox 73"/>
          <p:cNvSpPr txBox="1"/>
          <p:nvPr/>
        </p:nvSpPr>
        <p:spPr>
          <a:xfrm>
            <a:off x="10029653" y="5074724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latin typeface="HP001 4 hàng" pitchFamily="34" charset="0"/>
              </a:rPr>
              <a:t>9</a:t>
            </a:r>
            <a:endParaRPr lang="en-US" sz="720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76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7" grpId="0"/>
      <p:bldP spid="72" grpId="0" animBg="1"/>
      <p:bldP spid="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6374289" y="2369734"/>
            <a:ext cx="2766060" cy="21524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10</a:t>
            </a:r>
            <a:endParaRPr lang="en-US" sz="166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10" t="82680" r="43826" b="6312"/>
          <a:stretch/>
        </p:blipFill>
        <p:spPr>
          <a:xfrm>
            <a:off x="0" y="2369734"/>
            <a:ext cx="6395076" cy="227781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074829"/>
              </p:ext>
            </p:extLst>
          </p:nvPr>
        </p:nvGraphicFramePr>
        <p:xfrm>
          <a:off x="9672175" y="2348270"/>
          <a:ext cx="219456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"/>
                <a:gridCol w="365760"/>
                <a:gridCol w="365760"/>
                <a:gridCol w="365760"/>
                <a:gridCol w="365760"/>
                <a:gridCol w="365760"/>
              </a:tblGrid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252869" y="3437599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latin typeface="HP001 4 hàng" pitchFamily="34" charset="0"/>
              </a:rPr>
              <a:t>10</a:t>
            </a:r>
            <a:endParaRPr lang="en-US" sz="720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98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905000"/>
            <a:ext cx="4805001" cy="24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</TotalTime>
  <Words>309</Words>
  <Application>Microsoft Office PowerPoint</Application>
  <PresentationFormat>Custom</PresentationFormat>
  <Paragraphs>96</Paragraphs>
  <Slides>26</Slides>
  <Notes>16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129</cp:revision>
  <dcterms:created xsi:type="dcterms:W3CDTF">2021-05-23T10:25:42Z</dcterms:created>
  <dcterms:modified xsi:type="dcterms:W3CDTF">2021-08-02T10:31:52Z</dcterms:modified>
</cp:coreProperties>
</file>