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273" r:id="rId10"/>
    <p:sldId id="302" r:id="rId11"/>
    <p:sldId id="305" r:id="rId12"/>
    <p:sldId id="306" r:id="rId1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 autoAdjust="0"/>
    <p:restoredTop sz="93060" autoAdjust="0"/>
  </p:normalViewPr>
  <p:slideViewPr>
    <p:cSldViewPr>
      <p:cViewPr>
        <p:scale>
          <a:sx n="66" d="100"/>
          <a:sy n="66" d="100"/>
        </p:scale>
        <p:origin x="-810" y="-15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khởi</a:t>
            </a:r>
            <a:r>
              <a:rPr lang="en-US" baseline="0" smtClean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8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5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32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9" y="968232"/>
            <a:ext cx="11502090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4221923"/>
            <a:ext cx="782320" cy="66860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99199" y="4224710"/>
            <a:ext cx="782320" cy="668603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3973891" y="5407413"/>
            <a:ext cx="782320" cy="668603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6884804" y="5410200"/>
            <a:ext cx="782320" cy="668603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ược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70" b="39636" l="37831" r="45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36812" r="55476" b="60364"/>
          <a:stretch/>
        </p:blipFill>
        <p:spPr>
          <a:xfrm>
            <a:off x="10079271" y="5472813"/>
            <a:ext cx="782320" cy="6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68" y="5582"/>
            <a:ext cx="9300651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056804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52668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36345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672156" y="162922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58134" y="274292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553998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37675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673486" y="390116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59464" y="5014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55328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439005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674816" y="617309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329800" y="470988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496268" y="2728852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496268" y="4986716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070872" y="48505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345638" y="486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543031" y="162922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436345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672156" y="163626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73532" y="27361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496163" y="2737338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545691" y="3909366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439005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674816" y="3916400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070872" y="4988837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493503" y="4990009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57545" y="6176551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450859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8686670" y="6183585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7" y="-59089"/>
            <a:ext cx="5765422" cy="68880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08092" y="137523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08092" y="378097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742805" y="3751944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59646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794359" y="62338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753831" y="135346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08091" y="3788232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742804" y="374468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759645" y="6262915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794359" y="6237516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6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162</Words>
  <Application>Microsoft Office PowerPoint</Application>
  <PresentationFormat>Custom</PresentationFormat>
  <Paragraphs>83</Paragraphs>
  <Slides>12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125</cp:revision>
  <dcterms:created xsi:type="dcterms:W3CDTF">2021-05-23T10:25:42Z</dcterms:created>
  <dcterms:modified xsi:type="dcterms:W3CDTF">2021-08-02T15:47:04Z</dcterms:modified>
</cp:coreProperties>
</file>