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8" r:id="rId2"/>
    <p:sldMasterId id="2147483796" r:id="rId3"/>
  </p:sldMasterIdLst>
  <p:notesMasterIdLst>
    <p:notesMasterId r:id="rId15"/>
  </p:notesMasterIdLst>
  <p:sldIdLst>
    <p:sldId id="320" r:id="rId4"/>
    <p:sldId id="392" r:id="rId5"/>
    <p:sldId id="393" r:id="rId6"/>
    <p:sldId id="327" r:id="rId7"/>
    <p:sldId id="302" r:id="rId8"/>
    <p:sldId id="307" r:id="rId9"/>
    <p:sldId id="308" r:id="rId10"/>
    <p:sldId id="309" r:id="rId11"/>
    <p:sldId id="328" r:id="rId12"/>
    <p:sldId id="321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155" autoAdjust="0"/>
  </p:normalViewPr>
  <p:slideViewPr>
    <p:cSldViewPr snapToGrid="0">
      <p:cViewPr>
        <p:scale>
          <a:sx n="66" d="100"/>
          <a:sy n="66" d="100"/>
        </p:scale>
        <p:origin x="148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068A-8EF4-4573-9083-016DF7D9903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6CDB-C79E-42A0-8153-203025C8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4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96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4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705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805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" name="Picture 1" descr="A blue sky with many small stars&#10;&#10;Description automatically generated">
            <a:extLst>
              <a:ext uri="{FF2B5EF4-FFF2-40B4-BE49-F238E27FC236}">
                <a16:creationId xmlns="" xmlns:a16="http://schemas.microsoft.com/office/drawing/2014/main" id="{5E346B11-E429-9BE5-3575-9EAA24CA4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00599A6-E2C4-3C15-DB7D-D7C4D4A428AE}"/>
              </a:ext>
            </a:extLst>
          </p:cNvPr>
          <p:cNvSpPr/>
          <p:nvPr userDrawn="1"/>
        </p:nvSpPr>
        <p:spPr>
          <a:xfrm>
            <a:off x="361951" y="228600"/>
            <a:ext cx="11468100" cy="6419850"/>
          </a:xfrm>
          <a:prstGeom prst="roundRect">
            <a:avLst/>
          </a:prstGeom>
          <a:solidFill>
            <a:srgbClr val="FF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38007154-743E-3EAD-5DF3-16ADF82E664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595" y="91118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sky with many small stars&#10;&#10;Description automatically generated">
            <a:extLst>
              <a:ext uri="{FF2B5EF4-FFF2-40B4-BE49-F238E27FC236}">
                <a16:creationId xmlns="" xmlns:a16="http://schemas.microsoft.com/office/drawing/2014/main" id="{D6519397-D99C-4C87-6BF1-737B76DFD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4D05FED-F071-0F45-7CC3-2DA2E0B3FC34}"/>
              </a:ext>
            </a:extLst>
          </p:cNvPr>
          <p:cNvSpPr/>
          <p:nvPr userDrawn="1"/>
        </p:nvSpPr>
        <p:spPr>
          <a:xfrm>
            <a:off x="361951" y="228600"/>
            <a:ext cx="11468100" cy="6419850"/>
          </a:xfrm>
          <a:prstGeom prst="roundRect">
            <a:avLst/>
          </a:prstGeom>
          <a:solidFill>
            <a:srgbClr val="FF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80C1B02F-D182-BD05-55D1-0323D3CAE3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595" y="91118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4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many small stars&#10;&#10;Description automatically generated">
            <a:extLst>
              <a:ext uri="{FF2B5EF4-FFF2-40B4-BE49-F238E27FC236}">
                <a16:creationId xmlns="" xmlns:a16="http://schemas.microsoft.com/office/drawing/2014/main" id="{846988D0-DBA3-0A85-4F4F-E9122DCD0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906D6AC-7FF2-8F51-79B9-AE8848FCC838}"/>
              </a:ext>
            </a:extLst>
          </p:cNvPr>
          <p:cNvSpPr/>
          <p:nvPr userDrawn="1"/>
        </p:nvSpPr>
        <p:spPr>
          <a:xfrm>
            <a:off x="361951" y="228600"/>
            <a:ext cx="11468100" cy="6419850"/>
          </a:xfrm>
          <a:prstGeom prst="roundRect">
            <a:avLst/>
          </a:prstGeom>
          <a:solidFill>
            <a:srgbClr val="FF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64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 advClick="0" advTm="5000">
        <p159:morph option="byObject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hông có mô tả.">
            <a:extLst>
              <a:ext uri="{FF2B5EF4-FFF2-40B4-BE49-F238E27FC236}">
                <a16:creationId xmlns=""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5" y="1863492"/>
            <a:ext cx="4380156" cy="37419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13125" y="977030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06242" y="289989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=""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295" y="140586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=""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733" y="1389399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=""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49249" y="1455515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=""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21" y="21458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=""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185" y="2886545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=""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060" y="21219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01857" y="1520203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36260" y="2252744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300732" y="4083395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: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91203" y="480735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: 2 =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317060" y="5560824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2CBFD80-0CF5-4AEF-A41E-8E81C40B1BE8}"/>
              </a:ext>
            </a:extLst>
          </p:cNvPr>
          <p:cNvGrpSpPr/>
          <p:nvPr/>
        </p:nvGrpSpPr>
        <p:grpSpPr>
          <a:xfrm>
            <a:off x="113663" y="-115322"/>
            <a:ext cx="6822721" cy="2433453"/>
            <a:chOff x="7148350" y="221256"/>
            <a:chExt cx="4891251" cy="129746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B61ED884-63DB-4262-BCAE-AB1905EAC5A9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D363401-6419-4584-A670-A46D5AD9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07A885E-4BE6-4807-84B0-ADC1C16FC620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Rô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bốt</a:t>
              </a:r>
              <a:endParaRPr lang="en-US" sz="4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034BBB1C-FF3A-44FB-A320-E6BD29A0AE04}"/>
              </a:ext>
            </a:extLst>
          </p:cNvPr>
          <p:cNvCxnSpPr/>
          <p:nvPr/>
        </p:nvCxnSpPr>
        <p:spPr>
          <a:xfrm>
            <a:off x="4859943" y="169882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9" name="TextBox 43">
            <a:extLst>
              <a:ext uri="{FF2B5EF4-FFF2-40B4-BE49-F238E27FC236}">
                <a16:creationId xmlns="" xmlns:a16="http://schemas.microsoft.com/office/drawing/2014/main" id="{2FB55207-36A8-4494-8DA5-3BA6FCC46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0479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9901E9E-3AF4-4471-882B-9E50CBF2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188419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51" name="Group 66">
            <a:extLst>
              <a:ext uri="{FF2B5EF4-FFF2-40B4-BE49-F238E27FC236}">
                <a16:creationId xmlns="" xmlns:a16="http://schemas.microsoft.com/office/drawing/2014/main" id="{04744CE9-EAC5-4F73-AC74-22B7B60AAFDA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54449"/>
            <a:ext cx="712788" cy="1431301"/>
            <a:chOff x="2285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3E07FBA-6B25-4C13-A949-2AE7898B4F67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5DC0F56-6818-4BF4-8009-955235F08FB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4" name="TextBox 36">
            <a:extLst>
              <a:ext uri="{FF2B5EF4-FFF2-40B4-BE49-F238E27FC236}">
                <a16:creationId xmlns="" xmlns:a16="http://schemas.microsoft.com/office/drawing/2014/main" id="{A3F0F29F-AD51-49CE-9721-8D36359B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944774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="" xmlns:a16="http://schemas.microsoft.com/office/drawing/2014/main" id="{4A4CFAA4-5F18-48E0-A6DE-EAA702FD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1685750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9">
            <a:extLst>
              <a:ext uri="{FF2B5EF4-FFF2-40B4-BE49-F238E27FC236}">
                <a16:creationId xmlns="" xmlns:a16="http://schemas.microsoft.com/office/drawing/2014/main" id="{B95D8555-5A5F-4DCF-8D7B-1D0D4414E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920874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D0F799D4-DF8A-404A-A976-15C13E3CE4D5}"/>
              </a:ext>
            </a:extLst>
          </p:cNvPr>
          <p:cNvGrpSpPr/>
          <p:nvPr/>
        </p:nvGrpSpPr>
        <p:grpSpPr>
          <a:xfrm>
            <a:off x="113663" y="2127116"/>
            <a:ext cx="6822721" cy="2433453"/>
            <a:chOff x="7148350" y="221256"/>
            <a:chExt cx="4891251" cy="1297467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925D7A49-8935-4CFF-BE01-BA2696F99F02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F76E70E0-F4D6-428C-AA5A-428A3D60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73C07F97-E4E6-43DE-85C0-89295BE7F9F4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nam</a:t>
              </a:r>
              <a:endParaRPr lang="en-US" sz="4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83A74E23-F44B-4587-8912-B9D7F2EBE216}"/>
              </a:ext>
            </a:extLst>
          </p:cNvPr>
          <p:cNvCxnSpPr/>
          <p:nvPr/>
        </p:nvCxnSpPr>
        <p:spPr>
          <a:xfrm>
            <a:off x="4859943" y="394126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3" name="TextBox 43">
            <a:extLst>
              <a:ext uri="{FF2B5EF4-FFF2-40B4-BE49-F238E27FC236}">
                <a16:creationId xmlns="" xmlns:a16="http://schemas.microsoft.com/office/drawing/2014/main" id="{72E1E04E-88E3-4668-BE16-17355B25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44723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B08A5C5-7150-427B-8949-FAEC3332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2430857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65" name="Group 66">
            <a:extLst>
              <a:ext uri="{FF2B5EF4-FFF2-40B4-BE49-F238E27FC236}">
                <a16:creationId xmlns="" xmlns:a16="http://schemas.microsoft.com/office/drawing/2014/main" id="{E8EFFB24-3887-4EF7-BC1B-F5C945BDA588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496887"/>
            <a:ext cx="712788" cy="1431301"/>
            <a:chOff x="2285" y="1252"/>
            <a:chExt cx="449" cy="65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E37EEB8D-BDF6-4835-BC4D-AD14DE3C41C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03E3641B-5D6D-4223-978E-236AB21C8A5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8" name="TextBox 36">
            <a:extLst>
              <a:ext uri="{FF2B5EF4-FFF2-40B4-BE49-F238E27FC236}">
                <a16:creationId xmlns="" xmlns:a16="http://schemas.microsoft.com/office/drawing/2014/main" id="{253B45C6-69A4-4A06-B535-ED2EB39D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3187212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="" xmlns:a16="http://schemas.microsoft.com/office/drawing/2014/main" id="{ADA334AE-A774-465F-ADE0-C5F4D9352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3928188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="" xmlns:a16="http://schemas.microsoft.com/office/drawing/2014/main" id="{9490926A-979B-434F-8064-E1136462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3163312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A9BCB08-5DAA-4BED-ACF7-8EB2D8B88850}"/>
              </a:ext>
            </a:extLst>
          </p:cNvPr>
          <p:cNvGrpSpPr/>
          <p:nvPr/>
        </p:nvGrpSpPr>
        <p:grpSpPr>
          <a:xfrm>
            <a:off x="184644" y="4449412"/>
            <a:ext cx="6822721" cy="2433453"/>
            <a:chOff x="7148350" y="221256"/>
            <a:chExt cx="4891251" cy="1297467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F354F363-BADA-438B-B311-34937644CF26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B8FC3CCE-7AEB-4488-8B66-D00EF206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3B973C3-3E2D-4443-A774-6B58CA2128CA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lang="en-US" sz="4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ADB42BFA-3754-42DB-96AD-BCF451533812}"/>
              </a:ext>
            </a:extLst>
          </p:cNvPr>
          <p:cNvCxnSpPr/>
          <p:nvPr/>
        </p:nvCxnSpPr>
        <p:spPr>
          <a:xfrm>
            <a:off x="4930924" y="62635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6" name="TextBox 43">
            <a:extLst>
              <a:ext uri="{FF2B5EF4-FFF2-40B4-BE49-F238E27FC236}">
                <a16:creationId xmlns="" xmlns:a16="http://schemas.microsoft.com/office/drawing/2014/main" id="{16A34A77-F479-47AE-93A2-84232E1D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977" y="476953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AEB03325-34FB-4311-987F-4B93DAF6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4753153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8" name="Group 66">
            <a:extLst>
              <a:ext uri="{FF2B5EF4-FFF2-40B4-BE49-F238E27FC236}">
                <a16:creationId xmlns="" xmlns:a16="http://schemas.microsoft.com/office/drawing/2014/main" id="{003A0E94-1B34-4599-AADE-9ED7420FBDCB}"/>
              </a:ext>
            </a:extLst>
          </p:cNvPr>
          <p:cNvGrpSpPr>
            <a:grpSpLocks/>
          </p:cNvGrpSpPr>
          <p:nvPr/>
        </p:nvGrpSpPr>
        <p:grpSpPr bwMode="auto">
          <a:xfrm>
            <a:off x="5673931" y="4819183"/>
            <a:ext cx="712788" cy="1431301"/>
            <a:chOff x="2285" y="1252"/>
            <a:chExt cx="449" cy="656"/>
          </a:xfrm>
        </p:grpSpPr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9FFA4F81-80BC-4CB4-A18A-4034E7AE2C4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75A5EF31-FA41-46FF-9972-A6F54A500DE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1" name="TextBox 36">
            <a:extLst>
              <a:ext uri="{FF2B5EF4-FFF2-40B4-BE49-F238E27FC236}">
                <a16:creationId xmlns="" xmlns:a16="http://schemas.microsoft.com/office/drawing/2014/main" id="{E57EACE1-E549-4C65-924F-22E4776B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303" y="550950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TextBox 38">
            <a:extLst>
              <a:ext uri="{FF2B5EF4-FFF2-40B4-BE49-F238E27FC236}">
                <a16:creationId xmlns="" xmlns:a16="http://schemas.microsoft.com/office/drawing/2014/main" id="{C6BCAF09-A701-4D34-984B-278111FF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190" y="6250484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39">
            <a:extLst>
              <a:ext uri="{FF2B5EF4-FFF2-40B4-BE49-F238E27FC236}">
                <a16:creationId xmlns="" xmlns:a16="http://schemas.microsoft.com/office/drawing/2014/main" id="{32FCB14D-DE18-405F-93DC-3F951E45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5485608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F5D4332C-6508-43CA-B0E5-E5396BFEC6E7}"/>
              </a:ext>
            </a:extLst>
          </p:cNvPr>
          <p:cNvSpPr/>
          <p:nvPr/>
        </p:nvSpPr>
        <p:spPr>
          <a:xfrm>
            <a:off x="7985228" y="526093"/>
            <a:ext cx="3373721" cy="61252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Vậy cách chia táo của bạn Rô – bốt và bạn nữ có dư, phép chia của bạn nam cho ta phép chia hết.</a:t>
            </a:r>
          </a:p>
          <a:p>
            <a:pPr algn="ctr" defTabSz="1219170">
              <a:buClr>
                <a:srgbClr val="000000"/>
              </a:buClr>
            </a:pPr>
            <a:endParaRPr lang="vi-VN" sz="3600" b="1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5" grpId="0"/>
      <p:bldP spid="56" grpId="0"/>
      <p:bldP spid="63" grpId="0"/>
      <p:bldP spid="64" grpId="0"/>
      <p:bldP spid="68" grpId="0"/>
      <p:bldP spid="69" grpId="0"/>
      <p:bldP spid="70" grpId="0"/>
      <p:bldP spid="76" grpId="0"/>
      <p:bldP spid="77" grpId="0"/>
      <p:bldP spid="81" grpId="0"/>
      <p:bldP spid="82" grpId="0"/>
      <p:bldP spid="83" grpId="0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8F66D55-5CBF-460A-ABD6-3D0149EFD074}"/>
              </a:ext>
            </a:extLst>
          </p:cNvPr>
          <p:cNvSpPr txBox="1"/>
          <p:nvPr/>
        </p:nvSpPr>
        <p:spPr>
          <a:xfrm>
            <a:off x="775252" y="771965"/>
            <a:ext cx="10545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kẹo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kẹo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8C4EF9-C6E1-4A99-BDB6-6986B7079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28" y="3147844"/>
            <a:ext cx="4228366" cy="2990886"/>
          </a:xfrm>
          <a:prstGeom prst="rect">
            <a:avLst/>
          </a:prstGeom>
        </p:spPr>
      </p:pic>
      <p:sp>
        <p:nvSpPr>
          <p:cNvPr id="70" name="Pentagon 1">
            <a:extLst>
              <a:ext uri="{FF2B5EF4-FFF2-40B4-BE49-F238E27FC236}">
                <a16:creationId xmlns="" xmlns:a16="http://schemas.microsoft.com/office/drawing/2014/main" id="{5740026A-7C13-4195-B0E2-462F71ABE347}"/>
              </a:ext>
            </a:extLst>
          </p:cNvPr>
          <p:cNvSpPr/>
          <p:nvPr/>
        </p:nvSpPr>
        <p:spPr>
          <a:xfrm>
            <a:off x="732593" y="3830370"/>
            <a:ext cx="6751572" cy="1610922"/>
          </a:xfrm>
          <a:prstGeom prst="homePlat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ể chia 18 cái kẹo thành 3 phần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 lấy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 chia 3.</a:t>
            </a:r>
          </a:p>
        </p:txBody>
      </p:sp>
    </p:spTree>
    <p:extLst>
      <p:ext uri="{BB962C8B-B14F-4D97-AF65-F5344CB8AC3E}">
        <p14:creationId xmlns:p14="http://schemas.microsoft.com/office/powerpoint/2010/main" val="337502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2161C57-6971-6D46-550A-D40C3A421ADC}"/>
              </a:ext>
            </a:extLst>
          </p:cNvPr>
          <p:cNvSpPr txBox="1"/>
          <p:nvPr/>
        </p:nvSpPr>
        <p:spPr>
          <a:xfrm>
            <a:off x="2108500" y="1666280"/>
            <a:ext cx="2567492" cy="74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: 3 = 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16A20E49-F0E1-B172-BFE7-8AF0EE81BF4C}"/>
              </a:ext>
            </a:extLst>
          </p:cNvPr>
          <p:cNvGrpSpPr/>
          <p:nvPr/>
        </p:nvGrpSpPr>
        <p:grpSpPr>
          <a:xfrm>
            <a:off x="3326564" y="3095464"/>
            <a:ext cx="645460" cy="1381707"/>
            <a:chOff x="1957891" y="2302136"/>
            <a:chExt cx="484095" cy="103628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2E9A429F-A504-09B9-4193-DAFA119EF9DE}"/>
                </a:ext>
              </a:extLst>
            </p:cNvPr>
            <p:cNvCxnSpPr/>
            <p:nvPr/>
          </p:nvCxnSpPr>
          <p:spPr>
            <a:xfrm>
              <a:off x="1961582" y="2302136"/>
              <a:ext cx="0" cy="1036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55FEB4C9-88A7-E428-EDAA-8E705506A8CE}"/>
                </a:ext>
              </a:extLst>
            </p:cNvPr>
            <p:cNvCxnSpPr/>
            <p:nvPr/>
          </p:nvCxnSpPr>
          <p:spPr>
            <a:xfrm>
              <a:off x="1957891" y="2667896"/>
              <a:ext cx="4840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A4F02EF-39C4-856D-DE6D-424F335790CF}"/>
              </a:ext>
            </a:extLst>
          </p:cNvPr>
          <p:cNvSpPr txBox="1"/>
          <p:nvPr/>
        </p:nvSpPr>
        <p:spPr>
          <a:xfrm>
            <a:off x="2502935" y="2906994"/>
            <a:ext cx="14773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9   3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27B429C-598B-0037-B037-B02621E6514E}"/>
              </a:ext>
            </a:extLst>
          </p:cNvPr>
          <p:cNvSpPr txBox="1"/>
          <p:nvPr/>
        </p:nvSpPr>
        <p:spPr>
          <a:xfrm>
            <a:off x="3380570" y="3545162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BBC590F-2EF9-12A4-9031-1585FB227D1B}"/>
              </a:ext>
            </a:extLst>
          </p:cNvPr>
          <p:cNvSpPr txBox="1"/>
          <p:nvPr/>
        </p:nvSpPr>
        <p:spPr>
          <a:xfrm>
            <a:off x="2513131" y="3528502"/>
            <a:ext cx="86407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39A3127-601F-4805-6B34-28C08EA2BA0D}"/>
              </a:ext>
            </a:extLst>
          </p:cNvPr>
          <p:cNvSpPr txBox="1"/>
          <p:nvPr/>
        </p:nvSpPr>
        <p:spPr>
          <a:xfrm>
            <a:off x="2781510" y="4147708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FB43361C-22D5-7DA5-0FF9-7889AF75591A}"/>
              </a:ext>
            </a:extLst>
          </p:cNvPr>
          <p:cNvCxnSpPr/>
          <p:nvPr/>
        </p:nvCxnSpPr>
        <p:spPr>
          <a:xfrm>
            <a:off x="2502936" y="4249835"/>
            <a:ext cx="725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FC0FB97-0AC7-B41D-C32F-906816B90914}"/>
              </a:ext>
            </a:extLst>
          </p:cNvPr>
          <p:cNvSpPr txBox="1"/>
          <p:nvPr/>
        </p:nvSpPr>
        <p:spPr>
          <a:xfrm>
            <a:off x="6786881" y="1666278"/>
            <a:ext cx="2424853" cy="74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: 4 = 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6F6E3B70-F4E0-E7E5-F44F-68659BB71623}"/>
              </a:ext>
            </a:extLst>
          </p:cNvPr>
          <p:cNvGrpSpPr/>
          <p:nvPr/>
        </p:nvGrpSpPr>
        <p:grpSpPr>
          <a:xfrm>
            <a:off x="7941534" y="2926495"/>
            <a:ext cx="645460" cy="1381707"/>
            <a:chOff x="1957891" y="2302136"/>
            <a:chExt cx="484095" cy="103628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F52DB5D1-FF53-A087-B22A-98E454144973}"/>
                </a:ext>
              </a:extLst>
            </p:cNvPr>
            <p:cNvCxnSpPr/>
            <p:nvPr/>
          </p:nvCxnSpPr>
          <p:spPr>
            <a:xfrm>
              <a:off x="1961582" y="2302136"/>
              <a:ext cx="0" cy="1036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5A1ECD1B-52A7-BF59-1CA9-371E49E9C452}"/>
                </a:ext>
              </a:extLst>
            </p:cNvPr>
            <p:cNvCxnSpPr/>
            <p:nvPr/>
          </p:nvCxnSpPr>
          <p:spPr>
            <a:xfrm>
              <a:off x="1957891" y="2667896"/>
              <a:ext cx="4840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79CF7D1-AC17-4A7B-18E2-C84AD3BAE4F1}"/>
              </a:ext>
            </a:extLst>
          </p:cNvPr>
          <p:cNvSpPr txBox="1"/>
          <p:nvPr/>
        </p:nvSpPr>
        <p:spPr>
          <a:xfrm>
            <a:off x="7085624" y="2739592"/>
            <a:ext cx="14773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20   4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226A929-B45B-EA59-6900-198BA7F6C207}"/>
              </a:ext>
            </a:extLst>
          </p:cNvPr>
          <p:cNvSpPr txBox="1"/>
          <p:nvPr/>
        </p:nvSpPr>
        <p:spPr>
          <a:xfrm>
            <a:off x="7963259" y="3377759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C3B5042-844A-7C88-A4AC-52566A64F9A3}"/>
              </a:ext>
            </a:extLst>
          </p:cNvPr>
          <p:cNvSpPr txBox="1"/>
          <p:nvPr/>
        </p:nvSpPr>
        <p:spPr>
          <a:xfrm>
            <a:off x="7095820" y="3361100"/>
            <a:ext cx="86407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BF939EA-9FD9-ADC5-D8C4-AEFBE261EFDA}"/>
              </a:ext>
            </a:extLst>
          </p:cNvPr>
          <p:cNvSpPr txBox="1"/>
          <p:nvPr/>
        </p:nvSpPr>
        <p:spPr>
          <a:xfrm>
            <a:off x="7364199" y="3980306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C72F0DE6-262D-2CBA-608D-5B9698A1FCD0}"/>
              </a:ext>
            </a:extLst>
          </p:cNvPr>
          <p:cNvCxnSpPr/>
          <p:nvPr/>
        </p:nvCxnSpPr>
        <p:spPr>
          <a:xfrm>
            <a:off x="7110164" y="4069079"/>
            <a:ext cx="725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F0A7A31-8ACB-0F7A-5667-53002CA4A815}"/>
              </a:ext>
            </a:extLst>
          </p:cNvPr>
          <p:cNvSpPr txBox="1"/>
          <p:nvPr/>
        </p:nvSpPr>
        <p:spPr>
          <a:xfrm>
            <a:off x="1790449" y="447261"/>
            <a:ext cx="1008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3082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/>
      <p:bldP spid="52" grpId="0"/>
      <p:bldP spid="53" grpId="0"/>
      <p:bldP spid="54" grpId="0"/>
      <p:bldP spid="56" grpId="0" animBg="1"/>
      <p:bldP spid="60" grpId="0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2161C57-6971-6D46-550A-D40C3A421ADC}"/>
              </a:ext>
            </a:extLst>
          </p:cNvPr>
          <p:cNvSpPr txBox="1"/>
          <p:nvPr/>
        </p:nvSpPr>
        <p:spPr>
          <a:xfrm>
            <a:off x="2108500" y="1666280"/>
            <a:ext cx="2567492" cy="74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: 3 = 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16A20E49-F0E1-B172-BFE7-8AF0EE81BF4C}"/>
              </a:ext>
            </a:extLst>
          </p:cNvPr>
          <p:cNvGrpSpPr/>
          <p:nvPr/>
        </p:nvGrpSpPr>
        <p:grpSpPr>
          <a:xfrm>
            <a:off x="3326564" y="3095464"/>
            <a:ext cx="645460" cy="1381707"/>
            <a:chOff x="1957891" y="2302136"/>
            <a:chExt cx="484095" cy="103628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2E9A429F-A504-09B9-4193-DAFA119EF9DE}"/>
                </a:ext>
              </a:extLst>
            </p:cNvPr>
            <p:cNvCxnSpPr/>
            <p:nvPr/>
          </p:nvCxnSpPr>
          <p:spPr>
            <a:xfrm>
              <a:off x="1961582" y="2302136"/>
              <a:ext cx="0" cy="1036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55FEB4C9-88A7-E428-EDAA-8E705506A8CE}"/>
                </a:ext>
              </a:extLst>
            </p:cNvPr>
            <p:cNvCxnSpPr/>
            <p:nvPr/>
          </p:nvCxnSpPr>
          <p:spPr>
            <a:xfrm>
              <a:off x="1957891" y="2667896"/>
              <a:ext cx="4840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A4F02EF-39C4-856D-DE6D-424F335790CF}"/>
              </a:ext>
            </a:extLst>
          </p:cNvPr>
          <p:cNvSpPr txBox="1"/>
          <p:nvPr/>
        </p:nvSpPr>
        <p:spPr>
          <a:xfrm>
            <a:off x="2554357" y="2906994"/>
            <a:ext cx="14259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27B429C-598B-0037-B037-B02621E6514E}"/>
              </a:ext>
            </a:extLst>
          </p:cNvPr>
          <p:cNvSpPr txBox="1"/>
          <p:nvPr/>
        </p:nvSpPr>
        <p:spPr>
          <a:xfrm>
            <a:off x="3380570" y="3545162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BBC590F-2EF9-12A4-9031-1585FB227D1B}"/>
              </a:ext>
            </a:extLst>
          </p:cNvPr>
          <p:cNvSpPr txBox="1"/>
          <p:nvPr/>
        </p:nvSpPr>
        <p:spPr>
          <a:xfrm>
            <a:off x="2513131" y="3528502"/>
            <a:ext cx="86407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39A3127-601F-4805-6B34-28C08EA2BA0D}"/>
              </a:ext>
            </a:extLst>
          </p:cNvPr>
          <p:cNvSpPr txBox="1"/>
          <p:nvPr/>
        </p:nvSpPr>
        <p:spPr>
          <a:xfrm>
            <a:off x="2781510" y="4147708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FB43361C-22D5-7DA5-0FF9-7889AF75591A}"/>
              </a:ext>
            </a:extLst>
          </p:cNvPr>
          <p:cNvCxnSpPr/>
          <p:nvPr/>
        </p:nvCxnSpPr>
        <p:spPr>
          <a:xfrm>
            <a:off x="2502936" y="4249835"/>
            <a:ext cx="725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FC0FB97-0AC7-B41D-C32F-906816B90914}"/>
              </a:ext>
            </a:extLst>
          </p:cNvPr>
          <p:cNvSpPr txBox="1"/>
          <p:nvPr/>
        </p:nvSpPr>
        <p:spPr>
          <a:xfrm>
            <a:off x="6786881" y="1666278"/>
            <a:ext cx="2424853" cy="74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: 4 = 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6F6E3B70-F4E0-E7E5-F44F-68659BB71623}"/>
              </a:ext>
            </a:extLst>
          </p:cNvPr>
          <p:cNvGrpSpPr/>
          <p:nvPr/>
        </p:nvGrpSpPr>
        <p:grpSpPr>
          <a:xfrm>
            <a:off x="7941534" y="2926495"/>
            <a:ext cx="645460" cy="1381707"/>
            <a:chOff x="1957891" y="2302136"/>
            <a:chExt cx="484095" cy="103628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F52DB5D1-FF53-A087-B22A-98E454144973}"/>
                </a:ext>
              </a:extLst>
            </p:cNvPr>
            <p:cNvCxnSpPr/>
            <p:nvPr/>
          </p:nvCxnSpPr>
          <p:spPr>
            <a:xfrm>
              <a:off x="1961582" y="2302136"/>
              <a:ext cx="0" cy="1036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5A1ECD1B-52A7-BF59-1CA9-371E49E9C452}"/>
                </a:ext>
              </a:extLst>
            </p:cNvPr>
            <p:cNvCxnSpPr/>
            <p:nvPr/>
          </p:nvCxnSpPr>
          <p:spPr>
            <a:xfrm>
              <a:off x="1957891" y="2667896"/>
              <a:ext cx="4840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79CF7D1-AC17-4A7B-18E2-C84AD3BAE4F1}"/>
              </a:ext>
            </a:extLst>
          </p:cNvPr>
          <p:cNvSpPr txBox="1"/>
          <p:nvPr/>
        </p:nvSpPr>
        <p:spPr>
          <a:xfrm>
            <a:off x="7325138" y="2739592"/>
            <a:ext cx="123786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9   4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226A929-B45B-EA59-6900-198BA7F6C207}"/>
              </a:ext>
            </a:extLst>
          </p:cNvPr>
          <p:cNvSpPr txBox="1"/>
          <p:nvPr/>
        </p:nvSpPr>
        <p:spPr>
          <a:xfrm>
            <a:off x="7963259" y="3377759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C3B5042-844A-7C88-A4AC-52566A64F9A3}"/>
              </a:ext>
            </a:extLst>
          </p:cNvPr>
          <p:cNvSpPr txBox="1"/>
          <p:nvPr/>
        </p:nvSpPr>
        <p:spPr>
          <a:xfrm>
            <a:off x="7345017" y="3361100"/>
            <a:ext cx="61487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BF939EA-9FD9-ADC5-D8C4-AEFBE261EFDA}"/>
              </a:ext>
            </a:extLst>
          </p:cNvPr>
          <p:cNvSpPr txBox="1"/>
          <p:nvPr/>
        </p:nvSpPr>
        <p:spPr>
          <a:xfrm>
            <a:off x="7364199" y="3980306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C72F0DE6-262D-2CBA-608D-5B9698A1FCD0}"/>
              </a:ext>
            </a:extLst>
          </p:cNvPr>
          <p:cNvCxnSpPr/>
          <p:nvPr/>
        </p:nvCxnSpPr>
        <p:spPr>
          <a:xfrm>
            <a:off x="7110164" y="4069079"/>
            <a:ext cx="725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F0A7A31-8ACB-0F7A-5667-53002CA4A815}"/>
              </a:ext>
            </a:extLst>
          </p:cNvPr>
          <p:cNvSpPr txBox="1"/>
          <p:nvPr/>
        </p:nvSpPr>
        <p:spPr>
          <a:xfrm>
            <a:off x="1790449" y="447261"/>
            <a:ext cx="1008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4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390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/>
      <p:bldP spid="52" grpId="0"/>
      <p:bldP spid="53" grpId="0"/>
      <p:bldP spid="54" grpId="0"/>
      <p:bldP spid="56" grpId="0" animBg="1"/>
      <p:bldP spid="60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04AD2B9-C1C2-4E97-AD20-29D90736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78" y="867907"/>
            <a:ext cx="2592596" cy="274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918670F-E3A0-435B-90E0-57FDCEF33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34" y="628879"/>
            <a:ext cx="2830882" cy="2956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0DAC01E-52C1-4658-81FB-A15C7759A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774" y="628879"/>
            <a:ext cx="2758937" cy="295600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870FC87D-3262-486F-9645-D26CFDBE1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3" y="3619883"/>
            <a:ext cx="2528261" cy="2710714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FEADA203-DE85-4E6A-9CDC-0140C5FCA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74" y="3493100"/>
            <a:ext cx="2804289" cy="27887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297FD6A-B58E-4C58-8CB9-F6DDFC4B2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52" y="3374593"/>
            <a:ext cx="2734698" cy="29560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117120" y="305784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#9Slide02 Noi dung dai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/>
                <a:r>
                  <a:rPr lang="en-US" sz="32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Tính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>
            <a:extLst>
              <a:ext uri="{FF2B5EF4-FFF2-40B4-BE49-F238E27FC236}">
                <a16:creationId xmlns=""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884938" y="4324336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3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ĐÚNG">
            <a:extLst>
              <a:ext uri="{FF2B5EF4-FFF2-40B4-BE49-F238E27FC236}">
                <a16:creationId xmlns=""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2621" y="4334920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4</a:t>
              </a:r>
              <a:endParaRPr lang="en-US" sz="7667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9" y="246435"/>
            <a:ext cx="9961727" cy="3881850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=""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=""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562" y="4810241"/>
            <a:ext cx="953017" cy="87835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=""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312" y="4789881"/>
            <a:ext cx="997199" cy="9190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24  6</a:t>
            </a:r>
          </a:p>
        </p:txBody>
      </p:sp>
      <p:sp>
        <p:nvSpPr>
          <p:cNvPr id="35" name="Text Box 65">
            <a:extLst>
              <a:ext uri="{FF2B5EF4-FFF2-40B4-BE49-F238E27FC236}">
                <a16:creationId xmlns="" xmlns:a16="http://schemas.microsoft.com/office/drawing/2014/main" id="{2EBA8B68-9271-45D1-88D4-25D67110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009" y="2410506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37" name="Line 66">
            <a:extLst>
              <a:ext uri="{FF2B5EF4-FFF2-40B4-BE49-F238E27FC236}">
                <a16:creationId xmlns="" xmlns:a16="http://schemas.microsoft.com/office/drawing/2014/main" id="{40B1BC31-2A10-4459-9AEA-B62BAF29C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Box 121">
            <a:extLst>
              <a:ext uri="{FF2B5EF4-FFF2-40B4-BE49-F238E27FC236}">
                <a16:creationId xmlns="" xmlns:a16="http://schemas.microsoft.com/office/drawing/2014/main" id="{9A7EE895-BE54-4882-A40C-EDD7C8C5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7" name="Text Box 122">
            <a:extLst>
              <a:ext uri="{FF2B5EF4-FFF2-40B4-BE49-F238E27FC236}">
                <a16:creationId xmlns="" xmlns:a16="http://schemas.microsoft.com/office/drawing/2014/main" id="{F57F38F8-5B42-4AE7-B216-8D0A6FA31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6853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0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>
            <a:extLst>
              <a:ext uri="{FF2B5EF4-FFF2-40B4-BE49-F238E27FC236}">
                <a16:creationId xmlns=""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13242" y="4533763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4 </a:t>
              </a:r>
              <a:r>
                <a:rPr lang="en-US" sz="7667" b="1" dirty="0" err="1">
                  <a:solidFill>
                    <a:prstClr val="white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 1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ĐÚNG">
            <a:extLst>
              <a:ext uri="{FF2B5EF4-FFF2-40B4-BE49-F238E27FC236}">
                <a16:creationId xmlns=""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670655" y="4531604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4</a:t>
              </a:r>
              <a:endParaRPr lang="en-US" sz="7667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9" y="246435"/>
            <a:ext cx="9961727" cy="3881850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=""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=""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5716" y="4999307"/>
            <a:ext cx="953017" cy="87835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=""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616" y="4999308"/>
            <a:ext cx="997199" cy="9190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  <a:defRPr/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20  5</a:t>
            </a: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4419600" y="132080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/>
            <a:endParaRPr lang="en-US" altLang="en-US" sz="16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 Box 65">
            <a:extLst>
              <a:ext uri="{FF2B5EF4-FFF2-40B4-BE49-F238E27FC236}">
                <a16:creationId xmlns="" xmlns:a16="http://schemas.microsoft.com/office/drawing/2014/main" id="{E39AEB6B-09BD-4434-A228-8F16C9A6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009" y="2410506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0" name="Line 66">
            <a:extLst>
              <a:ext uri="{FF2B5EF4-FFF2-40B4-BE49-F238E27FC236}">
                <a16:creationId xmlns="" xmlns:a16="http://schemas.microsoft.com/office/drawing/2014/main" id="{15AA7919-94BD-46E4-BB86-800EFC66A1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 Box 121">
            <a:extLst>
              <a:ext uri="{FF2B5EF4-FFF2-40B4-BE49-F238E27FC236}">
                <a16:creationId xmlns="" xmlns:a16="http://schemas.microsoft.com/office/drawing/2014/main" id="{A98DAF6E-422C-4DE0-B489-939619E7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="" xmlns:a16="http://schemas.microsoft.com/office/drawing/2014/main" id="{538926B8-13A1-4CDB-B1A9-B40FD5E71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235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7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>
            <a:extLst>
              <a:ext uri="{FF2B5EF4-FFF2-40B4-BE49-F238E27FC236}">
                <a16:creationId xmlns=""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884938" y="4324336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5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ĐÚNG">
            <a:extLst>
              <a:ext uri="{FF2B5EF4-FFF2-40B4-BE49-F238E27FC236}">
                <a16:creationId xmlns=""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2621" y="4334920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5 </a:t>
              </a:r>
              <a:r>
                <a:rPr lang="en-US" sz="7667" b="1" dirty="0" err="1">
                  <a:solidFill>
                    <a:prstClr val="white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 1</a:t>
              </a:r>
              <a:endParaRPr lang="en-US" sz="7667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9" y="246435"/>
            <a:ext cx="9961727" cy="3881850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=""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=""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562" y="4810241"/>
            <a:ext cx="953017" cy="87835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=""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312" y="4789881"/>
            <a:ext cx="997199" cy="9190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  <a:defRPr/>
            </a:pPr>
            <a:r>
              <a:rPr lang="vi-VN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1  8</a:t>
            </a:r>
          </a:p>
        </p:txBody>
      </p:sp>
      <p:sp>
        <p:nvSpPr>
          <p:cNvPr id="35" name="Text Box 65">
            <a:extLst>
              <a:ext uri="{FF2B5EF4-FFF2-40B4-BE49-F238E27FC236}">
                <a16:creationId xmlns="" xmlns:a16="http://schemas.microsoft.com/office/drawing/2014/main" id="{B3D8E51F-AD3E-441A-8F45-4C0AD4FF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77" y="2387883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7" name="Line 66">
            <a:extLst>
              <a:ext uri="{FF2B5EF4-FFF2-40B4-BE49-F238E27FC236}">
                <a16:creationId xmlns="" xmlns:a16="http://schemas.microsoft.com/office/drawing/2014/main" id="{89EA2602-E21D-4D86-8243-61B166401B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Box 121">
            <a:extLst>
              <a:ext uri="{FF2B5EF4-FFF2-40B4-BE49-F238E27FC236}">
                <a16:creationId xmlns="" xmlns:a16="http://schemas.microsoft.com/office/drawing/2014/main" id="{5A6F4100-C0B9-4195-88A1-895F2140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47" name="Text Box 122">
            <a:extLst>
              <a:ext uri="{FF2B5EF4-FFF2-40B4-BE49-F238E27FC236}">
                <a16:creationId xmlns="" xmlns:a16="http://schemas.microsoft.com/office/drawing/2014/main" id="{D8D17E9A-B15A-44D9-ACE6-6BB589F5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4528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0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>
            <a:extLst>
              <a:ext uri="{FF2B5EF4-FFF2-40B4-BE49-F238E27FC236}">
                <a16:creationId xmlns=""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13242" y="4533763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7 </a:t>
              </a:r>
              <a:r>
                <a:rPr lang="en-US" sz="7667" b="1" dirty="0" err="1">
                  <a:solidFill>
                    <a:prstClr val="white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 1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ĐÚNG">
            <a:extLst>
              <a:ext uri="{FF2B5EF4-FFF2-40B4-BE49-F238E27FC236}">
                <a16:creationId xmlns=""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670655" y="4531604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7 </a:t>
              </a:r>
              <a:r>
                <a:rPr lang="en-US" sz="7667" b="1" dirty="0" err="1">
                  <a:solidFill>
                    <a:prstClr val="white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 2</a:t>
              </a:r>
              <a:endParaRPr lang="en-US" sz="7667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9" y="246435"/>
            <a:ext cx="9961727" cy="3881850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=""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=""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5716" y="4999307"/>
            <a:ext cx="953017" cy="87835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=""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616" y="4999308"/>
            <a:ext cx="997199" cy="9190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  <a:defRPr/>
            </a:pPr>
            <a:r>
              <a:rPr lang="vi-VN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  </a:t>
            </a:r>
            <a:r>
              <a:rPr lang="vi-VN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endParaRPr lang="en-US" altLang="en-US" sz="6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4419600" y="132080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defRPr/>
            </a:pPr>
            <a:endParaRPr lang="en-US" altLang="en-US" sz="16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 Box 65">
            <a:extLst>
              <a:ext uri="{FF2B5EF4-FFF2-40B4-BE49-F238E27FC236}">
                <a16:creationId xmlns="" xmlns:a16="http://schemas.microsoft.com/office/drawing/2014/main" id="{0E2E9BA9-6B88-4BD0-B841-DB81B93B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009" y="2410506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Line 66">
            <a:extLst>
              <a:ext uri="{FF2B5EF4-FFF2-40B4-BE49-F238E27FC236}">
                <a16:creationId xmlns="" xmlns:a16="http://schemas.microsoft.com/office/drawing/2014/main" id="{0CD6E640-74DA-495C-A555-B440CB8E02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 Box 121">
            <a:extLst>
              <a:ext uri="{FF2B5EF4-FFF2-40B4-BE49-F238E27FC236}">
                <a16:creationId xmlns="" xmlns:a16="http://schemas.microsoft.com/office/drawing/2014/main" id="{759D480A-0F8F-4BAB-BC77-6E87CA047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="" xmlns:a16="http://schemas.microsoft.com/office/drawing/2014/main" id="{83C6C083-BD57-4CF9-BBE5-F43523472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0247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7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170283" y="550333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07A758-58F4-4751-A4CE-A3989EB6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142" y="560669"/>
            <a:ext cx="6351090" cy="3895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B572F07-E850-46D4-BE0C-17A504D9564E}"/>
              </a:ext>
            </a:extLst>
          </p:cNvPr>
          <p:cNvSpPr txBox="1"/>
          <p:nvPr/>
        </p:nvSpPr>
        <p:spPr>
          <a:xfrm>
            <a:off x="1438901" y="4741393"/>
            <a:ext cx="945065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Cách chia táo của bạn nào cho ta phép chia hết? Cách chia táo của bạn nào cho ta phép chia có dư?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321</Words>
  <Application>Microsoft Office PowerPoint</Application>
  <PresentationFormat>Widescreen</PresentationFormat>
  <Paragraphs>94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#9Slide02 Noi dung dai</vt:lpstr>
      <vt:lpstr>#9Slide02 Tieu de dai</vt:lpstr>
      <vt:lpstr>Arial</vt:lpstr>
      <vt:lpstr>Arial Narrow</vt:lpstr>
      <vt:lpstr>Calibri</vt:lpstr>
      <vt:lpstr>Cambria</vt:lpstr>
      <vt:lpstr>iCiel Cadena</vt:lpstr>
      <vt:lpstr>inpin heiti</vt:lpstr>
      <vt:lpstr>Times New Roman</vt:lpstr>
      <vt:lpstr>等线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85</cp:revision>
  <dcterms:created xsi:type="dcterms:W3CDTF">2022-07-28T02:09:00Z</dcterms:created>
  <dcterms:modified xsi:type="dcterms:W3CDTF">2025-11-18T05:08:53Z</dcterms:modified>
</cp:coreProperties>
</file>