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69" r:id="rId3"/>
  </p:sldMasterIdLst>
  <p:notesMasterIdLst>
    <p:notesMasterId r:id="rId13"/>
  </p:notesMasterIdLst>
  <p:sldIdLst>
    <p:sldId id="3198" r:id="rId4"/>
    <p:sldId id="338" r:id="rId5"/>
    <p:sldId id="3201" r:id="rId6"/>
    <p:sldId id="339" r:id="rId7"/>
    <p:sldId id="342" r:id="rId8"/>
    <p:sldId id="341" r:id="rId9"/>
    <p:sldId id="3195" r:id="rId10"/>
    <p:sldId id="278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890683-1CDB-376B-648A-E36FFC98E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B3F1EEB1-3E43-CCDF-081A-8DDB30461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33BA9DD0-CCAE-A1F3-B772-342752520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43BCB32-2757-74F0-2FEF-7EF6760B4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505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7CD21-CEB1-48D5-9B6C-B2B5540623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2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2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4717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11/18/2025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085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BCA667D6-FE2A-1233-02C4-033DF6194F2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385DAC28-1158-F220-CF0C-2347E86D9B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9" r:id="rId2"/>
    <p:sldLayoutId id="2147483752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0BF160CE-7C63-C03F-A30C-4AC1C46BD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45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 (2)">
            <a:hlinkClick r:id="" action="ppaction://media"/>
            <a:extLst>
              <a:ext uri="{FF2B5EF4-FFF2-40B4-BE49-F238E27FC236}">
                <a16:creationId xmlns:a16="http://schemas.microsoft.com/office/drawing/2014/main" xmlns="" id="{98FD00B8-77D1-0529-3DB0-DDAA8DEABD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0339D08-1829-4D6B-C580-837A398BA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4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xmlns="" id="{2AFAC5A0-A45D-C86E-DDBC-B1AD73C7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7" y="2519461"/>
            <a:ext cx="1257952" cy="2887301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EAF1FA59-DC66-0929-C226-BA5038C8D6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72" y="2253288"/>
            <a:ext cx="2031654" cy="196954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1D034B2E-D4C5-F662-DF10-152B17E5DC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81" y="2307407"/>
            <a:ext cx="2132549" cy="189826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E378850D-DA86-1674-6C23-85804EB2A0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79" y="2343024"/>
            <a:ext cx="2084968" cy="186264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24C2FEFD-CED7-3AA4-55A6-AA4E41206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1" y="2305794"/>
            <a:ext cx="2132549" cy="1899876"/>
          </a:xfrm>
          <a:prstGeom prst="rect">
            <a:avLst/>
          </a:prstGeom>
        </p:spPr>
      </p:pic>
      <p:pic>
        <p:nvPicPr>
          <p:cNvPr id="7" name="Picture 6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xmlns="" id="{4333D062-C3CC-C047-377D-CD2A4D132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81" y="2710367"/>
            <a:ext cx="1635148" cy="2753302"/>
          </a:xfrm>
          <a:prstGeom prst="rect">
            <a:avLst/>
          </a:prstGeom>
        </p:spPr>
      </p:pic>
      <p:pic>
        <p:nvPicPr>
          <p:cNvPr id="8" name="Picture 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48F663E3-6CB3-7D97-BA54-36A5B2B467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82" y="3642250"/>
            <a:ext cx="358403" cy="350520"/>
          </a:xfrm>
          <a:prstGeom prst="rect">
            <a:avLst/>
          </a:prstGeom>
        </p:spPr>
      </p:pic>
      <p:pic>
        <p:nvPicPr>
          <p:cNvPr id="9" name="Picture 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6ADAE13A-65C2-293E-163C-C26457A08E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56" y="3642250"/>
            <a:ext cx="358403" cy="350520"/>
          </a:xfrm>
          <a:prstGeom prst="rect">
            <a:avLst/>
          </a:prstGeom>
        </p:spPr>
      </p:pic>
      <p:pic>
        <p:nvPicPr>
          <p:cNvPr id="10" name="Picture 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C0646168-6F36-67F8-428B-2835B23936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35" y="3642250"/>
            <a:ext cx="358403" cy="350520"/>
          </a:xfrm>
          <a:prstGeom prst="rect">
            <a:avLst/>
          </a:prstGeom>
        </p:spPr>
      </p:pic>
      <p:pic>
        <p:nvPicPr>
          <p:cNvPr id="11" name="Picture 1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CA0D3743-B256-BCCD-4274-8539F4E9B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96" y="3642250"/>
            <a:ext cx="358403" cy="350520"/>
          </a:xfrm>
          <a:prstGeom prst="rect">
            <a:avLst/>
          </a:prstGeom>
        </p:spPr>
      </p:pic>
      <p:pic>
        <p:nvPicPr>
          <p:cNvPr id="12" name="Picture 1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14F44CA2-7C30-435A-1039-641DCC40DB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99" y="3398048"/>
            <a:ext cx="358403" cy="350520"/>
          </a:xfrm>
          <a:prstGeom prst="rect">
            <a:avLst/>
          </a:prstGeom>
        </p:spPr>
      </p:pic>
      <p:pic>
        <p:nvPicPr>
          <p:cNvPr id="13" name="Picture 1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B690505-B951-3B37-A6DC-3C157012DB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55" y="3384404"/>
            <a:ext cx="358403" cy="350520"/>
          </a:xfrm>
          <a:prstGeom prst="rect">
            <a:avLst/>
          </a:prstGeom>
        </p:spPr>
      </p:pic>
      <p:pic>
        <p:nvPicPr>
          <p:cNvPr id="15" name="Picture 1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9742C2FF-FA79-F196-67EC-E4D2CDF558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77" y="3411692"/>
            <a:ext cx="358403" cy="350520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B6531A99-DC1C-9081-2819-A632AEF6FD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55" y="3162807"/>
            <a:ext cx="358403" cy="350520"/>
          </a:xfrm>
          <a:prstGeom prst="rect">
            <a:avLst/>
          </a:prstGeom>
        </p:spPr>
      </p:pic>
      <p:pic>
        <p:nvPicPr>
          <p:cNvPr id="22" name="Picture 2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67E788CC-5C79-AF00-BC07-F4836CFA1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97" y="3149163"/>
            <a:ext cx="358403" cy="350520"/>
          </a:xfrm>
          <a:prstGeom prst="rect">
            <a:avLst/>
          </a:prstGeom>
        </p:spPr>
      </p:pic>
      <p:pic>
        <p:nvPicPr>
          <p:cNvPr id="24" name="Picture 2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40A0499A-F71C-0349-E42D-FEEC57A806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55" y="2939071"/>
            <a:ext cx="358403" cy="350520"/>
          </a:xfrm>
          <a:prstGeom prst="rect">
            <a:avLst/>
          </a:prstGeom>
        </p:spPr>
      </p:pic>
      <p:pic>
        <p:nvPicPr>
          <p:cNvPr id="25" name="Picture 2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C6C80298-95B2-07DA-B0BD-E51C57B7BF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78" y="3586952"/>
            <a:ext cx="358403" cy="350520"/>
          </a:xfrm>
          <a:prstGeom prst="rect">
            <a:avLst/>
          </a:prstGeom>
        </p:spPr>
      </p:pic>
      <p:pic>
        <p:nvPicPr>
          <p:cNvPr id="27" name="Picture 2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B9CD6204-6447-DD21-0880-B3ED101957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52" y="3586952"/>
            <a:ext cx="358403" cy="350520"/>
          </a:xfrm>
          <a:prstGeom prst="rect">
            <a:avLst/>
          </a:prstGeom>
        </p:spPr>
      </p:pic>
      <p:pic>
        <p:nvPicPr>
          <p:cNvPr id="29" name="Picture 2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9B25DBF-A9A6-B830-7DB5-15D10D1E41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31" y="3586952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124BC090-8A8E-AB6B-6DA2-F5F12952D3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92" y="3586952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CEE0D690-4970-DD63-C173-0F2BC32139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95" y="334275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DDBF7AAE-D09D-04CE-0DD0-39013003B6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51" y="3329106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8EEF927B-675B-797F-F14B-8AFD891B3C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73" y="3356394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BB626EB3-A3E1-919A-52D0-DC64819F8E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51" y="3107509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9C611F0C-C6EB-85E1-D28F-224509BAF7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93" y="3093865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301AB4C7-EB4A-E819-1319-531EEABB91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51" y="2883773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3C0CABB-EC92-0DC5-0915-4DB8C92D8E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4" y="3573308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9954C84C-2D42-1070-A414-3CBDCDE682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18" y="3573308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009A5E1-0B64-A451-117A-0A3D6C8ABC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97" y="3573308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65E7DC00-033E-AF04-58FE-E3574BEE51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58" y="3573308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98B337C4-FFFC-F359-EC92-4E13F95DA3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61" y="3329106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23382ABB-30C7-87AA-319F-86885508D9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17" y="331546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3CDDB059-1DCB-8B1E-1FD0-0E6DCB7D22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39" y="334275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36B93D39-9BBB-89E2-7A4A-ABEBFA232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17" y="3093865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42CE629B-3F32-7FBF-A022-9CC320EED2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59" y="3080221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3B338318-BB86-95E6-A3AC-C668110779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17" y="287012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D1ED07C5-1160-8D2E-1C8F-5E53C9A5AB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62" y="3559664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1AB47D3C-D6C8-3782-E5E7-C8391B434F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36" y="3559664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2E35C8A9-EDD9-819E-A1C8-85908E9481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15" y="3559664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C024E989-DFB0-D9D6-4A3E-78EFA207D4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76" y="3559664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4B86CED2-9A74-1190-608C-9BAA59ECBF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79" y="3315462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197C6161-649D-0291-CFEB-988E80D5B4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35" y="330181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6553CB5F-6A5D-792D-11D0-7E5A95BD14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57" y="332910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BC380FC0-37A4-6166-FE23-5EFB53219E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35" y="3080221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7B91A9C9-BD07-6EE1-C92D-1CCF018565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77" y="3066577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3A893D3-3881-D761-BDBD-F96FFBAC82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35" y="2856485"/>
            <a:ext cx="358403" cy="350520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xmlns="" id="{045D9A67-B6FD-3B6F-02C9-D9273DC5C0F7}"/>
              </a:ext>
            </a:extLst>
          </p:cNvPr>
          <p:cNvSpPr/>
          <p:nvPr/>
        </p:nvSpPr>
        <p:spPr>
          <a:xfrm>
            <a:off x="376378" y="166253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xmlns="" id="{3BE24EE6-BC21-1967-05B1-AFA2E12D766C}"/>
              </a:ext>
            </a:extLst>
          </p:cNvPr>
          <p:cNvSpPr/>
          <p:nvPr/>
        </p:nvSpPr>
        <p:spPr>
          <a:xfrm>
            <a:off x="7376385" y="132461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8" name="Picture 67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xmlns="" id="{2BC108A4-5905-A832-E8F6-E2A1ECB2E2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15" y="4619925"/>
            <a:ext cx="2094968" cy="1047484"/>
          </a:xfrm>
          <a:prstGeom prst="rect">
            <a:avLst/>
          </a:prstGeom>
        </p:spPr>
      </p:pic>
      <p:pic>
        <p:nvPicPr>
          <p:cNvPr id="69" name="Picture 6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xmlns="" id="{BC1976CE-10D1-C821-4ABB-13904DE0C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93" y="4641829"/>
            <a:ext cx="2084968" cy="104248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621C88EB-4C96-E1A7-3698-190A35525A29}"/>
              </a:ext>
            </a:extLst>
          </p:cNvPr>
          <p:cNvGrpSpPr/>
          <p:nvPr/>
        </p:nvGrpSpPr>
        <p:grpSpPr>
          <a:xfrm>
            <a:off x="3527582" y="4035864"/>
            <a:ext cx="692038" cy="618138"/>
            <a:chOff x="3640749" y="2873545"/>
            <a:chExt cx="692038" cy="618138"/>
          </a:xfrm>
        </p:grpSpPr>
        <p:pic>
          <p:nvPicPr>
            <p:cNvPr id="71" name="Picture 7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BABF08F8-B28A-EC1D-C940-4C9D23B8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72" name="Picture 7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2A1217D7-9A3B-1FD8-11B3-C29B2192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73" name="Picture 7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F4B7DC7-4A83-CAD0-989D-A35999944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74" name="Picture 7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19452811-3A2A-E60D-0AE0-9C21C76D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DEA09BB8-7FBA-D866-6BBA-485DC752C4DC}"/>
              </a:ext>
            </a:extLst>
          </p:cNvPr>
          <p:cNvGrpSpPr/>
          <p:nvPr/>
        </p:nvGrpSpPr>
        <p:grpSpPr>
          <a:xfrm>
            <a:off x="7515911" y="4005057"/>
            <a:ext cx="692038" cy="618138"/>
            <a:chOff x="3640749" y="2873545"/>
            <a:chExt cx="692038" cy="618138"/>
          </a:xfrm>
        </p:grpSpPr>
        <p:pic>
          <p:nvPicPr>
            <p:cNvPr id="76" name="Picture 75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D521A96F-9D5C-5A00-410C-2E039970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77" name="Picture 76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6939072-5CA2-C550-4F23-28DFD4354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78" name="Picture 77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E823BECC-26D3-D7E2-CB1B-130B3C72D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79" name="Picture 78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EC736D75-73BD-1C18-0C93-C32102B2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80420D-C49F-715B-57C8-B984108B8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EF837481-2259-00E6-6852-513B60A7385C}"/>
              </a:ext>
            </a:extLst>
          </p:cNvPr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B1742B-B885-3CC4-3C20-7A3B6F0BDA1A}"/>
              </a:ext>
            </a:extLst>
          </p:cNvPr>
          <p:cNvGrpSpPr/>
          <p:nvPr/>
        </p:nvGrpSpPr>
        <p:grpSpPr>
          <a:xfrm>
            <a:off x="3153747" y="1120345"/>
            <a:ext cx="2645499" cy="780628"/>
            <a:chOff x="6327284" y="3615487"/>
            <a:chExt cx="2645499" cy="7806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0BA7DA4B-B5D1-2D63-7351-59C76C443653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F1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0669A26-277C-3673-617F-35EFDD2DF86C}"/>
                </a:ext>
              </a:extLst>
            </p:cNvPr>
            <p:cNvSpPr txBox="1"/>
            <p:nvPr/>
          </p:nvSpPr>
          <p:spPr>
            <a:xfrm>
              <a:off x="6440924" y="3615487"/>
              <a:ext cx="241821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chemeClr val="bg1"/>
                  </a:solidFill>
                  <a:latin typeface="Cambria" panose="02040503050406030204" pitchFamily="18" charset="0"/>
                </a:rPr>
                <a:t>48 : 2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E2A4B7-048C-77C3-264D-04F36B9784D5}"/>
              </a:ext>
            </a:extLst>
          </p:cNvPr>
          <p:cNvSpPr txBox="1"/>
          <p:nvPr/>
        </p:nvSpPr>
        <p:spPr>
          <a:xfrm>
            <a:off x="787538" y="1794047"/>
            <a:ext cx="105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023DAA5-5649-C520-5F4D-320CD8A0E1BA}"/>
              </a:ext>
            </a:extLst>
          </p:cNvPr>
          <p:cNvGrpSpPr/>
          <p:nvPr/>
        </p:nvGrpSpPr>
        <p:grpSpPr>
          <a:xfrm>
            <a:off x="1853071" y="1972638"/>
            <a:ext cx="1139601" cy="2013273"/>
            <a:chOff x="1998717" y="2045380"/>
            <a:chExt cx="1139601" cy="2013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0905246D-3C11-824D-B3BE-5886CCCB8F03}"/>
                </a:ext>
              </a:extLst>
            </p:cNvPr>
            <p:cNvCxnSpPr>
              <a:cxnSpLocks/>
            </p:cNvCxnSpPr>
            <p:nvPr/>
          </p:nvCxnSpPr>
          <p:spPr>
            <a:xfrm>
              <a:off x="2021305" y="2045380"/>
              <a:ext cx="0" cy="201327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9D27428-B6FE-C596-49A8-6DE6D7DAE4A5}"/>
                </a:ext>
              </a:extLst>
            </p:cNvPr>
            <p:cNvCxnSpPr>
              <a:cxnSpLocks/>
            </p:cNvCxnSpPr>
            <p:nvPr/>
          </p:nvCxnSpPr>
          <p:spPr>
            <a:xfrm>
              <a:off x="1998717" y="2719506"/>
              <a:ext cx="11396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58BDBF-983E-A4BC-7790-4162A85E0C8C}"/>
              </a:ext>
            </a:extLst>
          </p:cNvPr>
          <p:cNvSpPr txBox="1"/>
          <p:nvPr/>
        </p:nvSpPr>
        <p:spPr>
          <a:xfrm>
            <a:off x="1933402" y="1723434"/>
            <a:ext cx="93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B1D14D-E652-CBB0-9ABE-E91662EDCFA4}"/>
              </a:ext>
            </a:extLst>
          </p:cNvPr>
          <p:cNvSpPr txBox="1"/>
          <p:nvPr/>
        </p:nvSpPr>
        <p:spPr>
          <a:xfrm>
            <a:off x="1916319" y="2615242"/>
            <a:ext cx="69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A9A2B2-0FE5-BAC5-464A-33A94AD01376}"/>
              </a:ext>
            </a:extLst>
          </p:cNvPr>
          <p:cNvSpPr txBox="1"/>
          <p:nvPr/>
        </p:nvSpPr>
        <p:spPr>
          <a:xfrm>
            <a:off x="2368996" y="2615242"/>
            <a:ext cx="69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32691B-A3CC-A03F-962C-0061DEE65F36}"/>
              </a:ext>
            </a:extLst>
          </p:cNvPr>
          <p:cNvSpPr txBox="1"/>
          <p:nvPr/>
        </p:nvSpPr>
        <p:spPr>
          <a:xfrm>
            <a:off x="787538" y="2555324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4D415F-E754-AB78-7E77-0C7C5AE3B6A1}"/>
              </a:ext>
            </a:extLst>
          </p:cNvPr>
          <p:cNvSpPr txBox="1"/>
          <p:nvPr/>
        </p:nvSpPr>
        <p:spPr>
          <a:xfrm>
            <a:off x="816409" y="3331008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E4C342-6DB0-52DF-89FC-61BD700FEAE6}"/>
              </a:ext>
            </a:extLst>
          </p:cNvPr>
          <p:cNvSpPr txBox="1"/>
          <p:nvPr/>
        </p:nvSpPr>
        <p:spPr>
          <a:xfrm>
            <a:off x="1239319" y="3321256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7422B7-2BA2-0C9C-949D-9D28F8BA8E4E}"/>
              </a:ext>
            </a:extLst>
          </p:cNvPr>
          <p:cNvSpPr txBox="1"/>
          <p:nvPr/>
        </p:nvSpPr>
        <p:spPr>
          <a:xfrm>
            <a:off x="1239319" y="4143687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726808-D06D-FCD1-EA71-F5966D0740F4}"/>
              </a:ext>
            </a:extLst>
          </p:cNvPr>
          <p:cNvSpPr txBox="1"/>
          <p:nvPr/>
        </p:nvSpPr>
        <p:spPr>
          <a:xfrm>
            <a:off x="1230194" y="4956016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2010AD3-BAFD-7EB7-7B0A-69C4213216CD}"/>
              </a:ext>
            </a:extLst>
          </p:cNvPr>
          <p:cNvCxnSpPr>
            <a:cxnSpLocks/>
          </p:cNvCxnSpPr>
          <p:nvPr/>
        </p:nvCxnSpPr>
        <p:spPr>
          <a:xfrm flipH="1">
            <a:off x="787538" y="3429000"/>
            <a:ext cx="971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7C64FB5-4252-24BB-CCD1-F142EA66B80D}"/>
              </a:ext>
            </a:extLst>
          </p:cNvPr>
          <p:cNvCxnSpPr>
            <a:cxnSpLocks/>
          </p:cNvCxnSpPr>
          <p:nvPr/>
        </p:nvCxnSpPr>
        <p:spPr>
          <a:xfrm flipH="1">
            <a:off x="787538" y="4993340"/>
            <a:ext cx="110291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26462A-B47F-CFEE-33C2-869760E59BAB}"/>
              </a:ext>
            </a:extLst>
          </p:cNvPr>
          <p:cNvSpPr txBox="1"/>
          <p:nvPr/>
        </p:nvSpPr>
        <p:spPr>
          <a:xfrm>
            <a:off x="4154543" y="2017885"/>
            <a:ext cx="5668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4 chia 2 được 2, viết 2.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00BE96-A915-2FAE-2983-7E04A79D9232}"/>
              </a:ext>
            </a:extLst>
          </p:cNvPr>
          <p:cNvSpPr txBox="1"/>
          <p:nvPr/>
        </p:nvSpPr>
        <p:spPr>
          <a:xfrm>
            <a:off x="4132936" y="2725771"/>
            <a:ext cx="7739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2 nhân 2 bằng 4; 4 trừ 4 bằng 0.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8FC4923-4A50-CF58-D0A8-D5224EFCDBDB}"/>
              </a:ext>
            </a:extLst>
          </p:cNvPr>
          <p:cNvSpPr txBox="1"/>
          <p:nvPr/>
        </p:nvSpPr>
        <p:spPr>
          <a:xfrm>
            <a:off x="4154543" y="3478654"/>
            <a:ext cx="7229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Hạ 8; 8 chia 2 được 4, viết 4.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8E9301B-65F0-E87A-7F50-CE742BF1DCF2}"/>
              </a:ext>
            </a:extLst>
          </p:cNvPr>
          <p:cNvSpPr txBox="1"/>
          <p:nvPr/>
        </p:nvSpPr>
        <p:spPr>
          <a:xfrm>
            <a:off x="4154543" y="4141543"/>
            <a:ext cx="7717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4 nhân 2 bằng 8, 8 trừ 8 bằng 0.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76CD11E-BAFA-D0B4-3BD4-42FFDC854544}"/>
              </a:ext>
            </a:extLst>
          </p:cNvPr>
          <p:cNvSpPr/>
          <p:nvPr/>
        </p:nvSpPr>
        <p:spPr>
          <a:xfrm>
            <a:off x="3883794" y="2297926"/>
            <a:ext cx="238191" cy="238191"/>
          </a:xfrm>
          <a:prstGeom prst="ellipse">
            <a:avLst/>
          </a:prstGeom>
          <a:solidFill>
            <a:srgbClr val="058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844BCE24-7696-C0B4-2836-6060761899D6}"/>
              </a:ext>
            </a:extLst>
          </p:cNvPr>
          <p:cNvSpPr/>
          <p:nvPr/>
        </p:nvSpPr>
        <p:spPr>
          <a:xfrm>
            <a:off x="3883794" y="3747720"/>
            <a:ext cx="238191" cy="238191"/>
          </a:xfrm>
          <a:prstGeom prst="ellipse">
            <a:avLst/>
          </a:prstGeom>
          <a:solidFill>
            <a:srgbClr val="058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ADF742E-27D5-76D9-195F-CA5977BD5B6F}"/>
              </a:ext>
            </a:extLst>
          </p:cNvPr>
          <p:cNvGrpSpPr/>
          <p:nvPr/>
        </p:nvGrpSpPr>
        <p:grpSpPr>
          <a:xfrm>
            <a:off x="3079627" y="5347340"/>
            <a:ext cx="3641213" cy="923330"/>
            <a:chOff x="6371922" y="3615487"/>
            <a:chExt cx="3641213" cy="9233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7C6476A4-AFCD-689F-A910-545381B2232B}"/>
                </a:ext>
              </a:extLst>
            </p:cNvPr>
            <p:cNvSpPr/>
            <p:nvPr/>
          </p:nvSpPr>
          <p:spPr>
            <a:xfrm>
              <a:off x="6371922" y="3615487"/>
              <a:ext cx="3641213" cy="92333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584C3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B3A3A5C-2A35-0F50-0DF3-08850CD5E2E6}"/>
                </a:ext>
              </a:extLst>
            </p:cNvPr>
            <p:cNvSpPr txBox="1"/>
            <p:nvPr/>
          </p:nvSpPr>
          <p:spPr>
            <a:xfrm>
              <a:off x="6440924" y="3615487"/>
              <a:ext cx="253697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0584C3"/>
                  </a:solidFill>
                  <a:latin typeface="Cambria" panose="02040503050406030204" pitchFamily="18" charset="0"/>
                </a:rPr>
                <a:t>48 : 2 =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584C3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9A2E18C-1CC1-4BB7-0AA1-4A5E421393CC}"/>
              </a:ext>
            </a:extLst>
          </p:cNvPr>
          <p:cNvSpPr txBox="1"/>
          <p:nvPr/>
        </p:nvSpPr>
        <p:spPr>
          <a:xfrm>
            <a:off x="5736960" y="5347340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b="1" kern="0" dirty="0">
                <a:solidFill>
                  <a:srgbClr val="0584C3"/>
                </a:solidFill>
                <a:latin typeface="Cambria" panose="02040503050406030204" pitchFamily="18" charset="0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584C3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43B3E79-EDCF-5EF1-E8BE-61DC2A8C44E6}"/>
              </a:ext>
            </a:extLst>
          </p:cNvPr>
          <p:cNvSpPr txBox="1"/>
          <p:nvPr/>
        </p:nvSpPr>
        <p:spPr>
          <a:xfrm>
            <a:off x="5368762" y="5347340"/>
            <a:ext cx="1319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</a:rPr>
              <a:t>24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1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5" grpId="0"/>
      <p:bldP spid="19" grpId="0"/>
      <p:bldP spid="22" grpId="0"/>
      <p:bldP spid="27" grpId="0"/>
      <p:bldP spid="29" grpId="0"/>
      <p:bldP spid="35" grpId="0"/>
      <p:bldP spid="36" grpId="0"/>
      <p:bldP spid="37" grpId="0" animBg="1"/>
      <p:bldP spid="40" grpId="0" animBg="1"/>
      <p:bldP spid="46" grpId="0"/>
      <p:bldP spid="46" grpId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712C97-B7D6-4744-99FD-EC33471BE3D2}"/>
              </a:ext>
            </a:extLst>
          </p:cNvPr>
          <p:cNvSpPr txBox="1"/>
          <p:nvPr/>
        </p:nvSpPr>
        <p:spPr>
          <a:xfrm>
            <a:off x="389253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55EA8E5-EBD7-49B2-9846-55ADE23F8ADC}"/>
              </a:ext>
            </a:extLst>
          </p:cNvPr>
          <p:cNvSpPr/>
          <p:nvPr/>
        </p:nvSpPr>
        <p:spPr>
          <a:xfrm>
            <a:off x="6967412" y="153477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42C9DA5-5B6A-04FB-BAF9-CD65676DBA1B}"/>
                  </a:ext>
                </a:extLst>
              </p:cNvPr>
              <p:cNvSpPr txBox="1"/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55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2C9DA5-5B6A-04FB-BAF9-CD65676D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blipFill>
                <a:blip r:embed="rId4"/>
                <a:stretch>
                  <a:fillRect t="-16788" r="-9825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803E25E-34ED-BD66-59AF-FA37A5E3F2EF}"/>
                  </a:ext>
                </a:extLst>
              </p:cNvPr>
              <p:cNvSpPr txBox="1"/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03E25E-34ED-BD66-59AF-FA37A5E3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C6CFACA-B44F-C858-9DC4-E18035B32944}"/>
              </a:ext>
            </a:extLst>
          </p:cNvPr>
          <p:cNvGrpSpPr/>
          <p:nvPr/>
        </p:nvGrpSpPr>
        <p:grpSpPr>
          <a:xfrm>
            <a:off x="7312703" y="1762441"/>
            <a:ext cx="815472" cy="744927"/>
            <a:chOff x="3208176" y="5138974"/>
            <a:chExt cx="815472" cy="744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DAB2ECD-3E04-10CC-1995-367E1210AE75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39FCE81-5861-9BEF-7F5B-D953429D1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538A570F-8F27-4561-EE2C-8FDB58DAD715}"/>
              </a:ext>
            </a:extLst>
          </p:cNvPr>
          <p:cNvSpPr/>
          <p:nvPr/>
        </p:nvSpPr>
        <p:spPr>
          <a:xfrm>
            <a:off x="4247351" y="288564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771C265-739D-53BF-EF68-4B97F1A65B0B}"/>
                  </a:ext>
                </a:extLst>
              </p:cNvPr>
              <p:cNvSpPr txBox="1"/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63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71C265-739D-53BF-EF68-4B97F1A6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blipFill>
                <a:blip r:embed="rId7"/>
                <a:stretch>
                  <a:fillRect t="-18978" r="-11032" b="-3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905E2CB-451B-6926-9317-1F7516E392B7}"/>
                  </a:ext>
                </a:extLst>
              </p:cNvPr>
              <p:cNvSpPr txBox="1"/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05E2CB-451B-6926-9317-1F7516E3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2AFE7D2-5432-55E3-4E98-86D8D39689F4}"/>
              </a:ext>
            </a:extLst>
          </p:cNvPr>
          <p:cNvGrpSpPr/>
          <p:nvPr/>
        </p:nvGrpSpPr>
        <p:grpSpPr>
          <a:xfrm>
            <a:off x="5625274" y="3118704"/>
            <a:ext cx="815472" cy="767229"/>
            <a:chOff x="3259227" y="5108059"/>
            <a:chExt cx="815472" cy="76722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BE4D2209-9DEE-7AEA-AEB9-97A6DCE5936A}"/>
                </a:ext>
              </a:extLst>
            </p:cNvPr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9D9D56F-1C89-F2CB-DDC0-44FDE4F81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7B9823A-E911-074D-FBB2-083F31953650}"/>
              </a:ext>
            </a:extLst>
          </p:cNvPr>
          <p:cNvSpPr/>
          <p:nvPr/>
        </p:nvSpPr>
        <p:spPr>
          <a:xfrm>
            <a:off x="7401758" y="4143249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1131ACC-D12E-DEF9-7F91-F00C3D9F4CC1}"/>
                  </a:ext>
                </a:extLst>
              </p:cNvPr>
              <p:cNvSpPr txBox="1"/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42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131ACC-D12E-DEF9-7F91-F00C3D9F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blipFill>
                <a:blip r:embed="rId9"/>
                <a:stretch>
                  <a:fillRect t="-19118" r="-10993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DCE3C5B-B650-6442-0044-7623F3454473}"/>
                  </a:ext>
                </a:extLst>
              </p:cNvPr>
              <p:cNvSpPr txBox="1"/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CE3C5B-B650-6442-0044-7623F345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392A443-95D3-14CA-8B0A-9ADC19685E19}"/>
              </a:ext>
            </a:extLst>
          </p:cNvPr>
          <p:cNvGrpSpPr/>
          <p:nvPr/>
        </p:nvGrpSpPr>
        <p:grpSpPr>
          <a:xfrm>
            <a:off x="8845752" y="4441564"/>
            <a:ext cx="815472" cy="767229"/>
            <a:chOff x="3259227" y="5108059"/>
            <a:chExt cx="815472" cy="76722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915061B5-2C71-F8F3-7FCF-827E113A17A1}"/>
                </a:ext>
              </a:extLst>
            </p:cNvPr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A077499C-AEDB-E5CC-E5D0-E3FD5F403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B91BCDE-6D8E-31A1-F282-D96CA8983C4C}"/>
              </a:ext>
            </a:extLst>
          </p:cNvPr>
          <p:cNvSpPr/>
          <p:nvPr/>
        </p:nvSpPr>
        <p:spPr>
          <a:xfrm>
            <a:off x="3538114" y="5090171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89E882D-28E1-5FC5-3770-1206DF46E76A}"/>
                  </a:ext>
                </a:extLst>
              </p:cNvPr>
              <p:cNvSpPr txBox="1"/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84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9E882D-28E1-5FC5-3770-1206DF46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blipFill>
                <a:blip r:embed="rId11"/>
                <a:stretch>
                  <a:fillRect t="-19118" r="-9825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3233FCFA-EC60-3404-3DAC-2B605E91AFF8}"/>
                  </a:ext>
                </a:extLst>
              </p:cNvPr>
              <p:cNvSpPr txBox="1"/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33FCFA-EC60-3404-3DAC-2B605E91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1934D29-9DE3-50C8-FD2B-7BF0CF6F21B3}"/>
              </a:ext>
            </a:extLst>
          </p:cNvPr>
          <p:cNvGrpSpPr/>
          <p:nvPr/>
        </p:nvGrpSpPr>
        <p:grpSpPr>
          <a:xfrm>
            <a:off x="3896393" y="5339328"/>
            <a:ext cx="815472" cy="744927"/>
            <a:chOff x="3208176" y="5138974"/>
            <a:chExt cx="815472" cy="74492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88161348-9B34-369F-FC99-381E3826D254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04692E78-01D4-205B-2927-3FB7582DD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7C508A9-2E20-CBFD-88B1-9919B98AA32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9" t="-7843" b="-1"/>
          <a:stretch/>
        </p:blipFill>
        <p:spPr>
          <a:xfrm flipH="1">
            <a:off x="607606" y="1922966"/>
            <a:ext cx="4187608" cy="32132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E73E660-C735-7587-38F3-5C26B4AE13AE}"/>
              </a:ext>
            </a:extLst>
          </p:cNvPr>
          <p:cNvGrpSpPr/>
          <p:nvPr/>
        </p:nvGrpSpPr>
        <p:grpSpPr>
          <a:xfrm>
            <a:off x="678718" y="1068540"/>
            <a:ext cx="619044" cy="707886"/>
            <a:chOff x="621568" y="748500"/>
            <a:chExt cx="619044" cy="7078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C08A06E-DFBE-0099-1515-30449E6DC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3484CD4-62E2-8EEB-3D7E-364B8646D432}"/>
                </a:ext>
              </a:extLst>
            </p:cNvPr>
            <p:cNvSpPr txBox="1"/>
            <p:nvPr/>
          </p:nvSpPr>
          <p:spPr>
            <a:xfrm>
              <a:off x="685096" y="748500"/>
              <a:ext cx="555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05FB82-B84F-78C7-5BEB-C67C2B0AD9B5}"/>
              </a:ext>
            </a:extLst>
          </p:cNvPr>
          <p:cNvSpPr txBox="1"/>
          <p:nvPr/>
        </p:nvSpPr>
        <p:spPr>
          <a:xfrm>
            <a:off x="1274670" y="108348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16" grpId="0"/>
      <p:bldP spid="26" grpId="0" animBg="1"/>
      <p:bldP spid="8" grpId="0"/>
      <p:bldP spid="12" grpId="0"/>
      <p:bldP spid="28" grpId="0" animBg="1"/>
      <p:bldP spid="29" grpId="0"/>
      <p:bldP spid="30" grpId="0"/>
      <p:bldP spid="34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31F2904-4D7F-FFEE-7114-0B43D2E4A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269" y="1366133"/>
            <a:ext cx="6335169" cy="5798983"/>
          </a:xfrm>
          <a:custGeom>
            <a:avLst/>
            <a:gdLst>
              <a:gd name="connsiteX0" fmla="*/ 921255 w 6335169"/>
              <a:gd name="connsiteY0" fmla="*/ 1885067 h 5798983"/>
              <a:gd name="connsiteX1" fmla="*/ 921255 w 6335169"/>
              <a:gd name="connsiteY1" fmla="*/ 2723267 h 5798983"/>
              <a:gd name="connsiteX2" fmla="*/ 2410869 w 6335169"/>
              <a:gd name="connsiteY2" fmla="*/ 2723267 h 5798983"/>
              <a:gd name="connsiteX3" fmla="*/ 2410869 w 6335169"/>
              <a:gd name="connsiteY3" fmla="*/ 1885067 h 5798983"/>
              <a:gd name="connsiteX4" fmla="*/ 0 w 6335169"/>
              <a:gd name="connsiteY4" fmla="*/ 0 h 5798983"/>
              <a:gd name="connsiteX5" fmla="*/ 6335169 w 6335169"/>
              <a:gd name="connsiteY5" fmla="*/ 0 h 5798983"/>
              <a:gd name="connsiteX6" fmla="*/ 6335169 w 6335169"/>
              <a:gd name="connsiteY6" fmla="*/ 5798983 h 5798983"/>
              <a:gd name="connsiteX7" fmla="*/ 0 w 6335169"/>
              <a:gd name="connsiteY7" fmla="*/ 5798983 h 5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5169" h="5798983">
                <a:moveTo>
                  <a:pt x="921255" y="1885067"/>
                </a:moveTo>
                <a:lnTo>
                  <a:pt x="921255" y="2723267"/>
                </a:lnTo>
                <a:lnTo>
                  <a:pt x="2410869" y="2723267"/>
                </a:lnTo>
                <a:lnTo>
                  <a:pt x="2410869" y="1885067"/>
                </a:lnTo>
                <a:close/>
                <a:moveTo>
                  <a:pt x="0" y="0"/>
                </a:moveTo>
                <a:lnTo>
                  <a:pt x="6335169" y="0"/>
                </a:lnTo>
                <a:lnTo>
                  <a:pt x="6335169" y="5798983"/>
                </a:lnTo>
                <a:lnTo>
                  <a:pt x="0" y="5798983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32" y="2523988"/>
            <a:ext cx="3327645" cy="332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4D9225-3B8A-822E-74D7-0668F09C6C8D}"/>
              </a:ext>
            </a:extLst>
          </p:cNvPr>
          <p:cNvSpPr txBox="1"/>
          <p:nvPr/>
        </p:nvSpPr>
        <p:spPr>
          <a:xfrm>
            <a:off x="1488427" y="3296128"/>
            <a:ext cx="51121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Chia sẻ bài học với người thân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Chuẩn bị bài mới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9B39692-DF44-C8E3-DA42-4DA7F6F05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388" y="1105729"/>
            <a:ext cx="531007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" y="5724514"/>
            <a:ext cx="932769" cy="957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F434B0-E479-CA8F-A510-037579D62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569" y="1106215"/>
            <a:ext cx="7547502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289</Words>
  <Application>Microsoft Office PowerPoint</Application>
  <PresentationFormat>Widescreen</PresentationFormat>
  <Paragraphs>83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宋体</vt:lpstr>
      <vt:lpstr>思源黑体 CN Medium</vt:lpstr>
      <vt:lpstr>等线</vt:lpstr>
      <vt:lpstr>等线 Light</vt:lpstr>
      <vt:lpstr>千图网拥有20W+精美PPT模板 更多PPT模板下载至：www.58pic.com/office/ppt​​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48</cp:revision>
  <dcterms:created xsi:type="dcterms:W3CDTF">2022-08-06T23:04:17Z</dcterms:created>
  <dcterms:modified xsi:type="dcterms:W3CDTF">2025-11-18T05:11:56Z</dcterms:modified>
</cp:coreProperties>
</file>