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7" r:id="rId2"/>
    <p:sldMasterId id="2147483701" r:id="rId3"/>
    <p:sldMasterId id="2147483715" r:id="rId4"/>
    <p:sldMasterId id="2147483729" r:id="rId5"/>
    <p:sldMasterId id="2147483754" r:id="rId6"/>
    <p:sldMasterId id="2147483825" r:id="rId7"/>
  </p:sldMasterIdLst>
  <p:notesMasterIdLst>
    <p:notesMasterId r:id="rId15"/>
  </p:notesMasterIdLst>
  <p:handoutMasterIdLst>
    <p:handoutMasterId r:id="rId16"/>
  </p:handoutMasterIdLst>
  <p:sldIdLst>
    <p:sldId id="276" r:id="rId8"/>
    <p:sldId id="315" r:id="rId9"/>
    <p:sldId id="355" r:id="rId10"/>
    <p:sldId id="346" r:id="rId11"/>
    <p:sldId id="347" r:id="rId12"/>
    <p:sldId id="350" r:id="rId13"/>
    <p:sldId id="33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985" autoAdjust="0"/>
  </p:normalViewPr>
  <p:slideViewPr>
    <p:cSldViewPr snapToGrid="0">
      <p:cViewPr varScale="1">
        <p:scale>
          <a:sx n="82" d="100"/>
          <a:sy n="82" d="100"/>
        </p:scale>
        <p:origin x="10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0938FE1-EBC5-4C7D-8C5C-C976D93E93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EB3E3E0-7624-4E57-BE61-C331C2B167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EE420-2FDA-44E1-8CF9-992795C9DCEA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0DD5FE9-55ED-4208-AD02-FD7DE8AA1C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3090F18-EBCB-418F-A4DF-9F4F7C72A5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B5BB0-E8C4-48AB-BA74-0C9D399AE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93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BDF41-34BC-4EA7-BA13-AF6C78053561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D845D-EC78-47B3-8919-234887CF7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2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A92961-F143-4141-B234-5BF3A16D1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A6E0C0-FEC4-4665-B559-88E956B6ED9C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2FF63A-F6A4-4395-BB81-98C9F6E2B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08BBD-7F78-497C-A71A-62A2F4B39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1963955-8CEA-49DB-AD92-DE47A74299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87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D3F5C4-1CBF-4827-B362-D0B8D0E5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199110-6EAC-4F3C-9C91-68F0F9F4B204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798FA2-43CE-4354-B1B5-8493502FA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55CEFC-E5A8-45AF-B4DD-421A3B16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5374E34-343E-4506-8A14-AF13E00ABA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55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3D886F-9007-4233-86FE-C2DF912AA4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EA6F0D-2EAD-4654-AEA6-ABDC8A0FA846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AC3095-DB15-49DB-B22E-74ED87701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7032D3-5947-4C2A-8C69-72EBE168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F1EC429-004A-41F9-ADFF-7E802E8F48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17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11B1F085-E317-4713-AD6D-8E7A41E409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22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0C10FC99-D0E8-4EA6-B182-2AA0CE2043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4">
            <a:extLst>
              <a:ext uri="{FF2B5EF4-FFF2-40B4-BE49-F238E27FC236}">
                <a16:creationId xmlns:a16="http://schemas.microsoft.com/office/drawing/2014/main" xmlns="" id="{954BBC5E-2ACD-4741-9BF0-90FC1896C96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7133" y="-419100"/>
            <a:ext cx="11474451" cy="6981826"/>
            <a:chOff x="-5011357" y="-419197"/>
            <a:chExt cx="11473305" cy="698204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xmlns="" id="{C688A652-E060-44D9-926E-AB63BA5DC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11357" y="445752"/>
              <a:ext cx="11473305" cy="611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组合 6">
              <a:extLst>
                <a:ext uri="{FF2B5EF4-FFF2-40B4-BE49-F238E27FC236}">
                  <a16:creationId xmlns:a16="http://schemas.microsoft.com/office/drawing/2014/main" xmlns="" id="{E974BD4F-622A-44BD-A951-7925AA4622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822876" y="-419197"/>
              <a:ext cx="1125750" cy="2130005"/>
              <a:chOff x="-5030286" y="-385762"/>
              <a:chExt cx="1323975" cy="2505074"/>
            </a:xfrm>
          </p:grpSpPr>
          <p:sp>
            <p:nvSpPr>
              <p:cNvPr id="9" name="矩形 10">
                <a:extLst>
                  <a:ext uri="{FF2B5EF4-FFF2-40B4-BE49-F238E27FC236}">
                    <a16:creationId xmlns:a16="http://schemas.microsoft.com/office/drawing/2014/main" xmlns="" id="{4F97782C-CA17-409D-97DD-E0A000A4C56C}"/>
                  </a:ext>
                </a:extLst>
              </p:cNvPr>
              <p:cNvSpPr/>
              <p:nvPr/>
            </p:nvSpPr>
            <p:spPr>
              <a:xfrm>
                <a:off x="-4460413" y="-385762"/>
                <a:ext cx="92098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图片 11">
                <a:extLst>
                  <a:ext uri="{FF2B5EF4-FFF2-40B4-BE49-F238E27FC236}">
                    <a16:creationId xmlns:a16="http://schemas.microsoft.com/office/drawing/2014/main" xmlns="" id="{36EB207F-CBB3-4037-94C6-3228046C1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-5030286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组合 7">
              <a:extLst>
                <a:ext uri="{FF2B5EF4-FFF2-40B4-BE49-F238E27FC236}">
                  <a16:creationId xmlns:a16="http://schemas.microsoft.com/office/drawing/2014/main" xmlns="" id="{3CEE132E-F6A2-4251-9202-09C95C87E1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8703" y="-419197"/>
              <a:ext cx="1125746" cy="2130005"/>
              <a:chOff x="1451292" y="-385762"/>
              <a:chExt cx="1323975" cy="2505074"/>
            </a:xfrm>
          </p:grpSpPr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xmlns="" id="{0F05D8C0-2F47-4483-A193-A0A1B4924B63}"/>
                  </a:ext>
                </a:extLst>
              </p:cNvPr>
              <p:cNvSpPr/>
              <p:nvPr/>
            </p:nvSpPr>
            <p:spPr>
              <a:xfrm>
                <a:off x="2021911" y="-385762"/>
                <a:ext cx="92097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8" name="图片 9">
                <a:extLst>
                  <a:ext uri="{FF2B5EF4-FFF2-40B4-BE49-F238E27FC236}">
                    <a16:creationId xmlns:a16="http://schemas.microsoft.com/office/drawing/2014/main" xmlns="" id="{56BAEBE5-84D8-4911-BB21-C55EB0C18B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1451292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35656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D9427B-3D6E-4D0E-89A6-503A8368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FBC503-3814-4E65-9C0B-190EC7F5B6AD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344ED8-5B93-4768-ABD0-9B2BEB817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40C61B-F7F8-4429-A422-37FCDCAC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9CA252F-248B-44B3-9757-4B761B7A50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99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446AD4-7874-4A7F-8428-53B20617CE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521C8C-612B-4E43-AC32-275F83ED5FCF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4EBBC5-84B4-4368-8426-4F4CFCE6E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5290CA-8721-4CAD-A6C1-077C099B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19DB3E6-21B4-4E02-83FB-21601D7D11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72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AD29C2-7708-47DF-9A45-0B45600110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17E379C-816C-4348-B7EF-ADF112D05D5E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686C9C-F3F2-47BD-BB4C-A8C6CD89E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D6A316-F75F-4757-A112-A0E90EFB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8F01BE4-20C9-4D27-AB85-B23B155BC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65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8C21FC-1263-4531-A42E-F263C3C0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907B316-8F67-4203-BD3D-1C172819016A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76A194-DDEC-4ACF-97DE-9D992106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1BE39B-6BA1-447C-B35A-00E3DDA64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3E77A6F-ECE8-4CC3-89A7-7EE572A69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1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7262EE-6B4A-4FC6-B6DF-BFEFDCFC18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1069007-8697-48F0-B3D3-C800648B55EA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5245F0F-8208-4B60-91C2-C0144DB76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3D98A2F-A225-41FE-A2F1-E7E261A4C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3D1411B-4383-431C-A1F1-4281B4BC1B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64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719E69C-6A7F-4D90-9941-9A54CD0510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2749E85-D76E-4B3B-AD57-1F0E003C5C98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EB6EB26-585C-40F7-AA5F-8FE2AD900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06D5943-8073-4506-9FFB-47CBD896F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E25009C-A60B-4831-AD96-F239DA0A77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70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12927C-11E0-440B-95EF-B66B0FF91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3398251-3E0A-4118-8923-26B6B08E4D11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D233FA-D9B0-49A2-BFA5-4D6DA8D7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7E1A18-9DC6-4131-89EE-CD6FC0D6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6928A16-4E7A-480E-BFC7-DCF6DEF06F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73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99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577D3E-2357-4F12-8875-18BE417D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EE64881-F93F-4B39-AF50-84193ABE388A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F81FA9-4527-44A5-BBFE-7F601C136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BED38A-D89E-410E-8315-8EB96E0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F57C1F1-4A67-4DAA-BE1B-056749C188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49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178EEB-E014-435D-9E28-E3CBA32573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4B193C-7F93-4008-A301-2927AAE9B467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46C877-6217-43EA-9D0A-E808C282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911BAB-4917-4BC0-A831-74ECD7722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6113E23-3EF6-46E1-8AB9-CC4EB85508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9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F19345-A32C-4ABA-A25B-DF70D24888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F882959-B53D-4BF4-BD26-D1C680BD36C2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F94ADE-424A-4638-BEE3-167D3CF4E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30397A-FF6D-49FC-9AA1-73F308AE9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9307EBE-FC3D-4F92-BE1D-DA73BD8118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63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39CE71-C1E3-4B65-8EE3-211DC6063D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2CC4E2-06DF-4530-8DCA-63CEA9B65609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82641F-4AB0-4BC4-AFA0-90E5296A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8C72A1-E71E-4F1C-820A-995FE6BC0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804595C-5664-481B-B519-E3BF6980DD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70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89794251-7875-491D-AB4F-09563F07A4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1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B6E86BA3-B878-40D5-8F6C-ADFB14B25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4">
            <a:extLst>
              <a:ext uri="{FF2B5EF4-FFF2-40B4-BE49-F238E27FC236}">
                <a16:creationId xmlns:a16="http://schemas.microsoft.com/office/drawing/2014/main" xmlns="" id="{3725D79B-9779-4F67-A723-465C1A9D9DE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7133" y="-419100"/>
            <a:ext cx="11474451" cy="6981826"/>
            <a:chOff x="-5011357" y="-419197"/>
            <a:chExt cx="11473305" cy="698204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xmlns="" id="{6325B9AC-10B5-493B-9945-14C49A78A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11357" y="445752"/>
              <a:ext cx="11473305" cy="611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组合 6">
              <a:extLst>
                <a:ext uri="{FF2B5EF4-FFF2-40B4-BE49-F238E27FC236}">
                  <a16:creationId xmlns:a16="http://schemas.microsoft.com/office/drawing/2014/main" xmlns="" id="{D566CBD2-1A1E-4A3B-BA46-30D5AD226E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822876" y="-419197"/>
              <a:ext cx="1125750" cy="2130005"/>
              <a:chOff x="-5030286" y="-385762"/>
              <a:chExt cx="1323975" cy="2505074"/>
            </a:xfrm>
          </p:grpSpPr>
          <p:sp>
            <p:nvSpPr>
              <p:cNvPr id="9" name="矩形 10">
                <a:extLst>
                  <a:ext uri="{FF2B5EF4-FFF2-40B4-BE49-F238E27FC236}">
                    <a16:creationId xmlns:a16="http://schemas.microsoft.com/office/drawing/2014/main" xmlns="" id="{CEA67C9A-2812-415E-83EC-9497C62E5433}"/>
                  </a:ext>
                </a:extLst>
              </p:cNvPr>
              <p:cNvSpPr/>
              <p:nvPr/>
            </p:nvSpPr>
            <p:spPr>
              <a:xfrm>
                <a:off x="-4460413" y="-385762"/>
                <a:ext cx="92098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图片 11">
                <a:extLst>
                  <a:ext uri="{FF2B5EF4-FFF2-40B4-BE49-F238E27FC236}">
                    <a16:creationId xmlns:a16="http://schemas.microsoft.com/office/drawing/2014/main" xmlns="" id="{1559F8A1-DA77-4B07-87DA-654E23D559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-5030286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组合 7">
              <a:extLst>
                <a:ext uri="{FF2B5EF4-FFF2-40B4-BE49-F238E27FC236}">
                  <a16:creationId xmlns:a16="http://schemas.microsoft.com/office/drawing/2014/main" xmlns="" id="{6CD20A0F-CBBD-46A2-9D3E-A464D11BB8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8703" y="-419197"/>
              <a:ext cx="1125746" cy="2130005"/>
              <a:chOff x="1451292" y="-385762"/>
              <a:chExt cx="1323975" cy="2505074"/>
            </a:xfrm>
          </p:grpSpPr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xmlns="" id="{05D15231-CC1A-423D-9C7A-A18E24D3706F}"/>
                  </a:ext>
                </a:extLst>
              </p:cNvPr>
              <p:cNvSpPr/>
              <p:nvPr/>
            </p:nvSpPr>
            <p:spPr>
              <a:xfrm>
                <a:off x="2021911" y="-385762"/>
                <a:ext cx="92097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8" name="图片 9">
                <a:extLst>
                  <a:ext uri="{FF2B5EF4-FFF2-40B4-BE49-F238E27FC236}">
                    <a16:creationId xmlns:a16="http://schemas.microsoft.com/office/drawing/2014/main" xmlns="" id="{16BB5C0D-BC86-4EB1-8236-12AF5C42E1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1451292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8805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1E1907-0493-41FD-AFFC-4362FDEAC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7F1C44-220A-4E02-B56B-1A918BEE0E34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C09DD7-1745-44F2-9509-C987C9C87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F959E7-A168-4787-9BCE-45FC1A592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CE9AE6D-48F0-4FA7-BB24-3EEC121E5A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89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030162-9A4F-462F-89DB-E4100196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C987AE5-3B0E-40A5-BFCB-0953BE0B7AA2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A8B114-9D7B-4A3E-8EA7-2E215E798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68D2C7-4EEE-4F84-AD0B-C56059E6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436981B-4FEB-4703-8B51-26E962A640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44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2B197F-2D31-4B97-AC52-CFD07B66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B710C96-A91F-47A0-9B60-E41E5D1C1FEF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E9F633-ABDF-4226-8BAB-1F83A127E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9A2D27-5ADF-454F-A221-12C9C5B1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90D3958-7F17-4293-9D48-87B4B7EA0A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8C4FA6-F924-497A-876B-42E7A822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3F758E1-0A1C-42E1-B14F-D98770881626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D516D9-8961-4D30-BF65-1BB384C20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E186CA-1075-4CBE-94A5-51E98DF8B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1CD47A2-B1E4-4AD9-B7C0-CAF4B84E1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16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FC9F9E-339B-4C0C-A6DA-249FF4B6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AA7057E-8341-4335-A033-FEC663DD7BC7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096903-E4B8-4EBA-80BA-403A1748D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60EC1E-71D5-42B0-AD17-D290EA779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F94F153-D3ED-4097-939D-E59B530565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05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619312F-BE6E-4697-8DB1-1AEB5752D6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EEA60D1-79E0-4CF6-8380-8ECC20B7A050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8981556-4B9A-415C-97C6-5AB339429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DE83971-99F0-4F80-B750-E3EA2916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CEF98C4-5AAF-4B14-9D04-5E89CEFC25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50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A5F126B-F44A-4807-B9F0-E62B82DB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D85AEFB-6D6D-40B0-B87A-E04FC34A0098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DA4ABA2-139E-4362-B302-00A44D81B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325486B-E3EC-467B-A6F8-79729150F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0301239-0116-49F3-BDE3-450FD36ECC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31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3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E48B87-5989-40EA-8458-280FBD4DE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CFA0E2-484A-471F-AC76-5C983D6D85F1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606470-138E-4F20-8740-5F01A1C3F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A0CAC3-3E5F-46F9-BD77-53E4B7EE3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49E2C1A-94D0-42C1-A7EA-025169673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1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C77A53-00C4-4E93-92E1-01CAAFF3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75C73A3-5332-4CA2-B1F9-5473902C9264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CCE9CF2-F2F4-4B1A-A4D0-CA7933FB3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50E3BB-47FA-44B7-9A21-2E543BFA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059B338-C24D-42F8-9605-64E58DD51F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5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A71D7C-8EC6-4CE0-8D2D-0728EC44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5CBC9E3-AFB0-4F36-94E7-66BA19EECC14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3C1B9A-EED8-4F07-A77F-AB6E869C4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90B309-FF7C-44A5-BBF1-A563190E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4BB4462-DFD2-4A3A-97D8-2579E9D203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88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1F5791-89E4-43A1-9CB8-A57F83E6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514D7DE-0F4F-4094-B6E4-CEAB9C6E9693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A36645-555B-4F2B-ACD8-AA553B92D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94BD86-05DE-4D85-BD9F-86B2A33A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B32EC38-2D18-47F4-9A56-7610790AA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52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26A9AC23-BD62-4FAE-BDE2-9D89B9375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7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91A790-D676-4483-91AA-11CE604C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E701E9A-0919-4FF3-B3BD-71473510AC28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59AAD4-C065-4E78-9F97-C5B74C14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88DED3-5B1B-4829-8D46-A0FB90FDE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8E0BEE9-9FA7-4C65-B801-A0CBCD2CE0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13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C9123D-39E5-4628-82D0-FFF910DA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5462941-9887-45EF-BDCD-1860B5B93226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772D73-3DDF-4762-95B4-4B3334975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698816-6DF7-47AF-87CE-2F2AA3FE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3573984-CE23-4988-88BC-E48419B6D0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50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5FF64D-8051-45C6-B7D5-D8E50688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0EB70D-1623-4847-B848-CA8A31FC8FAA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DC71C2-B3FC-48E2-9CE4-28D201516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3DE8E6-82E8-42B3-9C23-51F7B2A0F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B5E986E-DC6C-42FA-A143-D688DD83E9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81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3CF1F9-86AB-461F-911A-3B394170CD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737E4C7-1917-4CD6-BE45-0B90A7EB7AAF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BFFEF7-F360-4542-98DA-83AA310B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EB64DF-F345-4CF6-BED3-88F02D6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7505457-45C8-4AA4-BE3D-776824E32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19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36D580-D67A-4E08-8CE0-F09B7B71A3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7A666F-5CE3-4A84-99EF-DB11CC9EE056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36C8C0-F343-4ECF-A9C6-1507341A5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B0EB01-3AEE-4672-9A6F-2CBC8463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8B697829-C9B1-4A35-881D-6ABAC2CBAA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63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554D95C-3172-45BE-A317-F87C44D7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DA68FF0-D2B0-4A77-BE02-03E9DF502BF0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2DDB9C4-850D-4342-8224-BD82A34B0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FD75856-7A72-4989-94E7-DC39332D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9BC7ABC-B0ED-41EB-AF4A-EFE71C375F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0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14246C5-EBDD-4AAE-AD40-E8506737B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C2783A-8C54-4FEE-A099-749A877BCCF9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FEDD7E0-782B-4B8A-B07B-BC8B4702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74B4518-E09D-4B28-819F-85BD9DE52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DB90FC3-3ABE-49B1-B6DC-3C0CD40807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32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70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4D4D4E-FD34-4605-BB0C-0B4082E0B5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D5C879E-014D-4F24-8520-F37E8915DF59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76853F-2AEC-4274-9209-4998A7715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654E37-13EA-4F24-9D02-926BB5A2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8C659408-7EC2-4617-81BE-E3C0BD1BAA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76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EA8A91-C826-423D-9166-CB0090BB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729809-6164-45A1-B3CD-E5D1F2ECF299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5DCCB6-768B-436B-97C6-DA94BA3A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A9B770-8AEB-4095-AA5C-3A3EC939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4115813-25EC-4B34-9F52-B69995963E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9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4E61DD-87D7-4525-BB89-3B584BBFC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0FF38B-D1B1-49C7-BB30-4D017D4BD2A7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FA682A-EE91-4F52-814C-A0E059078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EC494B-8FD0-4A24-8E84-A71B89EA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09A2A33-1594-4F31-872A-43D081608F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39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761B0D-982C-4D66-B464-C712E6933C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37F84F-5598-4921-B967-736B0D31FDF5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4A479B-6245-48F3-9A5F-0E86241E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D1D772-4213-427F-89CD-E00FD9F35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CFE59B8-27EC-4CC1-82EB-7888EDF79A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35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D3040EB-0B77-4916-A3D9-0A733399F1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0D1AAC7-FFE3-4A41-9B85-F0BB2515E920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575B5C8-1D50-4E21-A30D-37D19419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EED4FF0-1EBD-43E4-9AF1-E281FC8F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6B479D6-4E2A-4275-9E3D-06C577D3BB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0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B3AEADC8-1096-43F1-95B8-A85F5A4855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50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F94BDF-51B2-46B6-8E8E-B190DA73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E0F0694-0E0D-428F-92E5-9CE5BF85BE74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E6C209-233E-4FC3-9E21-FF91A187C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74AA77-D8A8-498D-BC77-E88F6AF9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FB91568-69BA-48A0-B571-184E889A9F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48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EA24E8-8AA5-4920-8B65-53FD01FA7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FE89989-CFC5-46E2-A76E-7424310B29A3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169B1E-0140-4B7C-A789-DCA41E900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E704FA-AE77-465F-A158-342CC369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CA3160F-32EA-4ABB-903B-FF9F27A3E7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45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4738D1-927E-4999-8111-CA95CDAC80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50F41A7-C513-4DFC-BF2F-AA16435F8974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273790-3676-43EB-B6CD-34126CCCB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F5B348-2F43-4B4D-A27E-B9F8ECB47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D513195-F6E5-4D4C-A4E5-E7BAB7071F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06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C242F3-3B46-4A78-B69A-879F44EB84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BCC109-1912-474B-9DA5-40D587679EA4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650AF6-7A5C-47F6-A5F5-5E065F67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C34CB9-BC9A-42D9-9788-8978E4DE2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FF06A77-46D9-4D07-B1E2-223DCEB59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45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34080F6-47FF-48C4-802F-A8E044F80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83EB4C-7F1F-49A5-B7A5-0661EF58D7F5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93C3C36-9251-450D-8FDD-5076E3FC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D9E9C11-229E-469F-8B43-7443A31F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81105BA9-1A31-46E8-BECD-3009D1DBED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1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157296C-DFF9-4502-ABC9-3AF0EF9ECB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12A6FF2-1994-4AF4-9BF1-B7E007127379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86892A-A1B8-40E7-A361-76EA623D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E6368C-3ECC-4207-B26F-DEBAF5929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DA991D0-4495-42ED-856B-68AAE15B5C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9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8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5CCC2F1-3FEA-4D60-A046-455FE5AC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1AA9F2-D180-43FA-9523-05846F558BE6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C0F2248-C883-4662-8604-CA8947D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E0F4DB-BEFE-4E69-ACDD-0E1455D3D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8C279C2-1DA1-44B6-86C3-6D3F9B36DA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92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D9618D-CC93-454D-BA2B-DEFA0CE283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EECE045-5F41-40B0-AF26-AF404C6BD4B5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13E1C9-541C-4E3F-A0C8-ED76BFE54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50AFFB-13F2-4DCA-B77C-28E1734B3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CB6603D-F279-4BC8-AA63-5A614A5781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21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C8B0BDB-6237-4595-937C-703559B8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A80FD69-D83B-4238-83D8-E023D8821174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4E71D4-8818-4026-BB67-AE81F6E3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3DC203-00E6-4CAF-89C7-A6E707D6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3A8CE7C1-30DF-4889-AB3A-250C91725C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4A21E4-52AC-4E37-A1BB-69AD04961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F90605-30D9-4B3F-95A8-FE6A3D77C0F1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A31992-46C9-4C1E-8BCF-CE76B4EC3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A13A1B-1804-48A8-A2DD-3829F453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DB9C720-45C2-4B1C-82F1-CAED01E2EE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52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FC5A5E-99E0-4AA0-A691-0D8EF5E614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24F0CD-D93E-4A0C-A7C7-8E4048A203E8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B1811C-8C6F-41D7-9301-1527FA70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4DAE0B-F556-4323-B939-DE3A19561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260997A-F9E8-4EF5-9F9A-3724446486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40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15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69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9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95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82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CAC3C58A-CAE9-4DF6-BB6F-2AE4A4B3A2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361950"/>
            <a:ext cx="1418927" cy="14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2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24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2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97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08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69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56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6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403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743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028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171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0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B64EA7-8CAB-493A-A51E-9C92B284F0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E4AB41-1EFA-4AE9-8C2B-7C45F7A364F7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4CB518-130F-40B8-9CEA-FF05DFB9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BFD3C0-EF82-4E77-9DDE-DDB0895E7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C47245B-683D-4540-8303-1D274F6CF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72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239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690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663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114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267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0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8E9E0A-6436-496A-9599-A613D3D58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53F833F-0C2C-4FE4-89D6-BC68159D7D02}" type="datetimeFigureOut">
              <a:rPr lang="en-US" altLang="en-US"/>
              <a:pPr>
                <a:defRPr/>
              </a:pPr>
              <a:t>11/18/2025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0850C20-C99D-4A78-904A-6E665F253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5628EE-323E-48F6-9482-79DBD0D97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D06C93C-85AB-4596-A5EA-1235575058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85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6.jp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9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3810AB3A-8A89-478D-897C-936B5FDC635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FD667FA9-8117-42E8-8E43-B5EAF60F486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4" y="645796"/>
            <a:ext cx="11072519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xmlns="" id="{A84159E4-5D9A-47DF-9680-C22B3A4AECD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D277E18D-2B46-4CD2-AA55-0DDC671228EF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2060" name="图片 7">
              <a:extLst>
                <a:ext uri="{FF2B5EF4-FFF2-40B4-BE49-F238E27FC236}">
                  <a16:creationId xmlns:a16="http://schemas.microsoft.com/office/drawing/2014/main" xmlns="" id="{7850C53D-4F37-421F-B70B-93F9B2724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xmlns="" id="{B522738E-801D-421F-9E3F-8E0791C4A35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083801" y="-512444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xmlns="" id="{F92CBAC4-4696-4042-B192-EF1A905DE290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2058" name="图片 19">
              <a:extLst>
                <a:ext uri="{FF2B5EF4-FFF2-40B4-BE49-F238E27FC236}">
                  <a16:creationId xmlns:a16="http://schemas.microsoft.com/office/drawing/2014/main" xmlns="" id="{8C847E10-BA6B-4952-A8AF-D51375EB0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5" name="TextBox 3">
            <a:extLst>
              <a:ext uri="{FF2B5EF4-FFF2-40B4-BE49-F238E27FC236}">
                <a16:creationId xmlns:a16="http://schemas.microsoft.com/office/drawing/2014/main" xmlns="" id="{F77803D6-E449-4AF1-A905-E5FDC7ED3E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9868" y="6396990"/>
            <a:ext cx="901465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FFFFFF"/>
                </a:solidFill>
                <a:latin typeface="Calibri" panose="020F0502020204030204" pitchFamily="34" charset="0"/>
              </a:rPr>
              <a:t>KTUTS</a:t>
            </a:r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8EE3BD8D-FE05-26F9-D177-F0E6D440A3A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498" y="0"/>
            <a:ext cx="1432394" cy="14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D0A9CB8A-F95A-4DA8-A76F-1828CC55345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28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80213E26-21BC-4048-84C3-3DB4DCBF19B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E1DF154B-9AFD-49A8-B81F-E7861EACBD0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5" y="645796"/>
            <a:ext cx="6007100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xmlns="" id="{5ED19A94-240C-4856-91B2-6B49ED82F8C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F223D361-CFD5-43B8-B597-17B394B70966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4108" name="图片 7">
              <a:extLst>
                <a:ext uri="{FF2B5EF4-FFF2-40B4-BE49-F238E27FC236}">
                  <a16:creationId xmlns:a16="http://schemas.microsoft.com/office/drawing/2014/main" xmlns="" id="{BD8E2B61-7C47-4F66-B7BB-542493C7A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xmlns="" id="{7A8DCFCF-4059-4D75-B2F8-355676B7800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49333" y="-419099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xmlns="" id="{076F48E2-EE8E-4E90-9599-5BE0FEF37C22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4106" name="图片 19">
              <a:extLst>
                <a:ext uri="{FF2B5EF4-FFF2-40B4-BE49-F238E27FC236}">
                  <a16:creationId xmlns:a16="http://schemas.microsoft.com/office/drawing/2014/main" xmlns="" id="{5BE04D36-9739-43D2-8EED-0F96102BA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TextBox 3">
            <a:extLst>
              <a:ext uri="{FF2B5EF4-FFF2-40B4-BE49-F238E27FC236}">
                <a16:creationId xmlns:a16="http://schemas.microsoft.com/office/drawing/2014/main" xmlns="" id="{6D51D62B-16F6-4651-B5D6-8928CF75B9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9868" y="6396990"/>
            <a:ext cx="901465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FFFFFF"/>
                </a:solidFill>
                <a:latin typeface="Calibri" panose="020F050202020403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68152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1A511C53-D2E6-4849-82EA-198D72B1160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AE59E5EE-32F0-4EEF-A178-10CB4223BDC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5" y="645796"/>
            <a:ext cx="6007100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xmlns="" id="{98051442-2ACB-46E4-96A9-17D37A29FC5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949BCF15-DAB2-4DBB-9AF6-DED89E3E455B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5132" name="图片 7">
              <a:extLst>
                <a:ext uri="{FF2B5EF4-FFF2-40B4-BE49-F238E27FC236}">
                  <a16:creationId xmlns:a16="http://schemas.microsoft.com/office/drawing/2014/main" xmlns="" id="{289F88FD-9285-43A5-B444-0C781E9D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xmlns="" id="{1A6E1C8B-0B75-4A36-88B2-247A9689168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49333" y="-419099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xmlns="" id="{EF8486F9-8AA4-419E-BD53-C53730C9BADA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5130" name="图片 19">
              <a:extLst>
                <a:ext uri="{FF2B5EF4-FFF2-40B4-BE49-F238E27FC236}">
                  <a16:creationId xmlns:a16="http://schemas.microsoft.com/office/drawing/2014/main" xmlns="" id="{7740CC1B-0F78-4E2D-99EA-C16ACFF80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6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BCD8BC11-4172-4E9C-8A66-BDE44001D61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1" y="10422256"/>
            <a:ext cx="1648883" cy="142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3">
            <a:extLst>
              <a:ext uri="{FF2B5EF4-FFF2-40B4-BE49-F238E27FC236}">
                <a16:creationId xmlns:a16="http://schemas.microsoft.com/office/drawing/2014/main" xmlns="" id="{ED02E65A-1960-4A1A-93D1-E3A9B205DF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9868" y="6396990"/>
            <a:ext cx="901465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FFFFFF"/>
                </a:solidFill>
                <a:latin typeface="Calibri" panose="020F0502020204030204" pitchFamily="34" charset="0"/>
              </a:rPr>
              <a:t>KTUTS</a:t>
            </a:r>
          </a:p>
        </p:txBody>
      </p:sp>
      <p:sp>
        <p:nvSpPr>
          <p:cNvPr id="5128" name="TextBox 14">
            <a:extLst>
              <a:ext uri="{FF2B5EF4-FFF2-40B4-BE49-F238E27FC236}">
                <a16:creationId xmlns:a16="http://schemas.microsoft.com/office/drawing/2014/main" xmlns="" id="{CE223902-94AA-4112-801D-E366C154C5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968567" y="95250"/>
            <a:ext cx="1066318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BDD7EE"/>
                </a:solidFill>
                <a:latin typeface="UTM Showcard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9829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2EE53BD1-4214-4735-9F6B-7904F273127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1F7EC956-AC9A-4E06-8CE1-9749BD6AC55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5" y="645796"/>
            <a:ext cx="6007100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xmlns="" id="{DCF6932C-C091-4E0E-9A09-E3A39570E16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32F9DFD7-0FC2-46B6-B4D7-73B707FCD295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6156" name="图片 7">
              <a:extLst>
                <a:ext uri="{FF2B5EF4-FFF2-40B4-BE49-F238E27FC236}">
                  <a16:creationId xmlns:a16="http://schemas.microsoft.com/office/drawing/2014/main" xmlns="" id="{8343A629-3D52-4D77-B44F-A46353441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xmlns="" id="{4A19A584-992A-4257-B451-543609C9DB6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49333" y="-419099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xmlns="" id="{9B3520FC-97BA-442C-B2BB-8D7740ACE000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6154" name="图片 19">
              <a:extLst>
                <a:ext uri="{FF2B5EF4-FFF2-40B4-BE49-F238E27FC236}">
                  <a16:creationId xmlns:a16="http://schemas.microsoft.com/office/drawing/2014/main" xmlns="" id="{4E327569-AAA2-4F16-98D4-2332FFF94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764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54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/>
          <p:nvPr userDrawn="1"/>
        </p:nvSpPr>
        <p:spPr>
          <a:xfrm rot="16200000">
            <a:off x="2819401" y="-2819401"/>
            <a:ext cx="6858000" cy="12496801"/>
          </a:xfrm>
          <a:custGeom>
            <a:avLst/>
            <a:gdLst/>
            <a:ahLst/>
            <a:cxnLst/>
            <a:rect l="l" t="t" r="r" b="b"/>
            <a:pathLst>
              <a:path w="14118838" h="19119260">
                <a:moveTo>
                  <a:pt x="0" y="0"/>
                </a:moveTo>
                <a:lnTo>
                  <a:pt x="14118838" y="0"/>
                </a:lnTo>
                <a:lnTo>
                  <a:pt x="14118838" y="19119260"/>
                </a:lnTo>
                <a:lnTo>
                  <a:pt x="0" y="1911926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121D73D9-0D72-E284-B163-6CF7A2438F1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9821" y="-1"/>
            <a:ext cx="1634717" cy="16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2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17.png"/><Relationship Id="rId3" Type="http://schemas.openxmlformats.org/officeDocument/2006/relationships/image" Target="../media/image14.sv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2.png"/><Relationship Id="rId11" Type="http://schemas.openxmlformats.org/officeDocument/2006/relationships/image" Target="../media/image38.svg"/><Relationship Id="rId5" Type="http://schemas.openxmlformats.org/officeDocument/2006/relationships/image" Target="../media/image16.sv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4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21733" y="5850970"/>
            <a:ext cx="13629218" cy="1032430"/>
            <a:chOff x="-32600" y="8776455"/>
            <a:chExt cx="20443827" cy="1548645"/>
          </a:xfrm>
        </p:grpSpPr>
        <p:sp>
          <p:nvSpPr>
            <p:cNvPr id="21" name="Freeform 6"/>
            <p:cNvSpPr/>
            <p:nvPr/>
          </p:nvSpPr>
          <p:spPr>
            <a:xfrm>
              <a:off x="-32600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6"/>
            <p:cNvSpPr/>
            <p:nvPr/>
          </p:nvSpPr>
          <p:spPr>
            <a:xfrm>
              <a:off x="6673251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6"/>
            <p:cNvSpPr/>
            <p:nvPr/>
          </p:nvSpPr>
          <p:spPr>
            <a:xfrm>
              <a:off x="13542239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142791">
            <a:off x="29395" y="351367"/>
            <a:ext cx="2290795" cy="81895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0" y="0"/>
                </a:moveTo>
                <a:lnTo>
                  <a:pt x="3436193" y="0"/>
                </a:lnTo>
                <a:lnTo>
                  <a:pt x="3436193" y="1228439"/>
                </a:lnTo>
                <a:lnTo>
                  <a:pt x="0" y="1228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648708" flipH="1">
            <a:off x="9876181" y="207590"/>
            <a:ext cx="2290795" cy="81895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3436193" y="0"/>
                </a:moveTo>
                <a:lnTo>
                  <a:pt x="0" y="0"/>
                </a:lnTo>
                <a:lnTo>
                  <a:pt x="0" y="1228439"/>
                </a:lnTo>
                <a:lnTo>
                  <a:pt x="3436193" y="1228439"/>
                </a:lnTo>
                <a:lnTo>
                  <a:pt x="343619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630382" y="4944070"/>
            <a:ext cx="1779791" cy="18138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0489081" y="4748633"/>
            <a:ext cx="1779791" cy="18138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0251599" y="3058996"/>
            <a:ext cx="322241" cy="370005"/>
          </a:xfrm>
          <a:custGeom>
            <a:avLst/>
            <a:gdLst/>
            <a:ahLst/>
            <a:cxnLst/>
            <a:rect l="l" t="t" r="r" b="b"/>
            <a:pathLst>
              <a:path w="483361" h="555007">
                <a:moveTo>
                  <a:pt x="0" y="0"/>
                </a:moveTo>
                <a:lnTo>
                  <a:pt x="483361" y="0"/>
                </a:lnTo>
                <a:lnTo>
                  <a:pt x="483361" y="555007"/>
                </a:lnTo>
                <a:lnTo>
                  <a:pt x="0" y="5550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825114" y="1309868"/>
            <a:ext cx="392927" cy="451169"/>
          </a:xfrm>
          <a:custGeom>
            <a:avLst/>
            <a:gdLst/>
            <a:ahLst/>
            <a:cxnLst/>
            <a:rect l="l" t="t" r="r" b="b"/>
            <a:pathLst>
              <a:path w="589390" h="676753">
                <a:moveTo>
                  <a:pt x="0" y="0"/>
                </a:moveTo>
                <a:lnTo>
                  <a:pt x="589391" y="0"/>
                </a:lnTo>
                <a:lnTo>
                  <a:pt x="589391" y="676753"/>
                </a:lnTo>
                <a:lnTo>
                  <a:pt x="0" y="6767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043131" y="1367357"/>
            <a:ext cx="342859" cy="393679"/>
          </a:xfrm>
          <a:custGeom>
            <a:avLst/>
            <a:gdLst/>
            <a:ahLst/>
            <a:cxnLst/>
            <a:rect l="l" t="t" r="r" b="b"/>
            <a:pathLst>
              <a:path w="514288" h="590519">
                <a:moveTo>
                  <a:pt x="0" y="0"/>
                </a:moveTo>
                <a:lnTo>
                  <a:pt x="514288" y="0"/>
                </a:lnTo>
                <a:lnTo>
                  <a:pt x="514288" y="590519"/>
                </a:lnTo>
                <a:lnTo>
                  <a:pt x="0" y="5905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5" y="-84395"/>
            <a:ext cx="922595" cy="922595"/>
          </a:xfrm>
          <a:prstGeom prst="rect">
            <a:avLst/>
          </a:prstGeom>
        </p:spPr>
      </p:pic>
      <p:sp>
        <p:nvSpPr>
          <p:cNvPr id="2" name="Freeform 9">
            <a:extLst>
              <a:ext uri="{FF2B5EF4-FFF2-40B4-BE49-F238E27FC236}">
                <a16:creationId xmlns:a16="http://schemas.microsoft.com/office/drawing/2014/main" xmlns="" id="{DF9B5281-1481-CF07-10EF-4F250B2FC27E}"/>
              </a:ext>
            </a:extLst>
          </p:cNvPr>
          <p:cNvSpPr/>
          <p:nvPr/>
        </p:nvSpPr>
        <p:spPr>
          <a:xfrm>
            <a:off x="153265" y="2610292"/>
            <a:ext cx="4790874" cy="4247708"/>
          </a:xfrm>
          <a:custGeom>
            <a:avLst/>
            <a:gdLst/>
            <a:ahLst/>
            <a:cxnLst/>
            <a:rect l="l" t="t" r="r" b="b"/>
            <a:pathLst>
              <a:path w="7289306" h="6223245">
                <a:moveTo>
                  <a:pt x="0" y="0"/>
                </a:moveTo>
                <a:lnTo>
                  <a:pt x="7289306" y="0"/>
                </a:lnTo>
                <a:lnTo>
                  <a:pt x="7289306" y="6223245"/>
                </a:lnTo>
                <a:lnTo>
                  <a:pt x="0" y="62232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图片 10">
            <a:extLst>
              <a:ext uri="{FF2B5EF4-FFF2-40B4-BE49-F238E27FC236}">
                <a16:creationId xmlns:a16="http://schemas.microsoft.com/office/drawing/2014/main" xmlns="" id="{DB52A328-86D5-33A9-0293-39F84672832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013" y="3695986"/>
            <a:ext cx="3639987" cy="36399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72F4A03-792E-897C-63A7-D5C1186D32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60124" y="1315248"/>
            <a:ext cx="8529043" cy="388348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964A0BC-600F-CADD-8946-688BCC3E0AB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88942" y="507910"/>
            <a:ext cx="3566469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5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2F854939-C2FB-4D21-8E45-211F59842B3D}"/>
              </a:ext>
            </a:extLst>
          </p:cNvPr>
          <p:cNvSpPr/>
          <p:nvPr/>
        </p:nvSpPr>
        <p:spPr>
          <a:xfrm>
            <a:off x="225631" y="0"/>
            <a:ext cx="11744696" cy="661455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5C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1480">
              <a:defRPr/>
            </a:pPr>
            <a:endParaRPr lang="en-US" sz="162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0868051B-3DEE-6244-1651-159DC5CAACCE}"/>
              </a:ext>
            </a:extLst>
          </p:cNvPr>
          <p:cNvSpPr txBox="1"/>
          <p:nvPr/>
        </p:nvSpPr>
        <p:spPr>
          <a:xfrm>
            <a:off x="2840355" y="0"/>
            <a:ext cx="2833370" cy="783193"/>
          </a:xfrm>
          <a:prstGeom prst="roundRect">
            <a:avLst/>
          </a:prstGeom>
          <a:solidFill>
            <a:srgbClr val="FFA08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noProof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7号-萌趣果冻体" panose="00000500000000000000" pitchFamily="2" charset="-122"/>
              </a:rPr>
              <a:t>a) 51 : 3 = ?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字魂17号-萌趣果冻体" panose="00000500000000000000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FE8680-49BF-8565-3561-30B598EA4DD9}"/>
              </a:ext>
            </a:extLst>
          </p:cNvPr>
          <p:cNvSpPr txBox="1"/>
          <p:nvPr/>
        </p:nvSpPr>
        <p:spPr>
          <a:xfrm>
            <a:off x="1953339" y="1310826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9667864-9ED7-7A9A-6418-F87DB9285391}"/>
              </a:ext>
            </a:extLst>
          </p:cNvPr>
          <p:cNvGrpSpPr/>
          <p:nvPr/>
        </p:nvGrpSpPr>
        <p:grpSpPr>
          <a:xfrm>
            <a:off x="2786142" y="1413765"/>
            <a:ext cx="815657" cy="1041192"/>
            <a:chOff x="6096000" y="1051768"/>
            <a:chExt cx="815657" cy="104119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6D141DC7-0879-D573-5BE8-98FD07EF4597}"/>
                </a:ext>
              </a:extLst>
            </p:cNvPr>
            <p:cNvCxnSpPr/>
            <p:nvPr/>
          </p:nvCxnSpPr>
          <p:spPr>
            <a:xfrm>
              <a:off x="6096000" y="1051768"/>
              <a:ext cx="0" cy="104119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80FAAA42-B3AF-9D28-653B-750CDE7BE382}"/>
                </a:ext>
              </a:extLst>
            </p:cNvPr>
            <p:cNvCxnSpPr/>
            <p:nvPr/>
          </p:nvCxnSpPr>
          <p:spPr>
            <a:xfrm>
              <a:off x="6096000" y="1590248"/>
              <a:ext cx="815657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D664D55-637E-A9E5-B6A1-A882EF68255D}"/>
              </a:ext>
            </a:extLst>
          </p:cNvPr>
          <p:cNvSpPr txBox="1"/>
          <p:nvPr/>
        </p:nvSpPr>
        <p:spPr>
          <a:xfrm>
            <a:off x="2704544" y="1301142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D9D087B-D0C7-2072-BE18-79A67DF4B1E3}"/>
              </a:ext>
            </a:extLst>
          </p:cNvPr>
          <p:cNvSpPr txBox="1"/>
          <p:nvPr/>
        </p:nvSpPr>
        <p:spPr>
          <a:xfrm>
            <a:off x="2710735" y="1925274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D901CE1-7A5F-2074-1A15-3090D19B8075}"/>
              </a:ext>
            </a:extLst>
          </p:cNvPr>
          <p:cNvSpPr txBox="1"/>
          <p:nvPr/>
        </p:nvSpPr>
        <p:spPr>
          <a:xfrm>
            <a:off x="1812844" y="1925153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050E08C3-2337-5A05-41AF-DFD4580DD528}"/>
              </a:ext>
            </a:extLst>
          </p:cNvPr>
          <p:cNvCxnSpPr/>
          <p:nvPr/>
        </p:nvCxnSpPr>
        <p:spPr>
          <a:xfrm>
            <a:off x="1992392" y="2551685"/>
            <a:ext cx="81565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D3E286E2-C800-6931-4DC9-3EA162531B42}"/>
              </a:ext>
            </a:extLst>
          </p:cNvPr>
          <p:cNvCxnSpPr/>
          <p:nvPr/>
        </p:nvCxnSpPr>
        <p:spPr>
          <a:xfrm>
            <a:off x="2003505" y="3683535"/>
            <a:ext cx="81565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B5275E3-8E6E-4846-0267-DC86D569DE08}"/>
              </a:ext>
            </a:extLst>
          </p:cNvPr>
          <p:cNvSpPr txBox="1"/>
          <p:nvPr/>
        </p:nvSpPr>
        <p:spPr>
          <a:xfrm>
            <a:off x="1827766" y="2472130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C545429-BAFC-0063-6AFB-767EC69BB9B8}"/>
              </a:ext>
            </a:extLst>
          </p:cNvPr>
          <p:cNvSpPr txBox="1"/>
          <p:nvPr/>
        </p:nvSpPr>
        <p:spPr>
          <a:xfrm>
            <a:off x="2146696" y="2471888"/>
            <a:ext cx="792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F0A8AAC-2B70-2057-0FB6-C288FA22C698}"/>
              </a:ext>
            </a:extLst>
          </p:cNvPr>
          <p:cNvSpPr txBox="1"/>
          <p:nvPr/>
        </p:nvSpPr>
        <p:spPr>
          <a:xfrm>
            <a:off x="3049029" y="1922317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FAF199F-C3D8-090E-DA41-11861BD074E5}"/>
              </a:ext>
            </a:extLst>
          </p:cNvPr>
          <p:cNvSpPr txBox="1"/>
          <p:nvPr/>
        </p:nvSpPr>
        <p:spPr>
          <a:xfrm>
            <a:off x="1971654" y="2998424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1C1C0EE-4825-D168-2EBB-E23C260367CE}"/>
              </a:ext>
            </a:extLst>
          </p:cNvPr>
          <p:cNvSpPr txBox="1"/>
          <p:nvPr/>
        </p:nvSpPr>
        <p:spPr>
          <a:xfrm>
            <a:off x="2160031" y="3638876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46BD465-92E0-F405-BCFD-2A035C18E58C}"/>
              </a:ext>
            </a:extLst>
          </p:cNvPr>
          <p:cNvSpPr txBox="1"/>
          <p:nvPr/>
        </p:nvSpPr>
        <p:spPr>
          <a:xfrm>
            <a:off x="1808716" y="1314162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E526399-78B8-8425-50D2-8CE4CC241AF9}"/>
              </a:ext>
            </a:extLst>
          </p:cNvPr>
          <p:cNvSpPr txBox="1"/>
          <p:nvPr/>
        </p:nvSpPr>
        <p:spPr>
          <a:xfrm>
            <a:off x="1992392" y="2468130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1BDC666-F13B-D354-4915-D29144039F26}"/>
              </a:ext>
            </a:extLst>
          </p:cNvPr>
          <p:cNvSpPr txBox="1"/>
          <p:nvPr/>
        </p:nvSpPr>
        <p:spPr>
          <a:xfrm>
            <a:off x="4425869" y="1112902"/>
            <a:ext cx="6380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5 chia 3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AC78758-9348-5162-FE69-C3678E3DE2E9}"/>
              </a:ext>
            </a:extLst>
          </p:cNvPr>
          <p:cNvSpPr txBox="1"/>
          <p:nvPr/>
        </p:nvSpPr>
        <p:spPr>
          <a:xfrm>
            <a:off x="4425869" y="1726324"/>
            <a:ext cx="789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3; 5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AED9CC0-77DA-AF17-4F24-4FC4071F6209}"/>
              </a:ext>
            </a:extLst>
          </p:cNvPr>
          <p:cNvSpPr txBox="1"/>
          <p:nvPr/>
        </p:nvSpPr>
        <p:spPr>
          <a:xfrm>
            <a:off x="4477502" y="2483820"/>
            <a:ext cx="7714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Hạ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21; 21 chia 3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7,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7.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0114DFB-89FC-D4E1-49C4-B1567397344D}"/>
              </a:ext>
            </a:extLst>
          </p:cNvPr>
          <p:cNvSpPr txBox="1"/>
          <p:nvPr/>
        </p:nvSpPr>
        <p:spPr>
          <a:xfrm>
            <a:off x="4457024" y="3317569"/>
            <a:ext cx="789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7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21; 21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21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0.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4C92195-7309-15C2-E6BA-3CF5D3F88EC9}"/>
              </a:ext>
            </a:extLst>
          </p:cNvPr>
          <p:cNvSpPr txBox="1"/>
          <p:nvPr/>
        </p:nvSpPr>
        <p:spPr>
          <a:xfrm>
            <a:off x="4367828" y="4718967"/>
            <a:ext cx="4253946" cy="919401"/>
          </a:xfrm>
          <a:prstGeom prst="roundRect">
            <a:avLst/>
          </a:prstGeom>
          <a:solidFill>
            <a:srgbClr val="FFD5A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51 : 3 = 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0" grpId="0"/>
      <p:bldP spid="12" grpId="0"/>
      <p:bldP spid="12" grpId="1"/>
      <p:bldP spid="14" grpId="0"/>
      <p:bldP spid="34" grpId="0"/>
      <p:bldP spid="35" grpId="0"/>
      <p:bldP spid="36" grpId="0"/>
      <p:bldP spid="36" grpId="1"/>
      <p:bldP spid="37" grpId="0"/>
      <p:bldP spid="38" grpId="0"/>
      <p:bldP spid="39" grpId="0"/>
      <p:bldP spid="39" grpId="1"/>
      <p:bldP spid="40" grpId="0"/>
      <p:bldP spid="41" grpId="0"/>
      <p:bldP spid="42" grpId="0"/>
      <p:bldP spid="43" grpId="0"/>
      <p:bldP spid="44" grpId="0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E666881-503E-4BE4-4244-8C6BB01B0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6328E0ED-BDEA-4C34-7D78-76671F0770C4}"/>
              </a:ext>
            </a:extLst>
          </p:cNvPr>
          <p:cNvSpPr/>
          <p:nvPr/>
        </p:nvSpPr>
        <p:spPr>
          <a:xfrm>
            <a:off x="225631" y="0"/>
            <a:ext cx="11744696" cy="661455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5C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文本框 2">
            <a:extLst>
              <a:ext uri="{FF2B5EF4-FFF2-40B4-BE49-F238E27FC236}">
                <a16:creationId xmlns:a16="http://schemas.microsoft.com/office/drawing/2014/main" xmlns="" id="{35F63EBC-7DF2-E0B2-3854-CA3DDFBD10BD}"/>
              </a:ext>
            </a:extLst>
          </p:cNvPr>
          <p:cNvSpPr txBox="1"/>
          <p:nvPr/>
        </p:nvSpPr>
        <p:spPr>
          <a:xfrm>
            <a:off x="3705538" y="460359"/>
            <a:ext cx="2833370" cy="783193"/>
          </a:xfrm>
          <a:prstGeom prst="roundRect">
            <a:avLst/>
          </a:prstGeom>
          <a:solidFill>
            <a:srgbClr val="FFA08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7号-萌趣果冻体" panose="00000500000000000000" pitchFamily="2" charset="-122"/>
              </a:rPr>
              <a:t>b) 74 : 3 =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98DF8C7-9D1A-539B-CA49-EA56A0C1194E}"/>
              </a:ext>
            </a:extLst>
          </p:cNvPr>
          <p:cNvSpPr txBox="1"/>
          <p:nvPr/>
        </p:nvSpPr>
        <p:spPr>
          <a:xfrm>
            <a:off x="2808362" y="1777854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74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9D4B1BA-C5A7-4671-2767-A0FBB1B5D688}"/>
              </a:ext>
            </a:extLst>
          </p:cNvPr>
          <p:cNvGrpSpPr/>
          <p:nvPr/>
        </p:nvGrpSpPr>
        <p:grpSpPr>
          <a:xfrm>
            <a:off x="3641165" y="1880793"/>
            <a:ext cx="815657" cy="1041192"/>
            <a:chOff x="6096000" y="1051768"/>
            <a:chExt cx="815657" cy="104119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AB652AD1-1034-4240-6C7E-4AB5F81D95A2}"/>
                </a:ext>
              </a:extLst>
            </p:cNvPr>
            <p:cNvCxnSpPr/>
            <p:nvPr/>
          </p:nvCxnSpPr>
          <p:spPr>
            <a:xfrm>
              <a:off x="6096000" y="1051768"/>
              <a:ext cx="0" cy="104119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E43279AD-49D7-D291-910E-DF9CD3C2E04C}"/>
                </a:ext>
              </a:extLst>
            </p:cNvPr>
            <p:cNvCxnSpPr/>
            <p:nvPr/>
          </p:nvCxnSpPr>
          <p:spPr>
            <a:xfrm>
              <a:off x="6096000" y="1590248"/>
              <a:ext cx="815657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6B5DE6D-E671-9291-B928-20A750BF1644}"/>
              </a:ext>
            </a:extLst>
          </p:cNvPr>
          <p:cNvSpPr txBox="1"/>
          <p:nvPr/>
        </p:nvSpPr>
        <p:spPr>
          <a:xfrm>
            <a:off x="3559567" y="1768170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B55555E-F9D2-5258-0B5D-E1C754D03643}"/>
              </a:ext>
            </a:extLst>
          </p:cNvPr>
          <p:cNvSpPr txBox="1"/>
          <p:nvPr/>
        </p:nvSpPr>
        <p:spPr>
          <a:xfrm>
            <a:off x="3565758" y="2392302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B298C6E-629C-A461-B52D-40CCA1203786}"/>
              </a:ext>
            </a:extLst>
          </p:cNvPr>
          <p:cNvSpPr txBox="1"/>
          <p:nvPr/>
        </p:nvSpPr>
        <p:spPr>
          <a:xfrm>
            <a:off x="2667867" y="2392181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B92D5FF-21D4-2E37-3E4B-98A8FB49729C}"/>
              </a:ext>
            </a:extLst>
          </p:cNvPr>
          <p:cNvCxnSpPr/>
          <p:nvPr/>
        </p:nvCxnSpPr>
        <p:spPr>
          <a:xfrm>
            <a:off x="2847415" y="3018713"/>
            <a:ext cx="81565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12311FFD-F66E-162B-1797-2CCEC3FF87A8}"/>
              </a:ext>
            </a:extLst>
          </p:cNvPr>
          <p:cNvCxnSpPr/>
          <p:nvPr/>
        </p:nvCxnSpPr>
        <p:spPr>
          <a:xfrm>
            <a:off x="2858528" y="4150563"/>
            <a:ext cx="81565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6772B66-17BD-07FC-5D16-EF3FC7EFB9E9}"/>
              </a:ext>
            </a:extLst>
          </p:cNvPr>
          <p:cNvSpPr txBox="1"/>
          <p:nvPr/>
        </p:nvSpPr>
        <p:spPr>
          <a:xfrm>
            <a:off x="2682789" y="2939158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9781ABE-A4A7-AFF1-B2AA-2BFB510B9C48}"/>
              </a:ext>
            </a:extLst>
          </p:cNvPr>
          <p:cNvSpPr txBox="1"/>
          <p:nvPr/>
        </p:nvSpPr>
        <p:spPr>
          <a:xfrm>
            <a:off x="3001719" y="2938916"/>
            <a:ext cx="792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54723D4-5ACE-6685-7B1D-BB96CEF83B3C}"/>
              </a:ext>
            </a:extLst>
          </p:cNvPr>
          <p:cNvSpPr txBox="1"/>
          <p:nvPr/>
        </p:nvSpPr>
        <p:spPr>
          <a:xfrm>
            <a:off x="3904052" y="2389345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72590DB-B656-D6D5-8E74-FC813527EAA9}"/>
              </a:ext>
            </a:extLst>
          </p:cNvPr>
          <p:cNvSpPr txBox="1"/>
          <p:nvPr/>
        </p:nvSpPr>
        <p:spPr>
          <a:xfrm>
            <a:off x="2826677" y="3465452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F98EDAF-C5CD-0511-A1A9-AB85451A4232}"/>
              </a:ext>
            </a:extLst>
          </p:cNvPr>
          <p:cNvSpPr txBox="1"/>
          <p:nvPr/>
        </p:nvSpPr>
        <p:spPr>
          <a:xfrm>
            <a:off x="3015054" y="4105904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3FC58EC-F22D-8CA2-F15B-D94E8B378430}"/>
              </a:ext>
            </a:extLst>
          </p:cNvPr>
          <p:cNvSpPr txBox="1"/>
          <p:nvPr/>
        </p:nvSpPr>
        <p:spPr>
          <a:xfrm>
            <a:off x="2668345" y="1760918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B7B25C2-C9D4-371F-C327-73752F5DE052}"/>
              </a:ext>
            </a:extLst>
          </p:cNvPr>
          <p:cNvSpPr txBox="1"/>
          <p:nvPr/>
        </p:nvSpPr>
        <p:spPr>
          <a:xfrm>
            <a:off x="2835747" y="2944450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CBEB065-312D-F028-0A2F-2874E3489394}"/>
              </a:ext>
            </a:extLst>
          </p:cNvPr>
          <p:cNvSpPr txBox="1"/>
          <p:nvPr/>
        </p:nvSpPr>
        <p:spPr>
          <a:xfrm>
            <a:off x="5280892" y="1579930"/>
            <a:ext cx="4591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chia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8E866FD-A8E5-F114-9E99-EB7052D7F8B1}"/>
              </a:ext>
            </a:extLst>
          </p:cNvPr>
          <p:cNvSpPr txBox="1"/>
          <p:nvPr/>
        </p:nvSpPr>
        <p:spPr>
          <a:xfrm>
            <a:off x="5280892" y="2193352"/>
            <a:ext cx="5678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6; 7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94938D1D-346B-93B4-3293-D4A5A86FB5A8}"/>
              </a:ext>
            </a:extLst>
          </p:cNvPr>
          <p:cNvSpPr txBox="1"/>
          <p:nvPr/>
        </p:nvSpPr>
        <p:spPr>
          <a:xfrm>
            <a:off x="5332526" y="2950848"/>
            <a:ext cx="5889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14; 14 chia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7735416-637C-29C5-5F22-09B65931C610}"/>
              </a:ext>
            </a:extLst>
          </p:cNvPr>
          <p:cNvSpPr txBox="1"/>
          <p:nvPr/>
        </p:nvSpPr>
        <p:spPr>
          <a:xfrm>
            <a:off x="5312047" y="4081480"/>
            <a:ext cx="5678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12; 14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8635903-6F21-3D19-CFE6-D2E7246F10FE}"/>
              </a:ext>
            </a:extLst>
          </p:cNvPr>
          <p:cNvSpPr txBox="1"/>
          <p:nvPr/>
        </p:nvSpPr>
        <p:spPr>
          <a:xfrm>
            <a:off x="2927309" y="5364125"/>
            <a:ext cx="6123625" cy="919401"/>
          </a:xfrm>
          <a:prstGeom prst="roundRect">
            <a:avLst/>
          </a:prstGeom>
          <a:solidFill>
            <a:srgbClr val="FFD5A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74 : 3 = 24 (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28887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20" grpId="0"/>
      <p:bldP spid="21" grpId="0"/>
      <p:bldP spid="21" grpId="1"/>
      <p:bldP spid="22" grpId="0"/>
      <p:bldP spid="25" grpId="0"/>
      <p:bldP spid="26" grpId="0"/>
      <p:bldP spid="27" grpId="0"/>
      <p:bldP spid="27" grpId="1"/>
      <p:bldP spid="28" grpId="0"/>
      <p:bldP spid="29" grpId="0"/>
      <p:bldP spid="30" grpId="0"/>
      <p:bldP spid="30" grpId="1"/>
      <p:bldP spid="31" grpId="0"/>
      <p:bldP spid="46" grpId="0"/>
      <p:bldP spid="47" grpId="0"/>
      <p:bldP spid="48" grpId="0"/>
      <p:bldP spid="49" grpId="0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0FEB0D1-57A4-41DD-9ED7-015EAA1F4440}"/>
              </a:ext>
            </a:extLst>
          </p:cNvPr>
          <p:cNvSpPr/>
          <p:nvPr/>
        </p:nvSpPr>
        <p:spPr>
          <a:xfrm>
            <a:off x="646545" y="267855"/>
            <a:ext cx="11314546" cy="586509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1D50908-F87F-4F12-9B60-24B6CB9D4334}"/>
              </a:ext>
            </a:extLst>
          </p:cNvPr>
          <p:cNvSpPr/>
          <p:nvPr/>
        </p:nvSpPr>
        <p:spPr>
          <a:xfrm>
            <a:off x="1256145" y="1605910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9838C2AA-6481-4C53-AA2A-334CCBB142AA}"/>
              </a:ext>
            </a:extLst>
          </p:cNvPr>
          <p:cNvGrpSpPr/>
          <p:nvPr/>
        </p:nvGrpSpPr>
        <p:grpSpPr>
          <a:xfrm>
            <a:off x="1746939" y="1900617"/>
            <a:ext cx="1498818" cy="2139055"/>
            <a:chOff x="1737703" y="810726"/>
            <a:chExt cx="1498818" cy="213905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66519299-EBF9-40D2-961A-88BBC2FBCA08}"/>
                </a:ext>
              </a:extLst>
            </p:cNvPr>
            <p:cNvCxnSpPr/>
            <p:nvPr/>
          </p:nvCxnSpPr>
          <p:spPr>
            <a:xfrm>
              <a:off x="1737703" y="1766293"/>
              <a:ext cx="713210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sp>
          <p:nvSpPr>
            <p:cNvPr id="16" name="TextBox 43">
              <a:extLst>
                <a:ext uri="{FF2B5EF4-FFF2-40B4-BE49-F238E27FC236}">
                  <a16:creationId xmlns:a16="http://schemas.microsoft.com/office/drawing/2014/main" xmlns="" id="{7C1E233C-9A65-417E-99A9-EC2CD7214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3554" y="827191"/>
              <a:ext cx="381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7" name="TextBox 49">
              <a:extLst>
                <a:ext uri="{FF2B5EF4-FFF2-40B4-BE49-F238E27FC236}">
                  <a16:creationId xmlns:a16="http://schemas.microsoft.com/office/drawing/2014/main" xmlns="" id="{AE1894DA-EC60-40B2-9633-B20D2A6F84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2992" y="810726"/>
              <a:ext cx="6485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91</a:t>
              </a:r>
            </a:p>
          </p:txBody>
        </p:sp>
        <p:grpSp>
          <p:nvGrpSpPr>
            <p:cNvPr id="18" name="Group 66">
              <a:extLst>
                <a:ext uri="{FF2B5EF4-FFF2-40B4-BE49-F238E27FC236}">
                  <a16:creationId xmlns:a16="http://schemas.microsoft.com/office/drawing/2014/main" xmlns="" id="{240C92E0-BD28-4DC9-AB3B-44D958177C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3733" y="876842"/>
              <a:ext cx="712788" cy="1431301"/>
              <a:chOff x="2299" y="1252"/>
              <a:chExt cx="449" cy="656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515B6692-233D-4A0F-9844-ED5612D38602}"/>
                  </a:ext>
                </a:extLst>
              </p:cNvPr>
              <p:cNvCxnSpPr/>
              <p:nvPr/>
            </p:nvCxnSpPr>
            <p:spPr>
              <a:xfrm>
                <a:off x="2299" y="1537"/>
                <a:ext cx="449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B0127BAD-970A-4A4D-A0C5-D3BCFE1A5876}"/>
                  </a:ext>
                </a:extLst>
              </p:cNvPr>
              <p:cNvCxnSpPr/>
              <p:nvPr/>
            </p:nvCxnSpPr>
            <p:spPr>
              <a:xfrm>
                <a:off x="2304" y="1252"/>
                <a:ext cx="5" cy="656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</p:grpSp>
        <p:sp>
          <p:nvSpPr>
            <p:cNvPr id="21" name="TextBox 36">
              <a:extLst>
                <a:ext uri="{FF2B5EF4-FFF2-40B4-BE49-F238E27FC236}">
                  <a16:creationId xmlns:a16="http://schemas.microsoft.com/office/drawing/2014/main" xmlns="" id="{EAC79ED9-6E41-4A1B-AB57-B342449F6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4078" y="1613229"/>
              <a:ext cx="381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2" name="TextBox 38">
              <a:extLst>
                <a:ext uri="{FF2B5EF4-FFF2-40B4-BE49-F238E27FC236}">
                  <a16:creationId xmlns:a16="http://schemas.microsoft.com/office/drawing/2014/main" xmlns="" id="{C3A1C6C3-6AC0-4B3C-8695-662DCB70E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1466" y="1686901"/>
              <a:ext cx="2857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3" name="TextBox 39">
              <a:extLst>
                <a:ext uri="{FF2B5EF4-FFF2-40B4-BE49-F238E27FC236}">
                  <a16:creationId xmlns:a16="http://schemas.microsoft.com/office/drawing/2014/main" xmlns="" id="{18162701-0405-4390-91C8-77E3F26406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8985" y="1304363"/>
              <a:ext cx="381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4" name="TextBox 36">
              <a:extLst>
                <a:ext uri="{FF2B5EF4-FFF2-40B4-BE49-F238E27FC236}">
                  <a16:creationId xmlns:a16="http://schemas.microsoft.com/office/drawing/2014/main" xmlns="" id="{3AEB1942-AFB6-4F3E-8EBA-3B32122A38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578" y="1617066"/>
              <a:ext cx="381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5" name="TextBox 38">
              <a:extLst>
                <a:ext uri="{FF2B5EF4-FFF2-40B4-BE49-F238E27FC236}">
                  <a16:creationId xmlns:a16="http://schemas.microsoft.com/office/drawing/2014/main" xmlns="" id="{C2B86E34-9D42-4475-9C3F-45DD5131F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9485" y="1692784"/>
              <a:ext cx="2857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6" name="TextBox 38">
              <a:extLst>
                <a:ext uri="{FF2B5EF4-FFF2-40B4-BE49-F238E27FC236}">
                  <a16:creationId xmlns:a16="http://schemas.microsoft.com/office/drawing/2014/main" xmlns="" id="{9CD09CDD-86F2-4A3B-8A37-60A10C04D0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4297" y="2015533"/>
              <a:ext cx="5898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8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AFF5E662-85DA-4074-B9F7-45B4ECDFE5DC}"/>
                </a:ext>
              </a:extLst>
            </p:cNvPr>
            <p:cNvCxnSpPr/>
            <p:nvPr/>
          </p:nvCxnSpPr>
          <p:spPr>
            <a:xfrm>
              <a:off x="1766510" y="2513764"/>
              <a:ext cx="713210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sp>
          <p:nvSpPr>
            <p:cNvPr id="28" name="TextBox 38">
              <a:extLst>
                <a:ext uri="{FF2B5EF4-FFF2-40B4-BE49-F238E27FC236}">
                  <a16:creationId xmlns:a16="http://schemas.microsoft.com/office/drawing/2014/main" xmlns="" id="{9925D2F9-AD4E-4472-B00D-D32A0B6565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4797" y="2426561"/>
              <a:ext cx="2857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9" name="Arc 28">
            <a:extLst>
              <a:ext uri="{FF2B5EF4-FFF2-40B4-BE49-F238E27FC236}">
                <a16:creationId xmlns:a16="http://schemas.microsoft.com/office/drawing/2014/main" xmlns="" id="{6CB873C8-8E9E-4A30-86B5-A45822BF5176}"/>
              </a:ext>
            </a:extLst>
          </p:cNvPr>
          <p:cNvSpPr/>
          <p:nvPr/>
        </p:nvSpPr>
        <p:spPr>
          <a:xfrm>
            <a:off x="1489123" y="4150523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xmlns="" id="{E675E309-6EF0-457B-99C4-AC4CCB4E41AA}"/>
              </a:ext>
            </a:extLst>
          </p:cNvPr>
          <p:cNvSpPr/>
          <p:nvPr/>
        </p:nvSpPr>
        <p:spPr>
          <a:xfrm>
            <a:off x="2937778" y="4150523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2191E851-8ADF-46CA-A0E9-C0C024871CF0}"/>
              </a:ext>
            </a:extLst>
          </p:cNvPr>
          <p:cNvSpPr/>
          <p:nvPr/>
        </p:nvSpPr>
        <p:spPr>
          <a:xfrm>
            <a:off x="988291" y="4475842"/>
            <a:ext cx="2484581" cy="1003470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0859073-9B1D-4ACB-9814-D6A4A6705C2B}"/>
              </a:ext>
            </a:extLst>
          </p:cNvPr>
          <p:cNvSpPr txBox="1"/>
          <p:nvPr/>
        </p:nvSpPr>
        <p:spPr>
          <a:xfrm>
            <a:off x="1182254" y="4537903"/>
            <a:ext cx="2274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91 : 4 = 22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3)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D212356B-9A8C-4BE1-A50B-380797DFC053}"/>
              </a:ext>
            </a:extLst>
          </p:cNvPr>
          <p:cNvSpPr/>
          <p:nvPr/>
        </p:nvSpPr>
        <p:spPr>
          <a:xfrm>
            <a:off x="4066364" y="1605910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xmlns="" id="{E038BFAE-A846-44F9-BCA3-0B495D3AEA55}"/>
              </a:ext>
            </a:extLst>
          </p:cNvPr>
          <p:cNvSpPr/>
          <p:nvPr/>
        </p:nvSpPr>
        <p:spPr>
          <a:xfrm>
            <a:off x="4299342" y="4150523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xmlns="" id="{30B97C27-416E-4D1B-A012-CD2452CAE89C}"/>
              </a:ext>
            </a:extLst>
          </p:cNvPr>
          <p:cNvSpPr/>
          <p:nvPr/>
        </p:nvSpPr>
        <p:spPr>
          <a:xfrm>
            <a:off x="5747997" y="4150523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C61FD1C9-5C06-494C-BB17-4E5EF98BC17C}"/>
              </a:ext>
            </a:extLst>
          </p:cNvPr>
          <p:cNvSpPr/>
          <p:nvPr/>
        </p:nvSpPr>
        <p:spPr>
          <a:xfrm>
            <a:off x="3798510" y="4475842"/>
            <a:ext cx="2484581" cy="1003470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617DD0B-BFE5-496D-AA96-B509EE22443D}"/>
              </a:ext>
            </a:extLst>
          </p:cNvPr>
          <p:cNvSpPr txBox="1"/>
          <p:nvPr/>
        </p:nvSpPr>
        <p:spPr>
          <a:xfrm>
            <a:off x="3992473" y="4537903"/>
            <a:ext cx="2274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53 : 6 = 8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5)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F96C8604-4877-4606-9356-7B9799BF3DD8}"/>
              </a:ext>
            </a:extLst>
          </p:cNvPr>
          <p:cNvSpPr/>
          <p:nvPr/>
        </p:nvSpPr>
        <p:spPr>
          <a:xfrm>
            <a:off x="6772617" y="1605910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xmlns="" id="{FB0D066B-CB3B-4098-846C-31C178E34637}"/>
              </a:ext>
            </a:extLst>
          </p:cNvPr>
          <p:cNvSpPr/>
          <p:nvPr/>
        </p:nvSpPr>
        <p:spPr>
          <a:xfrm>
            <a:off x="7005595" y="4150523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xmlns="" id="{4170801A-0263-4322-B60B-5859D3EEBA4C}"/>
              </a:ext>
            </a:extLst>
          </p:cNvPr>
          <p:cNvSpPr/>
          <p:nvPr/>
        </p:nvSpPr>
        <p:spPr>
          <a:xfrm>
            <a:off x="8454250" y="4150523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A12A3AEB-8045-4FA4-8A63-5BF58A3AD777}"/>
              </a:ext>
            </a:extLst>
          </p:cNvPr>
          <p:cNvSpPr/>
          <p:nvPr/>
        </p:nvSpPr>
        <p:spPr>
          <a:xfrm>
            <a:off x="6504763" y="4475842"/>
            <a:ext cx="2484581" cy="1003470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A45E5977-D34D-4A40-8666-C74DFA7D8FD6}"/>
              </a:ext>
            </a:extLst>
          </p:cNvPr>
          <p:cNvSpPr txBox="1"/>
          <p:nvPr/>
        </p:nvSpPr>
        <p:spPr>
          <a:xfrm>
            <a:off x="6698726" y="4537903"/>
            <a:ext cx="2274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33 : 2 = 16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F4180D6B-A029-4A34-998D-1D88FD5DE8B8}"/>
              </a:ext>
            </a:extLst>
          </p:cNvPr>
          <p:cNvSpPr/>
          <p:nvPr/>
        </p:nvSpPr>
        <p:spPr>
          <a:xfrm>
            <a:off x="9513453" y="1593212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xmlns="" id="{5074DF4F-F16B-4B8D-B01B-417810360363}"/>
              </a:ext>
            </a:extLst>
          </p:cNvPr>
          <p:cNvSpPr/>
          <p:nvPr/>
        </p:nvSpPr>
        <p:spPr>
          <a:xfrm>
            <a:off x="9746431" y="4137825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xmlns="" id="{F3CA82A1-F30E-4D95-B4A7-AB07F176A703}"/>
              </a:ext>
            </a:extLst>
          </p:cNvPr>
          <p:cNvSpPr/>
          <p:nvPr/>
        </p:nvSpPr>
        <p:spPr>
          <a:xfrm>
            <a:off x="11195086" y="4137825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5E715A77-7E60-4E88-8B98-EDE8E5D90582}"/>
              </a:ext>
            </a:extLst>
          </p:cNvPr>
          <p:cNvSpPr/>
          <p:nvPr/>
        </p:nvSpPr>
        <p:spPr>
          <a:xfrm>
            <a:off x="9245599" y="4463144"/>
            <a:ext cx="2484581" cy="1003470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3151D12-5E18-42F2-A769-5FEF4DC7DFDD}"/>
              </a:ext>
            </a:extLst>
          </p:cNvPr>
          <p:cNvSpPr txBox="1"/>
          <p:nvPr/>
        </p:nvSpPr>
        <p:spPr>
          <a:xfrm>
            <a:off x="9439561" y="4525205"/>
            <a:ext cx="2290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79 : 5 = 15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4)</a:t>
            </a:r>
          </a:p>
        </p:txBody>
      </p:sp>
      <p:sp>
        <p:nvSpPr>
          <p:cNvPr id="72" name="TextBox 43">
            <a:extLst>
              <a:ext uri="{FF2B5EF4-FFF2-40B4-BE49-F238E27FC236}">
                <a16:creationId xmlns:a16="http://schemas.microsoft.com/office/drawing/2014/main" xmlns="" id="{032AEAB9-B7F5-4708-A174-BFBCB8591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270" y="1995401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TextBox 49">
            <a:extLst>
              <a:ext uri="{FF2B5EF4-FFF2-40B4-BE49-F238E27FC236}">
                <a16:creationId xmlns:a16="http://schemas.microsoft.com/office/drawing/2014/main" xmlns="" id="{0C0DD6B8-D462-4264-BC10-2529688BE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708" y="1978936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9B9DE619-557A-4C86-93C6-9D802A5D989D}"/>
              </a:ext>
            </a:extLst>
          </p:cNvPr>
          <p:cNvCxnSpPr/>
          <p:nvPr/>
        </p:nvCxnSpPr>
        <p:spPr bwMode="auto">
          <a:xfrm>
            <a:off x="5042449" y="2666882"/>
            <a:ext cx="712788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0C3B415E-2DDF-4100-B1B1-40E428F2FDB8}"/>
              </a:ext>
            </a:extLst>
          </p:cNvPr>
          <p:cNvCxnSpPr/>
          <p:nvPr/>
        </p:nvCxnSpPr>
        <p:spPr bwMode="auto">
          <a:xfrm>
            <a:off x="5050387" y="2045052"/>
            <a:ext cx="7938" cy="14313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0" name="TextBox 43">
            <a:extLst>
              <a:ext uri="{FF2B5EF4-FFF2-40B4-BE49-F238E27FC236}">
                <a16:creationId xmlns:a16="http://schemas.microsoft.com/office/drawing/2014/main" xmlns="" id="{D549655D-D4D7-4F63-94AE-9B3D648D5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1374" y="185053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1" name="TextBox 49">
            <a:extLst>
              <a:ext uri="{FF2B5EF4-FFF2-40B4-BE49-F238E27FC236}">
                <a16:creationId xmlns:a16="http://schemas.microsoft.com/office/drawing/2014/main" xmlns="" id="{57A3A43D-49D7-48FD-86FE-D2FBC9A13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0812" y="1834065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E22B1ACA-0209-4855-98D9-4AD2D34AF4B1}"/>
              </a:ext>
            </a:extLst>
          </p:cNvPr>
          <p:cNvCxnSpPr/>
          <p:nvPr/>
        </p:nvCxnSpPr>
        <p:spPr bwMode="auto">
          <a:xfrm>
            <a:off x="7831553" y="2522011"/>
            <a:ext cx="712788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F4DC7906-8B57-4224-A797-7FA2EBC870E8}"/>
              </a:ext>
            </a:extLst>
          </p:cNvPr>
          <p:cNvCxnSpPr>
            <a:cxnSpLocks/>
          </p:cNvCxnSpPr>
          <p:nvPr/>
        </p:nvCxnSpPr>
        <p:spPr bwMode="auto">
          <a:xfrm>
            <a:off x="7839491" y="1900181"/>
            <a:ext cx="11741" cy="189104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6" name="TextBox 43">
            <a:extLst>
              <a:ext uri="{FF2B5EF4-FFF2-40B4-BE49-F238E27FC236}">
                <a16:creationId xmlns:a16="http://schemas.microsoft.com/office/drawing/2014/main" xmlns="" id="{2826BB73-701C-4C03-95AC-C114EC57D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7906" y="1768309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7" name="TextBox 49">
            <a:extLst>
              <a:ext uri="{FF2B5EF4-FFF2-40B4-BE49-F238E27FC236}">
                <a16:creationId xmlns:a16="http://schemas.microsoft.com/office/drawing/2014/main" xmlns="" id="{EBFF5296-8B87-4CB4-BEA5-2BF9C854E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7344" y="1751844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FC96F955-3795-4D47-92EA-0C0480F40A63}"/>
              </a:ext>
            </a:extLst>
          </p:cNvPr>
          <p:cNvCxnSpPr/>
          <p:nvPr/>
        </p:nvCxnSpPr>
        <p:spPr bwMode="auto">
          <a:xfrm>
            <a:off x="10638085" y="2439790"/>
            <a:ext cx="712788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921D5F7C-812C-4B34-9A11-12B35C9C2C16}"/>
              </a:ext>
            </a:extLst>
          </p:cNvPr>
          <p:cNvCxnSpPr>
            <a:cxnSpLocks/>
          </p:cNvCxnSpPr>
          <p:nvPr/>
        </p:nvCxnSpPr>
        <p:spPr bwMode="auto">
          <a:xfrm flipH="1">
            <a:off x="10643295" y="1817960"/>
            <a:ext cx="2728" cy="1898503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0" name="TextBox 36">
            <a:extLst>
              <a:ext uri="{FF2B5EF4-FFF2-40B4-BE49-F238E27FC236}">
                <a16:creationId xmlns:a16="http://schemas.microsoft.com/office/drawing/2014/main" xmlns="" id="{D5C76137-25AA-42C2-81D8-DD389246B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878" y="2690782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1" name="TextBox 36">
            <a:extLst>
              <a:ext uri="{FF2B5EF4-FFF2-40B4-BE49-F238E27FC236}">
                <a16:creationId xmlns:a16="http://schemas.microsoft.com/office/drawing/2014/main" xmlns="" id="{8759CFB6-B51E-44F4-BC56-DD10B133A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9490" y="2435664"/>
            <a:ext cx="5831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DFB9618A-8A9B-4EF5-8318-11CBB2F20918}"/>
              </a:ext>
            </a:extLst>
          </p:cNvPr>
          <p:cNvCxnSpPr/>
          <p:nvPr/>
        </p:nvCxnSpPr>
        <p:spPr>
          <a:xfrm>
            <a:off x="4294459" y="297533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3" name="TextBox 36">
            <a:extLst>
              <a:ext uri="{FF2B5EF4-FFF2-40B4-BE49-F238E27FC236}">
                <a16:creationId xmlns:a16="http://schemas.microsoft.com/office/drawing/2014/main" xmlns="" id="{C9245EAC-09BC-415B-BB3D-E8CD76671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5250" y="2991783"/>
            <a:ext cx="5831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4" name="TextBox 36">
            <a:extLst>
              <a:ext uri="{FF2B5EF4-FFF2-40B4-BE49-F238E27FC236}">
                <a16:creationId xmlns:a16="http://schemas.microsoft.com/office/drawing/2014/main" xmlns="" id="{3BDC03D6-727E-4CD7-8C1E-E2E2F70F6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849" y="249606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5" name="TextBox 36">
            <a:extLst>
              <a:ext uri="{FF2B5EF4-FFF2-40B4-BE49-F238E27FC236}">
                <a16:creationId xmlns:a16="http://schemas.microsoft.com/office/drawing/2014/main" xmlns="" id="{C903E2A6-674C-45E9-9EBE-DF9542A35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7609" y="2239008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xmlns="" id="{794AD7AA-411E-44A5-91BB-C09D83D18AC9}"/>
              </a:ext>
            </a:extLst>
          </p:cNvPr>
          <p:cNvCxnSpPr/>
          <p:nvPr/>
        </p:nvCxnSpPr>
        <p:spPr>
          <a:xfrm>
            <a:off x="7089415" y="2693614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7" name="TextBox 36">
            <a:extLst>
              <a:ext uri="{FF2B5EF4-FFF2-40B4-BE49-F238E27FC236}">
                <a16:creationId xmlns:a16="http://schemas.microsoft.com/office/drawing/2014/main" xmlns="" id="{80AC63A3-8232-4BD6-B588-8469BA758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006" y="2748226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8" name="TextBox 36">
            <a:extLst>
              <a:ext uri="{FF2B5EF4-FFF2-40B4-BE49-F238E27FC236}">
                <a16:creationId xmlns:a16="http://schemas.microsoft.com/office/drawing/2014/main" xmlns="" id="{20CBBEB2-ECD4-4C42-9AB4-27D5503D5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532" y="2748226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9" name="TextBox 36">
            <a:extLst>
              <a:ext uri="{FF2B5EF4-FFF2-40B4-BE49-F238E27FC236}">
                <a16:creationId xmlns:a16="http://schemas.microsoft.com/office/drawing/2014/main" xmlns="" id="{FBB642F9-CF72-4DEC-B40A-3EFDD1524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294" y="2496060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1" name="TextBox 36">
            <a:extLst>
              <a:ext uri="{FF2B5EF4-FFF2-40B4-BE49-F238E27FC236}">
                <a16:creationId xmlns:a16="http://schemas.microsoft.com/office/drawing/2014/main" xmlns="" id="{6E2BD0FC-51DB-41BA-8626-3DDF07A09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690" y="3167171"/>
            <a:ext cx="568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B4B498D5-0AEF-4648-863B-54D8739332EA}"/>
              </a:ext>
            </a:extLst>
          </p:cNvPr>
          <p:cNvCxnSpPr/>
          <p:nvPr/>
        </p:nvCxnSpPr>
        <p:spPr>
          <a:xfrm>
            <a:off x="7138022" y="362524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03" name="TextBox 36">
            <a:extLst>
              <a:ext uri="{FF2B5EF4-FFF2-40B4-BE49-F238E27FC236}">
                <a16:creationId xmlns:a16="http://schemas.microsoft.com/office/drawing/2014/main" xmlns="" id="{AAD51C1C-D1A0-4168-B5BB-8899C5BDE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900" y="3675487"/>
            <a:ext cx="568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4" name="TextBox 36">
            <a:extLst>
              <a:ext uri="{FF2B5EF4-FFF2-40B4-BE49-F238E27FC236}">
                <a16:creationId xmlns:a16="http://schemas.microsoft.com/office/drawing/2014/main" xmlns="" id="{B4F6DC75-F27D-4CE9-A7D9-FEEF86222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7812" y="2449207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7" name="TextBox 36">
            <a:extLst>
              <a:ext uri="{FF2B5EF4-FFF2-40B4-BE49-F238E27FC236}">
                <a16:creationId xmlns:a16="http://schemas.microsoft.com/office/drawing/2014/main" xmlns="" id="{66AB1AD5-6AEC-4DE0-9839-2F3F27C09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5251" y="2196400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xmlns="" id="{03DDA805-C223-4712-8DA5-E06F6971E809}"/>
              </a:ext>
            </a:extLst>
          </p:cNvPr>
          <p:cNvCxnSpPr/>
          <p:nvPr/>
        </p:nvCxnSpPr>
        <p:spPr>
          <a:xfrm>
            <a:off x="9863607" y="266688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09" name="TextBox 36">
            <a:extLst>
              <a:ext uri="{FF2B5EF4-FFF2-40B4-BE49-F238E27FC236}">
                <a16:creationId xmlns:a16="http://schemas.microsoft.com/office/drawing/2014/main" xmlns="" id="{376A0DF9-E435-4D43-B3CD-D16956A34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4443" y="2675786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0" name="TextBox 36">
            <a:extLst>
              <a:ext uri="{FF2B5EF4-FFF2-40B4-BE49-F238E27FC236}">
                <a16:creationId xmlns:a16="http://schemas.microsoft.com/office/drawing/2014/main" xmlns="" id="{21F29DE8-0891-4F90-AA13-11E14B247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8374" y="2675786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1" name="TextBox 36">
            <a:extLst>
              <a:ext uri="{FF2B5EF4-FFF2-40B4-BE49-F238E27FC236}">
                <a16:creationId xmlns:a16="http://schemas.microsoft.com/office/drawing/2014/main" xmlns="" id="{29FED116-5FAE-4B38-A902-04CA0673F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8979" y="2455274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2" name="TextBox 36">
            <a:extLst>
              <a:ext uri="{FF2B5EF4-FFF2-40B4-BE49-F238E27FC236}">
                <a16:creationId xmlns:a16="http://schemas.microsoft.com/office/drawing/2014/main" xmlns="" id="{94175BB4-EF08-46AA-AFED-0F62D2571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7246" y="3107430"/>
            <a:ext cx="6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xmlns="" id="{EEFA4942-DFF2-4F46-B909-F993DD9BEAC5}"/>
              </a:ext>
            </a:extLst>
          </p:cNvPr>
          <p:cNvCxnSpPr/>
          <p:nvPr/>
        </p:nvCxnSpPr>
        <p:spPr>
          <a:xfrm>
            <a:off x="9902650" y="3603655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15" name="TextBox 36">
            <a:extLst>
              <a:ext uri="{FF2B5EF4-FFF2-40B4-BE49-F238E27FC236}">
                <a16:creationId xmlns:a16="http://schemas.microsoft.com/office/drawing/2014/main" xmlns="" id="{1372D9B0-43B9-4141-91E3-987DD0031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0967" y="3644263"/>
            <a:ext cx="6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xmlns="" id="{2C709EC9-5EF0-4F80-AFF1-A4C0C0357028}"/>
              </a:ext>
            </a:extLst>
          </p:cNvPr>
          <p:cNvGrpSpPr/>
          <p:nvPr/>
        </p:nvGrpSpPr>
        <p:grpSpPr>
          <a:xfrm>
            <a:off x="956699" y="524602"/>
            <a:ext cx="619044" cy="584775"/>
            <a:chOff x="621568" y="794220"/>
            <a:chExt cx="619044" cy="584775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xmlns="" id="{4CA1FD81-3209-4E84-9B8C-467A28471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E2F66AD1-A6E6-4048-AC4C-02C44DF8F049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445D2F1F-D3D4-4725-8695-78571F6E5F76}"/>
              </a:ext>
            </a:extLst>
          </p:cNvPr>
          <p:cNvSpPr txBox="1"/>
          <p:nvPr/>
        </p:nvSpPr>
        <p:spPr>
          <a:xfrm>
            <a:off x="1489123" y="493823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1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  <p:bldP spid="30" grpId="0" animBg="1"/>
      <p:bldP spid="32" grpId="0" animBg="1"/>
      <p:bldP spid="33" grpId="0"/>
      <p:bldP spid="49" grpId="0" animBg="1"/>
      <p:bldP spid="50" grpId="0" animBg="1"/>
      <p:bldP spid="51" grpId="0" animBg="1"/>
      <p:bldP spid="52" grpId="0" animBg="1"/>
      <p:bldP spid="53" grpId="0"/>
      <p:bldP spid="54" grpId="0" animBg="1"/>
      <p:bldP spid="55" grpId="0" animBg="1"/>
      <p:bldP spid="56" grpId="0" animBg="1"/>
      <p:bldP spid="57" grpId="0" animBg="1"/>
      <p:bldP spid="58" grpId="0"/>
      <p:bldP spid="59" grpId="0" animBg="1"/>
      <p:bldP spid="60" grpId="0" animBg="1"/>
      <p:bldP spid="61" grpId="0" animBg="1"/>
      <p:bldP spid="62" grpId="0" animBg="1"/>
      <p:bldP spid="63" grpId="0"/>
      <p:bldP spid="72" grpId="0"/>
      <p:bldP spid="73" grpId="0"/>
      <p:bldP spid="80" grpId="0"/>
      <p:bldP spid="81" grpId="0"/>
      <p:bldP spid="86" grpId="0"/>
      <p:bldP spid="87" grpId="0"/>
      <p:bldP spid="90" grpId="0"/>
      <p:bldP spid="91" grpId="0"/>
      <p:bldP spid="93" grpId="0"/>
      <p:bldP spid="94" grpId="0"/>
      <p:bldP spid="95" grpId="0"/>
      <p:bldP spid="97" grpId="0"/>
      <p:bldP spid="98" grpId="0"/>
      <p:bldP spid="99" grpId="0"/>
      <p:bldP spid="101" grpId="0"/>
      <p:bldP spid="103" grpId="0"/>
      <p:bldP spid="104" grpId="0"/>
      <p:bldP spid="107" grpId="0"/>
      <p:bldP spid="109" grpId="0"/>
      <p:bldP spid="110" grpId="0"/>
      <p:bldP spid="111" grpId="0"/>
      <p:bldP spid="112" grpId="0"/>
      <p:bldP spid="1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0FEB0D1-57A4-41DD-9ED7-015EAA1F4440}"/>
              </a:ext>
            </a:extLst>
          </p:cNvPr>
          <p:cNvSpPr/>
          <p:nvPr/>
        </p:nvSpPr>
        <p:spPr>
          <a:xfrm>
            <a:off x="369455" y="267855"/>
            <a:ext cx="11591636" cy="586509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C64B88B-4A57-18AF-104B-AF6C57902DCF}"/>
              </a:ext>
            </a:extLst>
          </p:cNvPr>
          <p:cNvSpPr txBox="1"/>
          <p:nvPr/>
        </p:nvSpPr>
        <p:spPr>
          <a:xfrm>
            <a:off x="296884" y="199665"/>
            <a:ext cx="11542816" cy="11918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Bài</a:t>
            </a:r>
            <a:r>
              <a:rPr lang="en-US" altLang="zh-C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2.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Bác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Hoa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mang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75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quả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trứng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gà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ra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chợ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bán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.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Bác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chia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đều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số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trứng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gà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đó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vào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3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rổ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.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Hỏi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mỗi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rổ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có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bao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nhiêu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quả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trứng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?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字魂100号-方方先锋体" panose="00000500000000000000" charset="-122"/>
              <a:cs typeface="字魂100号-方方先锋体" panose="00000500000000000000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EA9D0B-2FEC-8685-77F5-83A9EE227FBB}"/>
              </a:ext>
            </a:extLst>
          </p:cNvPr>
          <p:cNvSpPr txBox="1"/>
          <p:nvPr/>
        </p:nvSpPr>
        <p:spPr>
          <a:xfrm>
            <a:off x="5645788" y="3625818"/>
            <a:ext cx="2129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u="sng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u="sng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u="sng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5B93740-5501-42FB-BDD7-8968493218FD}"/>
              </a:ext>
            </a:extLst>
          </p:cNvPr>
          <p:cNvSpPr txBox="1"/>
          <p:nvPr/>
        </p:nvSpPr>
        <p:spPr>
          <a:xfrm>
            <a:off x="2972036" y="4272149"/>
            <a:ext cx="74772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trứng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rổ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75 : 3 = 25 (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trứng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25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trứng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F3F9A9-88AB-5C8C-2355-42B10E57DBAE}"/>
              </a:ext>
            </a:extLst>
          </p:cNvPr>
          <p:cNvSpPr txBox="1"/>
          <p:nvPr/>
        </p:nvSpPr>
        <p:spPr>
          <a:xfrm>
            <a:off x="737065" y="1512340"/>
            <a:ext cx="57217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rổ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75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trứng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rổ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…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trứng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371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">
            <a:extLst>
              <a:ext uri="{FF2B5EF4-FFF2-40B4-BE49-F238E27FC236}">
                <a16:creationId xmlns:a16="http://schemas.microsoft.com/office/drawing/2014/main" xmlns="" id="{062089E3-1E3E-08D3-1001-7436240A6A9C}"/>
              </a:ext>
            </a:extLst>
          </p:cNvPr>
          <p:cNvGrpSpPr/>
          <p:nvPr/>
        </p:nvGrpSpPr>
        <p:grpSpPr>
          <a:xfrm>
            <a:off x="355892" y="10795"/>
            <a:ext cx="11440306" cy="6858000"/>
            <a:chOff x="1547" y="0"/>
            <a:chExt cx="16626" cy="10800"/>
          </a:xfrm>
        </p:grpSpPr>
        <p:sp>
          <p:nvSpPr>
            <p:cNvPr id="6" name="矩形 2">
              <a:extLst>
                <a:ext uri="{FF2B5EF4-FFF2-40B4-BE49-F238E27FC236}">
                  <a16:creationId xmlns:a16="http://schemas.microsoft.com/office/drawing/2014/main" xmlns="" id="{3366D27B-52CB-8FA8-69DE-C40BB7982715}"/>
                </a:ext>
              </a:extLst>
            </p:cNvPr>
            <p:cNvSpPr/>
            <p:nvPr/>
          </p:nvSpPr>
          <p:spPr>
            <a:xfrm>
              <a:off x="3850" y="0"/>
              <a:ext cx="1243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17号-萌趣果冻体" panose="00000500000000000000"/>
                <a:cs typeface="+mn-ea"/>
                <a:sym typeface="+mn-lt"/>
              </a:endParaRPr>
            </a:p>
          </p:txBody>
        </p:sp>
        <p:sp>
          <p:nvSpPr>
            <p:cNvPr id="7" name="矩形 5">
              <a:extLst>
                <a:ext uri="{FF2B5EF4-FFF2-40B4-BE49-F238E27FC236}">
                  <a16:creationId xmlns:a16="http://schemas.microsoft.com/office/drawing/2014/main" xmlns="" id="{B3AB4473-883A-F9D5-40B0-EB16DC7CC316}"/>
                </a:ext>
              </a:extLst>
            </p:cNvPr>
            <p:cNvSpPr/>
            <p:nvPr/>
          </p:nvSpPr>
          <p:spPr>
            <a:xfrm>
              <a:off x="1547" y="548"/>
              <a:ext cx="16626" cy="98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17号-萌趣果冻体" panose="00000500000000000000"/>
                <a:cs typeface="+mn-ea"/>
                <a:sym typeface="+mn-lt"/>
              </a:endParaRPr>
            </a:p>
          </p:txBody>
        </p:sp>
      </p:grpSp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CE524823-9BD7-8856-E912-EBA3D5139E62}"/>
              </a:ext>
            </a:extLst>
          </p:cNvPr>
          <p:cNvSpPr txBox="1"/>
          <p:nvPr/>
        </p:nvSpPr>
        <p:spPr>
          <a:xfrm>
            <a:off x="1687060" y="472388"/>
            <a:ext cx="9061465" cy="7150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Bài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3.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Tìm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các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phép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chia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có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số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dư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là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字魂100号-方方先锋体" panose="00000500000000000000" charset="-122"/>
              <a:cs typeface="字魂100号-方方先锋体" panose="00000500000000000000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04445C4-893A-6805-7828-30C21B566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420" y="1579882"/>
            <a:ext cx="6793160" cy="465218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844D070-ED71-B784-4AE4-745627916180}"/>
              </a:ext>
            </a:extLst>
          </p:cNvPr>
          <p:cNvGrpSpPr/>
          <p:nvPr/>
        </p:nvGrpSpPr>
        <p:grpSpPr>
          <a:xfrm>
            <a:off x="1289657" y="1384674"/>
            <a:ext cx="2575166" cy="1940053"/>
            <a:chOff x="1204756" y="1384674"/>
            <a:chExt cx="2575166" cy="194005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5DF1B0B-1B0F-95CD-F0A5-F4C87C0611D4}"/>
                </a:ext>
              </a:extLst>
            </p:cNvPr>
            <p:cNvSpPr txBox="1"/>
            <p:nvPr/>
          </p:nvSpPr>
          <p:spPr>
            <a:xfrm>
              <a:off x="1232778" y="2813949"/>
              <a:ext cx="2547144" cy="510778"/>
            </a:xfrm>
            <a:prstGeom prst="roundRect">
              <a:avLst/>
            </a:prstGeom>
            <a:solidFill>
              <a:srgbClr val="FFD5A9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43 : 3 = 14 (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dư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1)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CFC6E81F-C458-5749-E95D-C4AB6F883E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45" b="47273" l="32730" r="61421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06" r="36749" b="51874"/>
            <a:stretch/>
          </p:blipFill>
          <p:spPr>
            <a:xfrm rot="20815830">
              <a:off x="1204756" y="1384674"/>
              <a:ext cx="1048329" cy="1586683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5580756-874B-CD4C-ABB8-2920FB1B4A19}"/>
              </a:ext>
            </a:extLst>
          </p:cNvPr>
          <p:cNvGrpSpPr/>
          <p:nvPr/>
        </p:nvGrpSpPr>
        <p:grpSpPr>
          <a:xfrm>
            <a:off x="8626078" y="700684"/>
            <a:ext cx="2547144" cy="2201388"/>
            <a:chOff x="1232778" y="1123339"/>
            <a:chExt cx="2547144" cy="22013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DB0CB29-14E2-6AE3-95B7-828BD7D944E1}"/>
                </a:ext>
              </a:extLst>
            </p:cNvPr>
            <p:cNvSpPr txBox="1"/>
            <p:nvPr/>
          </p:nvSpPr>
          <p:spPr>
            <a:xfrm>
              <a:off x="1232778" y="2813949"/>
              <a:ext cx="2547144" cy="510778"/>
            </a:xfrm>
            <a:prstGeom prst="roundRect">
              <a:avLst/>
            </a:prstGeom>
            <a:solidFill>
              <a:srgbClr val="FFD5A9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53 : 5 = 10 (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dư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3)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BAB83D0-8594-46D2-5D22-88513CF6E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45" b="47273" l="32730" r="61421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06" r="36749" b="51874"/>
            <a:stretch/>
          </p:blipFill>
          <p:spPr>
            <a:xfrm rot="914604">
              <a:off x="2528868" y="1123339"/>
              <a:ext cx="1233543" cy="1867011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935C741-08B7-EF11-199A-2DD97D69ED6E}"/>
              </a:ext>
            </a:extLst>
          </p:cNvPr>
          <p:cNvGrpSpPr/>
          <p:nvPr/>
        </p:nvGrpSpPr>
        <p:grpSpPr>
          <a:xfrm>
            <a:off x="2513395" y="3192199"/>
            <a:ext cx="1595828" cy="1833245"/>
            <a:chOff x="1811723" y="1539265"/>
            <a:chExt cx="1595828" cy="18332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E9F222E-CAD3-BEB6-DEC5-A8D41FE37AF3}"/>
                </a:ext>
              </a:extLst>
            </p:cNvPr>
            <p:cNvSpPr txBox="1"/>
            <p:nvPr/>
          </p:nvSpPr>
          <p:spPr>
            <a:xfrm>
              <a:off x="1811723" y="2861732"/>
              <a:ext cx="1595828" cy="510778"/>
            </a:xfrm>
            <a:prstGeom prst="roundRect">
              <a:avLst/>
            </a:prstGeom>
            <a:solidFill>
              <a:srgbClr val="FFD5A9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64 : 4 = 16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502D39AC-D195-0CD1-71D6-593C77302A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45" b="47273" l="32730" r="61421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06" r="36749" b="51874"/>
            <a:stretch/>
          </p:blipFill>
          <p:spPr>
            <a:xfrm rot="20815830">
              <a:off x="1931268" y="1539265"/>
              <a:ext cx="981865" cy="148608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8C5EB26-2B13-BB60-7FA0-DDD75A900363}"/>
              </a:ext>
            </a:extLst>
          </p:cNvPr>
          <p:cNvGrpSpPr/>
          <p:nvPr/>
        </p:nvGrpSpPr>
        <p:grpSpPr>
          <a:xfrm>
            <a:off x="8713498" y="3046060"/>
            <a:ext cx="1595828" cy="1864337"/>
            <a:chOff x="1811723" y="1508173"/>
            <a:chExt cx="1595828" cy="186433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E356BA0-5F08-55F4-0D42-CD8A98F75E58}"/>
                </a:ext>
              </a:extLst>
            </p:cNvPr>
            <p:cNvSpPr txBox="1"/>
            <p:nvPr/>
          </p:nvSpPr>
          <p:spPr>
            <a:xfrm>
              <a:off x="1811723" y="2861732"/>
              <a:ext cx="1595828" cy="510778"/>
            </a:xfrm>
            <a:prstGeom prst="roundRect">
              <a:avLst/>
            </a:prstGeom>
            <a:solidFill>
              <a:srgbClr val="FFD5A9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25 : 5 = 5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C0F8C034-4137-CB82-3EDD-65778ED152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45" b="47273" l="32730" r="61421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06" r="36749" b="51874"/>
            <a:stretch/>
          </p:blipFill>
          <p:spPr>
            <a:xfrm>
              <a:off x="2126418" y="1508173"/>
              <a:ext cx="981865" cy="1486087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CD04DF1-7999-61C5-D7EB-5057D0A30564}"/>
              </a:ext>
            </a:extLst>
          </p:cNvPr>
          <p:cNvGrpSpPr/>
          <p:nvPr/>
        </p:nvGrpSpPr>
        <p:grpSpPr>
          <a:xfrm>
            <a:off x="6010972" y="4295427"/>
            <a:ext cx="2547144" cy="2201388"/>
            <a:chOff x="1232778" y="1123339"/>
            <a:chExt cx="2547144" cy="220138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C5CE313B-093B-A8C8-3A58-3BFCDF0170D9}"/>
                </a:ext>
              </a:extLst>
            </p:cNvPr>
            <p:cNvSpPr txBox="1"/>
            <p:nvPr/>
          </p:nvSpPr>
          <p:spPr>
            <a:xfrm>
              <a:off x="1232778" y="2813949"/>
              <a:ext cx="2547144" cy="510778"/>
            </a:xfrm>
            <a:prstGeom prst="roundRect">
              <a:avLst/>
            </a:prstGeom>
            <a:solidFill>
              <a:srgbClr val="FFD5A9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73 : 7 = 10 (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dư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3)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BA1C23E0-08A6-12C7-F262-5FD6330E4F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45" b="47273" l="32730" r="61421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06" r="36749" b="51874"/>
            <a:stretch/>
          </p:blipFill>
          <p:spPr>
            <a:xfrm rot="914604">
              <a:off x="2528868" y="1123339"/>
              <a:ext cx="1233543" cy="18670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27442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52">
            <a:extLst>
              <a:ext uri="{FF2B5EF4-FFF2-40B4-BE49-F238E27FC236}">
                <a16:creationId xmlns:a16="http://schemas.microsoft.com/office/drawing/2014/main" xmlns="" id="{3FAF6FF2-6F19-40DD-A17C-49B54171BD8B}"/>
              </a:ext>
            </a:extLst>
          </p:cNvPr>
          <p:cNvSpPr/>
          <p:nvPr/>
        </p:nvSpPr>
        <p:spPr>
          <a:xfrm>
            <a:off x="615316" y="5109210"/>
            <a:ext cx="10972800" cy="1506856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0" name="任意多边形 53">
            <a:extLst>
              <a:ext uri="{FF2B5EF4-FFF2-40B4-BE49-F238E27FC236}">
                <a16:creationId xmlns:a16="http://schemas.microsoft.com/office/drawing/2014/main" xmlns="" id="{5007B5ED-07C8-4605-9CD1-DEBCB6B5D543}"/>
              </a:ext>
            </a:extLst>
          </p:cNvPr>
          <p:cNvSpPr/>
          <p:nvPr/>
        </p:nvSpPr>
        <p:spPr>
          <a:xfrm>
            <a:off x="615826" y="5210551"/>
            <a:ext cx="10972799" cy="1626815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innerShdw blurRad="266700" dist="139700" dir="16200000">
              <a:srgbClr val="18ACCA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2" name="组合 77">
            <a:extLst>
              <a:ext uri="{FF2B5EF4-FFF2-40B4-BE49-F238E27FC236}">
                <a16:creationId xmlns:a16="http://schemas.microsoft.com/office/drawing/2014/main" xmlns="" id="{09E4D583-4EA8-4776-9654-8C5646490CBE}"/>
              </a:ext>
            </a:extLst>
          </p:cNvPr>
          <p:cNvGrpSpPr>
            <a:grpSpLocks/>
          </p:cNvGrpSpPr>
          <p:nvPr/>
        </p:nvGrpSpPr>
        <p:grpSpPr bwMode="auto">
          <a:xfrm>
            <a:off x="10006966" y="413386"/>
            <a:ext cx="1489710" cy="935354"/>
            <a:chOff x="594424" y="1153191"/>
            <a:chExt cx="2605976" cy="1634460"/>
          </a:xfrm>
        </p:grpSpPr>
        <p:sp>
          <p:nvSpPr>
            <p:cNvPr id="12" name="任意多边形 78">
              <a:extLst>
                <a:ext uri="{FF2B5EF4-FFF2-40B4-BE49-F238E27FC236}">
                  <a16:creationId xmlns:a16="http://schemas.microsoft.com/office/drawing/2014/main" xmlns="" id="{8A7BB0A9-B2B5-48E0-BDD1-00439943D1C8}"/>
                </a:ext>
              </a:extLst>
            </p:cNvPr>
            <p:cNvSpPr/>
            <p:nvPr/>
          </p:nvSpPr>
          <p:spPr>
            <a:xfrm>
              <a:off x="617750" y="1176492"/>
              <a:ext cx="2582650" cy="1611159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" name="任意多边形 79">
              <a:extLst>
                <a:ext uri="{FF2B5EF4-FFF2-40B4-BE49-F238E27FC236}">
                  <a16:creationId xmlns:a16="http://schemas.microsoft.com/office/drawing/2014/main" xmlns="" id="{5A8A0C5C-219C-4A55-9C3B-D2F037FBB34F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" name="组合 77">
            <a:extLst>
              <a:ext uri="{FF2B5EF4-FFF2-40B4-BE49-F238E27FC236}">
                <a16:creationId xmlns:a16="http://schemas.microsoft.com/office/drawing/2014/main" xmlns="" id="{BAD28D0F-2CB7-4984-B916-0240A9E5A35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135256" y="1461136"/>
            <a:ext cx="1489711" cy="933450"/>
            <a:chOff x="594424" y="1153191"/>
            <a:chExt cx="2605976" cy="1634460"/>
          </a:xfrm>
        </p:grpSpPr>
        <p:sp>
          <p:nvSpPr>
            <p:cNvPr id="15" name="任意多边形 78">
              <a:extLst>
                <a:ext uri="{FF2B5EF4-FFF2-40B4-BE49-F238E27FC236}">
                  <a16:creationId xmlns:a16="http://schemas.microsoft.com/office/drawing/2014/main" xmlns="" id="{9F59DD30-271D-455A-843F-F5239633C4C6}"/>
                </a:ext>
              </a:extLst>
            </p:cNvPr>
            <p:cNvSpPr/>
            <p:nvPr/>
          </p:nvSpPr>
          <p:spPr>
            <a:xfrm>
              <a:off x="617752" y="1176539"/>
              <a:ext cx="2582648" cy="1611112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" name="任意多边形 79">
              <a:extLst>
                <a:ext uri="{FF2B5EF4-FFF2-40B4-BE49-F238E27FC236}">
                  <a16:creationId xmlns:a16="http://schemas.microsoft.com/office/drawing/2014/main" xmlns="" id="{F7C9E563-6738-41F3-AF3D-520620E85786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17" name="任意多边形 79">
            <a:extLst>
              <a:ext uri="{FF2B5EF4-FFF2-40B4-BE49-F238E27FC236}">
                <a16:creationId xmlns:a16="http://schemas.microsoft.com/office/drawing/2014/main" xmlns="" id="{389F3AC2-6185-44DC-A0D8-F49272F48486}"/>
              </a:ext>
            </a:extLst>
          </p:cNvPr>
          <p:cNvSpPr/>
          <p:nvPr/>
        </p:nvSpPr>
        <p:spPr>
          <a:xfrm>
            <a:off x="7849167" y="1007104"/>
            <a:ext cx="1090267" cy="683138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91F0FD"/>
            </a:solidFill>
          </a:ln>
          <a:effectLst>
            <a:innerShdw blurRad="355600" dist="114300" dir="3600000">
              <a:srgbClr val="19B4C9">
                <a:alpha val="71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4A56E37-A97F-40AD-AFC7-927F9EEB8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20" y="1108710"/>
            <a:ext cx="5349240" cy="528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group of blue and pink letters&#10;&#10;AI-generated content may be incorrect.">
            <a:extLst>
              <a:ext uri="{FF2B5EF4-FFF2-40B4-BE49-F238E27FC236}">
                <a16:creationId xmlns:a16="http://schemas.microsoft.com/office/drawing/2014/main" xmlns="" id="{78D710C2-C927-1698-717C-9DC3977F1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9937"/>
            <a:ext cx="6662422" cy="2024351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A200BEC0-2AF8-A6C7-4F70-5855149DF5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9821" y="-1"/>
            <a:ext cx="1634717" cy="16347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328</Words>
  <Application>Microsoft Office PowerPoint</Application>
  <PresentationFormat>Widescreen</PresentationFormat>
  <Paragraphs>86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inpin heiti</vt:lpstr>
      <vt:lpstr>Times New Roman</vt:lpstr>
      <vt:lpstr>UTM Showcard</vt:lpstr>
      <vt:lpstr>字魂100号-方方先锋体</vt:lpstr>
      <vt:lpstr>字魂17号-萌趣果冻体</vt:lpstr>
      <vt:lpstr>等线</vt:lpstr>
      <vt:lpstr>等线 Light</vt:lpstr>
      <vt:lpstr>Custom Design</vt:lpstr>
      <vt:lpstr>1_Custom Design</vt:lpstr>
      <vt:lpstr>2_Custom Design</vt:lpstr>
      <vt:lpstr>3_Custom Design</vt:lpstr>
      <vt:lpstr>4_Custom Design</vt:lpstr>
      <vt:lpstr>千图网拥有20W+精美PPT模板 更多PPT模板下载至：www.58pic.com/office/ppt​​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57</cp:revision>
  <dcterms:created xsi:type="dcterms:W3CDTF">2022-08-16T10:11:07Z</dcterms:created>
  <dcterms:modified xsi:type="dcterms:W3CDTF">2025-11-18T05:13:46Z</dcterms:modified>
</cp:coreProperties>
</file>