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1" r:id="rId2"/>
    <p:sldMasterId id="2147483743" r:id="rId3"/>
  </p:sldMasterIdLst>
  <p:notesMasterIdLst>
    <p:notesMasterId r:id="rId22"/>
  </p:notesMasterIdLst>
  <p:sldIdLst>
    <p:sldId id="293" r:id="rId4"/>
    <p:sldId id="258" r:id="rId5"/>
    <p:sldId id="259" r:id="rId6"/>
    <p:sldId id="260" r:id="rId7"/>
    <p:sldId id="261" r:id="rId8"/>
    <p:sldId id="262" r:id="rId9"/>
    <p:sldId id="344" r:id="rId10"/>
    <p:sldId id="338" r:id="rId11"/>
    <p:sldId id="345" r:id="rId12"/>
    <p:sldId id="339" r:id="rId13"/>
    <p:sldId id="342" r:id="rId14"/>
    <p:sldId id="341" r:id="rId15"/>
    <p:sldId id="3184" r:id="rId16"/>
    <p:sldId id="3194" r:id="rId17"/>
    <p:sldId id="283" r:id="rId18"/>
    <p:sldId id="3195" r:id="rId19"/>
    <p:sldId id="278" r:id="rId20"/>
    <p:sldId id="26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D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6" d="100"/>
          <a:sy n="56" d="100"/>
        </p:scale>
        <p:origin x="10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279BA-7650-4699-AFD9-391B4FB8E3AC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7CD21-CEB1-48D5-9B6C-B2B554062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69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63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?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7CD21-CEB1-48D5-9B6C-B2B5540623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22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125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49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436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30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421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</a:t>
            </a:r>
            <a:r>
              <a:rPr lang="en-US" baseline="0"/>
              <a:t> khi hiện kết quả, thầy cô click vào hộp quá nhận thưởng. Chọn Quay về trờ lại 3 hộp quà</a:t>
            </a:r>
            <a:endParaRPr lang="en-US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460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442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10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836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780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677495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833373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490487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44014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14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710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346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099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924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991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139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148601"/>
      </p:ext>
    </p:extLst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814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052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4650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144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974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524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3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8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27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275207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508883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355619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925567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CAC3C58A-CAE9-4DF6-BB6F-2AE4A4B3A2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5950" y="361950"/>
            <a:ext cx="1418927" cy="14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15146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1055926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226921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37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60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29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9" r:id="rId2"/>
    <p:sldLayoutId id="2147483752" r:id="rId3"/>
    <p:sldLayoutId id="2147483756" r:id="rId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.jp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openxmlformats.org/officeDocument/2006/relationships/image" Target="../media/image35.png"/><Relationship Id="rId10" Type="http://schemas.openxmlformats.org/officeDocument/2006/relationships/image" Target="../media/image7.png"/><Relationship Id="rId4" Type="http://schemas.openxmlformats.org/officeDocument/2006/relationships/image" Target="../media/image34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0.png"/><Relationship Id="rId7" Type="http://schemas.openxmlformats.org/officeDocument/2006/relationships/image" Target="../media/image43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audio" Target="../media/audio3.wav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0.png"/><Relationship Id="rId10" Type="http://schemas.openxmlformats.org/officeDocument/2006/relationships/image" Target="../media/image44.png"/><Relationship Id="rId4" Type="http://schemas.openxmlformats.org/officeDocument/2006/relationships/image" Target="../media/image380.png"/><Relationship Id="rId9" Type="http://schemas.openxmlformats.org/officeDocument/2006/relationships/image" Target="../media/image43.png"/><Relationship Id="rId1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0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1168400" y="284480"/>
            <a:ext cx="11023600" cy="6116320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PA_文本框 11"/>
          <p:cNvSpPr txBox="1"/>
          <p:nvPr>
            <p:custDataLst>
              <p:tags r:id="rId2"/>
            </p:custDataLst>
          </p:nvPr>
        </p:nvSpPr>
        <p:spPr>
          <a:xfrm>
            <a:off x="2540320" y="1828202"/>
            <a:ext cx="6563040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Thứ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 …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ngày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 …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tháng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 …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năm</a:t>
            </a:r>
            <a:r>
              <a:rPr kumimoji="0" lang="en-US" altLang="zh-CN" sz="3000" b="0" i="0" u="none" strike="noStrike" kern="1200" cap="none" spc="0" normalizeH="0" baseline="0" noProof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 …..</a:t>
            </a:r>
            <a:endParaRPr kumimoji="0" lang="zh-CN" altLang="en-US" sz="3000" b="0" i="0" u="none" strike="noStrike" kern="1200" cap="none" spc="0" normalizeH="0" baseline="0" noProof="0" dirty="0">
              <a:ln w="0">
                <a:noFill/>
              </a:ln>
              <a:solidFill>
                <a:srgbClr val="E14628"/>
              </a:solidFill>
              <a:effectLst/>
              <a:uLnTx/>
              <a:uFillTx/>
              <a:latin typeface="Nunito black" pitchFamily="2" charset="0"/>
              <a:ea typeface="微软雅黑" panose="020B0503020204020204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203438-D3DE-4CCC-969E-45EB68B43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1546" y="1856096"/>
            <a:ext cx="2188654" cy="1572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B57DEC-8B49-4F8F-BC4B-2FDF65CE72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5381" y="3197756"/>
            <a:ext cx="8010838" cy="14448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59FF06-C022-4850-A730-23713B3E38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5508" y="4537231"/>
            <a:ext cx="231058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426720"/>
            <a:ext cx="11858171" cy="574040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A4069DE-BC62-4A81-9F27-9BFFDB999E3D}"/>
              </a:ext>
            </a:extLst>
          </p:cNvPr>
          <p:cNvGrpSpPr/>
          <p:nvPr/>
        </p:nvGrpSpPr>
        <p:grpSpPr>
          <a:xfrm>
            <a:off x="621568" y="570700"/>
            <a:ext cx="619044" cy="584775"/>
            <a:chOff x="621568" y="794220"/>
            <a:chExt cx="619044" cy="5847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C80DE60-5192-4898-928D-70DA648E3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65BE7D-D01D-4B5A-B0CB-1FF86BFE2779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D2B37BF-3C8C-48F2-AF50-0D82D5C0A0B3}"/>
              </a:ext>
            </a:extLst>
          </p:cNvPr>
          <p:cNvSpPr txBox="1"/>
          <p:nvPr/>
        </p:nvSpPr>
        <p:spPr>
          <a:xfrm>
            <a:off x="1153992" y="539921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9EB4D8-AA8C-47BA-9AD8-3A0BEFB2B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56" y="1511635"/>
            <a:ext cx="2293607" cy="2919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02E512-621A-4CC4-8AE8-D4FC46AEB2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3623" y="1269635"/>
            <a:ext cx="2293606" cy="31611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50B8FD-020B-47C3-A375-5B8A9169A8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0272" y="1368563"/>
            <a:ext cx="2205728" cy="30622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C6A5F3-C6EE-4D5E-A1CF-4304C370C4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9043" y="1368563"/>
            <a:ext cx="2178507" cy="30145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C22F834-0CFD-4BE8-A5D1-6994B0152FC8}"/>
              </a:ext>
            </a:extLst>
          </p:cNvPr>
          <p:cNvSpPr txBox="1"/>
          <p:nvPr/>
        </p:nvSpPr>
        <p:spPr>
          <a:xfrm>
            <a:off x="4404360" y="2133600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712C97-B7D6-4744-99FD-EC33471BE3D2}"/>
              </a:ext>
            </a:extLst>
          </p:cNvPr>
          <p:cNvSpPr txBox="1"/>
          <p:nvPr/>
        </p:nvSpPr>
        <p:spPr>
          <a:xfrm>
            <a:off x="3926824" y="2021840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962EBFB-1B75-469A-9366-BACB4C927742}"/>
              </a:ext>
            </a:extLst>
          </p:cNvPr>
          <p:cNvCxnSpPr/>
          <p:nvPr/>
        </p:nvCxnSpPr>
        <p:spPr>
          <a:xfrm>
            <a:off x="3845549" y="2407920"/>
            <a:ext cx="46229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6AFCE14-FB0B-4D61-BDC5-B2669B9272B0}"/>
              </a:ext>
            </a:extLst>
          </p:cNvPr>
          <p:cNvSpPr txBox="1"/>
          <p:nvPr/>
        </p:nvSpPr>
        <p:spPr>
          <a:xfrm>
            <a:off x="3885433" y="2364432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11C216-86DD-44B6-ACD9-1BEAB9C12664}"/>
              </a:ext>
            </a:extLst>
          </p:cNvPr>
          <p:cNvSpPr txBox="1"/>
          <p:nvPr/>
        </p:nvSpPr>
        <p:spPr>
          <a:xfrm>
            <a:off x="4058155" y="2364431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67CB2C-B31A-4539-97F9-93160AE995C1}"/>
              </a:ext>
            </a:extLst>
          </p:cNvPr>
          <p:cNvSpPr txBox="1"/>
          <p:nvPr/>
        </p:nvSpPr>
        <p:spPr>
          <a:xfrm>
            <a:off x="4571258" y="2133600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68212C-CBB2-466C-9BB4-E55596DBF35E}"/>
              </a:ext>
            </a:extLst>
          </p:cNvPr>
          <p:cNvSpPr txBox="1"/>
          <p:nvPr/>
        </p:nvSpPr>
        <p:spPr>
          <a:xfrm>
            <a:off x="4058155" y="2683662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12DA98-71AC-4A59-ADFA-9BA5A1650E00}"/>
              </a:ext>
            </a:extLst>
          </p:cNvPr>
          <p:cNvCxnSpPr/>
          <p:nvPr/>
        </p:nvCxnSpPr>
        <p:spPr>
          <a:xfrm>
            <a:off x="3874893" y="3058160"/>
            <a:ext cx="51892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F6CB160-8677-4ABC-9F96-C5F2BB790F76}"/>
              </a:ext>
            </a:extLst>
          </p:cNvPr>
          <p:cNvSpPr txBox="1"/>
          <p:nvPr/>
        </p:nvSpPr>
        <p:spPr>
          <a:xfrm>
            <a:off x="4076694" y="3039562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67156D-9465-4C73-8E6C-0E158A22239A}"/>
              </a:ext>
            </a:extLst>
          </p:cNvPr>
          <p:cNvSpPr txBox="1"/>
          <p:nvPr/>
        </p:nvSpPr>
        <p:spPr>
          <a:xfrm>
            <a:off x="3762258" y="3901076"/>
            <a:ext cx="185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86 : 2 = 43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C24F414-787F-47DB-AC15-6DC299B0EBE7}"/>
              </a:ext>
            </a:extLst>
          </p:cNvPr>
          <p:cNvSpPr txBox="1"/>
          <p:nvPr/>
        </p:nvSpPr>
        <p:spPr>
          <a:xfrm>
            <a:off x="7330440" y="2201629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77E4951-F280-428A-89CC-18DC69B50CB0}"/>
              </a:ext>
            </a:extLst>
          </p:cNvPr>
          <p:cNvSpPr txBox="1"/>
          <p:nvPr/>
        </p:nvSpPr>
        <p:spPr>
          <a:xfrm>
            <a:off x="6852904" y="2089869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2EACE76-40C1-4984-BF9A-979948A4C63C}"/>
              </a:ext>
            </a:extLst>
          </p:cNvPr>
          <p:cNvCxnSpPr/>
          <p:nvPr/>
        </p:nvCxnSpPr>
        <p:spPr>
          <a:xfrm>
            <a:off x="6771629" y="2475949"/>
            <a:ext cx="46229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8AC46079-FAAB-4879-88E1-CECCDC32C89D}"/>
              </a:ext>
            </a:extLst>
          </p:cNvPr>
          <p:cNvSpPr txBox="1"/>
          <p:nvPr/>
        </p:nvSpPr>
        <p:spPr>
          <a:xfrm>
            <a:off x="6811513" y="2432461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E282765-3FD2-4175-8494-21BD17F86BF6}"/>
              </a:ext>
            </a:extLst>
          </p:cNvPr>
          <p:cNvSpPr txBox="1"/>
          <p:nvPr/>
        </p:nvSpPr>
        <p:spPr>
          <a:xfrm>
            <a:off x="6984235" y="2432460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49CDDC2-C5D5-4B91-90DD-FE42FF1521DE}"/>
              </a:ext>
            </a:extLst>
          </p:cNvPr>
          <p:cNvSpPr txBox="1"/>
          <p:nvPr/>
        </p:nvSpPr>
        <p:spPr>
          <a:xfrm>
            <a:off x="7497338" y="2201629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62224F7-0526-46EF-AF76-DDDD8BC047AB}"/>
              </a:ext>
            </a:extLst>
          </p:cNvPr>
          <p:cNvSpPr txBox="1"/>
          <p:nvPr/>
        </p:nvSpPr>
        <p:spPr>
          <a:xfrm>
            <a:off x="6984235" y="2751691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E46977E-7988-4F71-985F-D189AD6817A7}"/>
              </a:ext>
            </a:extLst>
          </p:cNvPr>
          <p:cNvCxnSpPr/>
          <p:nvPr/>
        </p:nvCxnSpPr>
        <p:spPr>
          <a:xfrm>
            <a:off x="6800973" y="3126189"/>
            <a:ext cx="51892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64CC440B-AEDD-40D6-B747-D46BC7C2751B}"/>
              </a:ext>
            </a:extLst>
          </p:cNvPr>
          <p:cNvSpPr txBox="1"/>
          <p:nvPr/>
        </p:nvSpPr>
        <p:spPr>
          <a:xfrm>
            <a:off x="7002774" y="3107591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CB7BDCB-F965-4FDC-B1A7-E74AF629D6EE}"/>
              </a:ext>
            </a:extLst>
          </p:cNvPr>
          <p:cNvSpPr txBox="1"/>
          <p:nvPr/>
        </p:nvSpPr>
        <p:spPr>
          <a:xfrm>
            <a:off x="6688338" y="3916223"/>
            <a:ext cx="185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48 : 4 = 12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B83B657-2331-438A-BE98-E24760C2B845}"/>
              </a:ext>
            </a:extLst>
          </p:cNvPr>
          <p:cNvSpPr txBox="1"/>
          <p:nvPr/>
        </p:nvSpPr>
        <p:spPr>
          <a:xfrm>
            <a:off x="10297186" y="2170785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329C6FE-71B7-4DD6-BD71-5A679D3CF660}"/>
              </a:ext>
            </a:extLst>
          </p:cNvPr>
          <p:cNvSpPr txBox="1"/>
          <p:nvPr/>
        </p:nvSpPr>
        <p:spPr>
          <a:xfrm>
            <a:off x="9819650" y="2059025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76433A0-3B76-47EA-9BBA-ACA3767FDF84}"/>
              </a:ext>
            </a:extLst>
          </p:cNvPr>
          <p:cNvCxnSpPr/>
          <p:nvPr/>
        </p:nvCxnSpPr>
        <p:spPr>
          <a:xfrm>
            <a:off x="9738375" y="2445105"/>
            <a:ext cx="46229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6AD8EBA4-DC17-4565-9E46-4F643684D24C}"/>
              </a:ext>
            </a:extLst>
          </p:cNvPr>
          <p:cNvSpPr txBox="1"/>
          <p:nvPr/>
        </p:nvSpPr>
        <p:spPr>
          <a:xfrm>
            <a:off x="9778259" y="2401617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34C86D3-02D3-47B4-90EF-38B0346AFB9E}"/>
              </a:ext>
            </a:extLst>
          </p:cNvPr>
          <p:cNvSpPr txBox="1"/>
          <p:nvPr/>
        </p:nvSpPr>
        <p:spPr>
          <a:xfrm>
            <a:off x="9950981" y="2401616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263B4D7-B52A-42AB-A5D8-6DEF3BC09B1A}"/>
              </a:ext>
            </a:extLst>
          </p:cNvPr>
          <p:cNvSpPr txBox="1"/>
          <p:nvPr/>
        </p:nvSpPr>
        <p:spPr>
          <a:xfrm>
            <a:off x="10464084" y="2170785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63D45FD-D7A5-4960-B5D8-42906C9881AF}"/>
              </a:ext>
            </a:extLst>
          </p:cNvPr>
          <p:cNvSpPr txBox="1"/>
          <p:nvPr/>
        </p:nvSpPr>
        <p:spPr>
          <a:xfrm>
            <a:off x="9950981" y="2720847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A24548E-F852-4DF0-A9B7-3821F16A28DD}"/>
              </a:ext>
            </a:extLst>
          </p:cNvPr>
          <p:cNvCxnSpPr/>
          <p:nvPr/>
        </p:nvCxnSpPr>
        <p:spPr>
          <a:xfrm>
            <a:off x="9767719" y="3095345"/>
            <a:ext cx="51892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9398D340-1ED0-488B-8156-F58F06AF9A91}"/>
              </a:ext>
            </a:extLst>
          </p:cNvPr>
          <p:cNvSpPr txBox="1"/>
          <p:nvPr/>
        </p:nvSpPr>
        <p:spPr>
          <a:xfrm>
            <a:off x="9969520" y="3076747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5B02270-460A-4AA0-BF94-8F95D3745271}"/>
              </a:ext>
            </a:extLst>
          </p:cNvPr>
          <p:cNvSpPr txBox="1"/>
          <p:nvPr/>
        </p:nvSpPr>
        <p:spPr>
          <a:xfrm>
            <a:off x="9655084" y="3885379"/>
            <a:ext cx="185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77 : 7 = 11</a:t>
            </a:r>
          </a:p>
        </p:txBody>
      </p:sp>
    </p:spTree>
    <p:extLst>
      <p:ext uri="{BB962C8B-B14F-4D97-AF65-F5344CB8AC3E}">
        <p14:creationId xmlns:p14="http://schemas.microsoft.com/office/powerpoint/2010/main" val="2500698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6" grpId="0"/>
      <p:bldP spid="27" grpId="0"/>
      <p:bldP spid="28" grpId="0"/>
      <p:bldP spid="29" grpId="0"/>
      <p:bldP spid="35" grpId="0"/>
      <p:bldP spid="22" grpId="0"/>
      <p:bldP spid="49" grpId="0"/>
      <p:bldP spid="50" grpId="0"/>
      <p:bldP spid="52" grpId="0"/>
      <p:bldP spid="53" grpId="0"/>
      <p:bldP spid="54" grpId="0"/>
      <p:bldP spid="55" grpId="0"/>
      <p:bldP spid="57" grpId="0"/>
      <p:bldP spid="58" grpId="0"/>
      <p:bldP spid="59" grpId="0"/>
      <p:bldP spid="60" grpId="0"/>
      <p:bldP spid="62" grpId="0"/>
      <p:bldP spid="63" grpId="0"/>
      <p:bldP spid="64" grpId="0"/>
      <p:bldP spid="65" grpId="0"/>
      <p:bldP spid="67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17520" y="763441"/>
            <a:ext cx="329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nhẩm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199D7B-F313-45B2-934E-8A0AA7AD4956}"/>
              </a:ext>
            </a:extLst>
          </p:cNvPr>
          <p:cNvSpPr/>
          <p:nvPr/>
        </p:nvSpPr>
        <p:spPr>
          <a:xfrm>
            <a:off x="294640" y="1794266"/>
            <a:ext cx="485648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EA0485-C280-402E-AF73-CD64843164BF}"/>
              </a:ext>
            </a:extLst>
          </p:cNvPr>
          <p:cNvSpPr txBox="1"/>
          <p:nvPr/>
        </p:nvSpPr>
        <p:spPr>
          <a:xfrm>
            <a:off x="294640" y="1946705"/>
            <a:ext cx="306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90 : 3 =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AECBA2-3F7A-499B-9452-A23D87E32822}"/>
              </a:ext>
            </a:extLst>
          </p:cNvPr>
          <p:cNvSpPr txBox="1"/>
          <p:nvPr/>
        </p:nvSpPr>
        <p:spPr>
          <a:xfrm>
            <a:off x="684580" y="2449861"/>
            <a:ext cx="435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9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: 3 = 3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AA9E10-AB55-4297-B15D-7944E4E08024}"/>
              </a:ext>
            </a:extLst>
          </p:cNvPr>
          <p:cNvSpPr txBox="1"/>
          <p:nvPr/>
        </p:nvSpPr>
        <p:spPr>
          <a:xfrm>
            <a:off x="924386" y="2962666"/>
            <a:ext cx="435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90 : 3 = 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DF83ED-259F-45C4-8268-7FC61CC6ED8A}"/>
              </a:ext>
            </a:extLst>
          </p:cNvPr>
          <p:cNvSpPr txBox="1"/>
          <p:nvPr/>
        </p:nvSpPr>
        <p:spPr>
          <a:xfrm>
            <a:off x="5908592" y="1869760"/>
            <a:ext cx="5882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60 : 2                        80 : 4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90 : 9                        60 :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B368DE-9E32-436A-BAA9-AF4C8CD3F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0601" y="3490966"/>
            <a:ext cx="4041998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72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3" grpId="0"/>
      <p:bldP spid="1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477520"/>
            <a:ext cx="11858171" cy="577088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28AEA9-688A-43DE-83EC-875F7212D90A}"/>
              </a:ext>
            </a:extLst>
          </p:cNvPr>
          <p:cNvSpPr/>
          <p:nvPr/>
        </p:nvSpPr>
        <p:spPr>
          <a:xfrm>
            <a:off x="304800" y="1083066"/>
            <a:ext cx="494792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BB62BA-35A9-4B97-BFC9-D50155706110}"/>
              </a:ext>
            </a:extLst>
          </p:cNvPr>
          <p:cNvSpPr txBox="1"/>
          <p:nvPr/>
        </p:nvSpPr>
        <p:spPr>
          <a:xfrm>
            <a:off x="1292372" y="1174278"/>
            <a:ext cx="306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60 : 2 =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20B850-976B-4495-8AD9-AA5F61FFE4AE}"/>
              </a:ext>
            </a:extLst>
          </p:cNvPr>
          <p:cNvSpPr txBox="1"/>
          <p:nvPr/>
        </p:nvSpPr>
        <p:spPr>
          <a:xfrm>
            <a:off x="294480" y="1754813"/>
            <a:ext cx="50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: 2 = 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7EE42C-D972-4289-93CE-7CAAF061971B}"/>
              </a:ext>
            </a:extLst>
          </p:cNvPr>
          <p:cNvSpPr txBox="1"/>
          <p:nvPr/>
        </p:nvSpPr>
        <p:spPr>
          <a:xfrm>
            <a:off x="802466" y="2229403"/>
            <a:ext cx="435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60 : 2 = 30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74A49F-728F-496E-9596-4C01D3D353EE}"/>
              </a:ext>
            </a:extLst>
          </p:cNvPr>
          <p:cNvSpPr/>
          <p:nvPr/>
        </p:nvSpPr>
        <p:spPr>
          <a:xfrm>
            <a:off x="6441614" y="1046338"/>
            <a:ext cx="494792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58AD59-26C0-4372-9E53-F2B401BBD616}"/>
              </a:ext>
            </a:extLst>
          </p:cNvPr>
          <p:cNvSpPr txBox="1"/>
          <p:nvPr/>
        </p:nvSpPr>
        <p:spPr>
          <a:xfrm>
            <a:off x="7429186" y="1137550"/>
            <a:ext cx="306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80 : 4 = 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BA5A9B-B339-4554-8E7C-B748B7BCAF1B}"/>
              </a:ext>
            </a:extLst>
          </p:cNvPr>
          <p:cNvSpPr txBox="1"/>
          <p:nvPr/>
        </p:nvSpPr>
        <p:spPr>
          <a:xfrm>
            <a:off x="6431294" y="1718085"/>
            <a:ext cx="50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Nhẩm: 8 chục : 4 = 2 chục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704359-511A-477E-9C12-216625078580}"/>
              </a:ext>
            </a:extLst>
          </p:cNvPr>
          <p:cNvSpPr txBox="1"/>
          <p:nvPr/>
        </p:nvSpPr>
        <p:spPr>
          <a:xfrm>
            <a:off x="6939280" y="2192675"/>
            <a:ext cx="435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80 : 4 = 20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4B78EB-2449-45D7-B1CB-B7FCF985D4ED}"/>
              </a:ext>
            </a:extLst>
          </p:cNvPr>
          <p:cNvSpPr/>
          <p:nvPr/>
        </p:nvSpPr>
        <p:spPr>
          <a:xfrm>
            <a:off x="304800" y="3466242"/>
            <a:ext cx="494792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6EB477-C4F9-4071-8DA2-8244308AD6C4}"/>
              </a:ext>
            </a:extLst>
          </p:cNvPr>
          <p:cNvSpPr txBox="1"/>
          <p:nvPr/>
        </p:nvSpPr>
        <p:spPr>
          <a:xfrm>
            <a:off x="1292372" y="3557454"/>
            <a:ext cx="306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90 : 9 = 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A8B131-13F0-4B87-A0C8-45ABC28E1EAC}"/>
              </a:ext>
            </a:extLst>
          </p:cNvPr>
          <p:cNvSpPr txBox="1"/>
          <p:nvPr/>
        </p:nvSpPr>
        <p:spPr>
          <a:xfrm>
            <a:off x="294480" y="4137989"/>
            <a:ext cx="50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Nhẩm: 9 chục : 9 = 1 chục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AA08A9-4B8F-403B-AF09-297FB8095313}"/>
              </a:ext>
            </a:extLst>
          </p:cNvPr>
          <p:cNvSpPr txBox="1"/>
          <p:nvPr/>
        </p:nvSpPr>
        <p:spPr>
          <a:xfrm>
            <a:off x="802466" y="4612579"/>
            <a:ext cx="435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90 : 9 = 10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1C1DF2B-2228-4990-9AD8-69790CEE37E0}"/>
              </a:ext>
            </a:extLst>
          </p:cNvPr>
          <p:cNvSpPr/>
          <p:nvPr/>
        </p:nvSpPr>
        <p:spPr>
          <a:xfrm>
            <a:off x="6451934" y="3543425"/>
            <a:ext cx="494792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C4D4F8-3E28-4E4E-B708-ADA2CF7FFE40}"/>
              </a:ext>
            </a:extLst>
          </p:cNvPr>
          <p:cNvSpPr txBox="1"/>
          <p:nvPr/>
        </p:nvSpPr>
        <p:spPr>
          <a:xfrm>
            <a:off x="7439506" y="3634637"/>
            <a:ext cx="306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60 : 3 = 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A9C6AB-98CD-426A-A761-D34C92136D65}"/>
              </a:ext>
            </a:extLst>
          </p:cNvPr>
          <p:cNvSpPr txBox="1"/>
          <p:nvPr/>
        </p:nvSpPr>
        <p:spPr>
          <a:xfrm>
            <a:off x="6441614" y="4215172"/>
            <a:ext cx="50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Nhẩm: 6 chục : 3 = 2 chục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9F744F-A04F-4B61-8783-1A1A5F6976E2}"/>
              </a:ext>
            </a:extLst>
          </p:cNvPr>
          <p:cNvSpPr txBox="1"/>
          <p:nvPr/>
        </p:nvSpPr>
        <p:spPr>
          <a:xfrm>
            <a:off x="6949600" y="4689762"/>
            <a:ext cx="435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60 : 3 = 20 </a:t>
            </a:r>
          </a:p>
        </p:txBody>
      </p:sp>
    </p:spTree>
    <p:extLst>
      <p:ext uri="{BB962C8B-B14F-4D97-AF65-F5344CB8AC3E}">
        <p14:creationId xmlns:p14="http://schemas.microsoft.com/office/powerpoint/2010/main" val="1539958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 animBg="1"/>
      <p:bldP spid="21" grpId="0"/>
      <p:bldP spid="22" grpId="0"/>
      <p:bldP spid="23" grpId="0"/>
      <p:bldP spid="24" grpId="0" animBg="1"/>
      <p:bldP spid="27" grpId="0"/>
      <p:bldP spid="29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174580" y="-280200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7923982" y="2736534"/>
            <a:ext cx="4743064" cy="4151946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2" name="图片 55">
            <a:extLst>
              <a:ext uri="{FF2B5EF4-FFF2-40B4-BE49-F238E27FC236}">
                <a16:creationId xmlns:a16="http://schemas.microsoft.com/office/drawing/2014/main" id="{D467F1D0-DB00-0F11-B2F5-6FC8C7CF08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479" flipH="1">
            <a:off x="8250529" y="65377"/>
            <a:ext cx="3787327" cy="4619311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7AEA3F46-1014-283D-3A1F-AC79A148F6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" t="4569" r="19755" b="3868"/>
          <a:stretch/>
        </p:blipFill>
        <p:spPr>
          <a:xfrm>
            <a:off x="662" y="1925757"/>
            <a:ext cx="3772155" cy="4873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C95879-11B5-6630-89F4-BF262A8A46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E8AB16-301A-6819-AF2B-43BEAE6B75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35D7B3-9B6E-8AE2-873B-1D47F67185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2471" y="1590384"/>
            <a:ext cx="5407621" cy="382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9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55EA8E5-EBD7-49B2-9846-55ADE23F8ADC}"/>
              </a:ext>
            </a:extLst>
          </p:cNvPr>
          <p:cNvSpPr/>
          <p:nvPr/>
        </p:nvSpPr>
        <p:spPr>
          <a:xfrm>
            <a:off x="6967412" y="1534774"/>
            <a:ext cx="3925555" cy="1183915"/>
          </a:xfrm>
          <a:prstGeom prst="roundRect">
            <a:avLst>
              <a:gd name="adj" fmla="val 39090"/>
            </a:avLst>
          </a:prstGeom>
          <a:solidFill>
            <a:srgbClr val="C2D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42C9DA5-5B6A-04FB-BAF9-CD65676DBA1B}"/>
                  </a:ext>
                </a:extLst>
              </p:cNvPr>
              <p:cNvSpPr txBox="1"/>
              <p:nvPr/>
            </p:nvSpPr>
            <p:spPr>
              <a:xfrm>
                <a:off x="9054040" y="1751475"/>
                <a:ext cx="173685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 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cs typeface="+mn-cs"/>
                  </a:rPr>
                  <a:t>55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Medium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42C9DA5-5B6A-04FB-BAF9-CD65676DB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040" y="1751475"/>
                <a:ext cx="1736855" cy="830997"/>
              </a:xfrm>
              <a:prstGeom prst="rect">
                <a:avLst/>
              </a:prstGeom>
              <a:blipFill>
                <a:blip r:embed="rId2"/>
                <a:stretch>
                  <a:fillRect t="-16788" r="-9825" b="-37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803E25E-34ED-BD66-59AF-FA37A5E3F2EF}"/>
                  </a:ext>
                </a:extLst>
              </p:cNvPr>
              <p:cNvSpPr txBox="1"/>
              <p:nvPr/>
            </p:nvSpPr>
            <p:spPr>
              <a:xfrm>
                <a:off x="7202310" y="1740601"/>
                <a:ext cx="207251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153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𝟏𝟏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𝟓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Medium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803E25E-34ED-BD66-59AF-FA37A5E3F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310" y="1740601"/>
                <a:ext cx="207251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5C6CFACA-B44F-C858-9DC4-E18035B32944}"/>
              </a:ext>
            </a:extLst>
          </p:cNvPr>
          <p:cNvGrpSpPr/>
          <p:nvPr/>
        </p:nvGrpSpPr>
        <p:grpSpPr>
          <a:xfrm>
            <a:off x="7312703" y="1762441"/>
            <a:ext cx="815472" cy="744927"/>
            <a:chOff x="3208176" y="5138974"/>
            <a:chExt cx="815472" cy="744927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DAB2ECD-3E04-10CC-1995-367E1210AE75}"/>
                </a:ext>
              </a:extLst>
            </p:cNvPr>
            <p:cNvSpPr/>
            <p:nvPr/>
          </p:nvSpPr>
          <p:spPr>
            <a:xfrm>
              <a:off x="3208176" y="5138974"/>
              <a:ext cx="815472" cy="74492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39FCE81-5861-9BEF-7F5B-D953429D1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343" r="73390"/>
            <a:stretch/>
          </p:blipFill>
          <p:spPr>
            <a:xfrm rot="907134">
              <a:off x="3426322" y="5233482"/>
              <a:ext cx="357512" cy="641806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38A570F-8F27-4561-EE2C-8FDB58DAD715}"/>
              </a:ext>
            </a:extLst>
          </p:cNvPr>
          <p:cNvSpPr/>
          <p:nvPr/>
        </p:nvSpPr>
        <p:spPr>
          <a:xfrm>
            <a:off x="4247351" y="2885644"/>
            <a:ext cx="3925555" cy="1183915"/>
          </a:xfrm>
          <a:prstGeom prst="roundRect">
            <a:avLst>
              <a:gd name="adj" fmla="val 39090"/>
            </a:avLst>
          </a:prstGeom>
          <a:solidFill>
            <a:srgbClr val="C2D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771C265-739D-53BF-EF68-4B97F1A65B0B}"/>
                  </a:ext>
                </a:extLst>
              </p:cNvPr>
              <p:cNvSpPr txBox="1"/>
              <p:nvPr/>
            </p:nvSpPr>
            <p:spPr>
              <a:xfrm>
                <a:off x="6343192" y="3086821"/>
                <a:ext cx="171823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 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cs typeface="+mn-cs"/>
                  </a:rPr>
                  <a:t>63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Medium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771C265-739D-53BF-EF68-4B97F1A65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192" y="3086821"/>
                <a:ext cx="1718237" cy="830997"/>
              </a:xfrm>
              <a:prstGeom prst="rect">
                <a:avLst/>
              </a:prstGeom>
              <a:blipFill>
                <a:blip r:embed="rId5"/>
                <a:stretch>
                  <a:fillRect t="-18978" r="-11032" b="-35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905E2CB-451B-6926-9317-1F7516E392B7}"/>
                  </a:ext>
                </a:extLst>
              </p:cNvPr>
              <p:cNvSpPr txBox="1"/>
              <p:nvPr/>
            </p:nvSpPr>
            <p:spPr>
              <a:xfrm>
                <a:off x="4491462" y="3075947"/>
                <a:ext cx="207251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𝟑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153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𝟐𝟏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Medium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905E2CB-451B-6926-9317-1F7516E39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462" y="3075947"/>
                <a:ext cx="2072515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2AFE7D2-5432-55E3-4E98-86D8D39689F4}"/>
              </a:ext>
            </a:extLst>
          </p:cNvPr>
          <p:cNvGrpSpPr/>
          <p:nvPr/>
        </p:nvGrpSpPr>
        <p:grpSpPr>
          <a:xfrm>
            <a:off x="5625274" y="3118704"/>
            <a:ext cx="815472" cy="767229"/>
            <a:chOff x="3259227" y="5108059"/>
            <a:chExt cx="815472" cy="767229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E4D2209-9DEE-7AEA-AEB9-97A6DCE5936A}"/>
                </a:ext>
              </a:extLst>
            </p:cNvPr>
            <p:cNvSpPr/>
            <p:nvPr/>
          </p:nvSpPr>
          <p:spPr>
            <a:xfrm>
              <a:off x="3259227" y="5108059"/>
              <a:ext cx="815472" cy="74492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D9D56F-1C89-F2CB-DDC0-44FDE4F81E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343" r="73390"/>
            <a:stretch/>
          </p:blipFill>
          <p:spPr>
            <a:xfrm rot="907134">
              <a:off x="3470566" y="5233482"/>
              <a:ext cx="357512" cy="641806"/>
            </a:xfrm>
            <a:prstGeom prst="rect">
              <a:avLst/>
            </a:prstGeom>
          </p:spPr>
        </p:pic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7B9823A-E911-074D-FBB2-083F31953650}"/>
              </a:ext>
            </a:extLst>
          </p:cNvPr>
          <p:cNvSpPr/>
          <p:nvPr/>
        </p:nvSpPr>
        <p:spPr>
          <a:xfrm>
            <a:off x="7401758" y="4143249"/>
            <a:ext cx="3925555" cy="1183915"/>
          </a:xfrm>
          <a:prstGeom prst="roundRect">
            <a:avLst>
              <a:gd name="adj" fmla="val 39090"/>
            </a:avLst>
          </a:prstGeom>
          <a:solidFill>
            <a:srgbClr val="C2D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1131ACC-D12E-DEF9-7F91-F00C3D9F4CC1}"/>
                  </a:ext>
                </a:extLst>
              </p:cNvPr>
              <p:cNvSpPr txBox="1"/>
              <p:nvPr/>
            </p:nvSpPr>
            <p:spPr>
              <a:xfrm>
                <a:off x="9497599" y="4388670"/>
                <a:ext cx="171823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 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cs typeface="+mn-cs"/>
                  </a:rPr>
                  <a:t>42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Medium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1131ACC-D12E-DEF9-7F91-F00C3D9F4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599" y="4388670"/>
                <a:ext cx="1718237" cy="830997"/>
              </a:xfrm>
              <a:prstGeom prst="rect">
                <a:avLst/>
              </a:prstGeom>
              <a:blipFill>
                <a:blip r:embed="rId7"/>
                <a:stretch>
                  <a:fillRect t="-19118" r="-10993" b="-36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DCE3C5B-B650-6442-0044-7623F3454473}"/>
                  </a:ext>
                </a:extLst>
              </p:cNvPr>
              <p:cNvSpPr txBox="1"/>
              <p:nvPr/>
            </p:nvSpPr>
            <p:spPr>
              <a:xfrm>
                <a:off x="7645869" y="4377796"/>
                <a:ext cx="207251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𝟐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153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𝟐𝟏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Medium"/>
                  <a:cs typeface="+mn-cs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DCE3C5B-B650-6442-0044-7623F3454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869" y="4377796"/>
                <a:ext cx="2072515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1392A443-95D3-14CA-8B0A-9ADC19685E19}"/>
              </a:ext>
            </a:extLst>
          </p:cNvPr>
          <p:cNvGrpSpPr/>
          <p:nvPr/>
        </p:nvGrpSpPr>
        <p:grpSpPr>
          <a:xfrm>
            <a:off x="8845752" y="4441564"/>
            <a:ext cx="815472" cy="767229"/>
            <a:chOff x="3259227" y="5108059"/>
            <a:chExt cx="815472" cy="767229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915061B5-2C71-F8F3-7FCF-827E113A17A1}"/>
                </a:ext>
              </a:extLst>
            </p:cNvPr>
            <p:cNvSpPr/>
            <p:nvPr/>
          </p:nvSpPr>
          <p:spPr>
            <a:xfrm>
              <a:off x="3259227" y="5108059"/>
              <a:ext cx="815472" cy="74492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077499C-AEDB-E5CC-E5D0-E3FD5F4031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343" r="73390"/>
            <a:stretch/>
          </p:blipFill>
          <p:spPr>
            <a:xfrm rot="907134">
              <a:off x="3470566" y="5233482"/>
              <a:ext cx="357512" cy="641806"/>
            </a:xfrm>
            <a:prstGeom prst="rect">
              <a:avLst/>
            </a:prstGeom>
          </p:spPr>
        </p:pic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B91BCDE-6D8E-31A1-F282-D96CA8983C4C}"/>
              </a:ext>
            </a:extLst>
          </p:cNvPr>
          <p:cNvSpPr/>
          <p:nvPr/>
        </p:nvSpPr>
        <p:spPr>
          <a:xfrm>
            <a:off x="3538114" y="5090171"/>
            <a:ext cx="3925555" cy="1183915"/>
          </a:xfrm>
          <a:prstGeom prst="roundRect">
            <a:avLst>
              <a:gd name="adj" fmla="val 39090"/>
            </a:avLst>
          </a:prstGeom>
          <a:solidFill>
            <a:srgbClr val="C2D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89E882D-28E1-5FC5-3770-1206DF46E76A}"/>
                  </a:ext>
                </a:extLst>
              </p:cNvPr>
              <p:cNvSpPr txBox="1"/>
              <p:nvPr/>
            </p:nvSpPr>
            <p:spPr>
              <a:xfrm>
                <a:off x="5726814" y="5265307"/>
                <a:ext cx="173685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 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cs typeface="+mn-cs"/>
                  </a:rPr>
                  <a:t>84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Medium"/>
                  <a:cs typeface="+mn-cs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89E882D-28E1-5FC5-3770-1206DF46E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814" y="5265307"/>
                <a:ext cx="1736855" cy="830997"/>
              </a:xfrm>
              <a:prstGeom prst="rect">
                <a:avLst/>
              </a:prstGeom>
              <a:blipFill>
                <a:blip r:embed="rId9"/>
                <a:stretch>
                  <a:fillRect t="-19118" r="-9825" b="-36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233FCFA-EC60-3404-3DAC-2B605E91AFF8}"/>
                  </a:ext>
                </a:extLst>
              </p:cNvPr>
              <p:cNvSpPr txBox="1"/>
              <p:nvPr/>
            </p:nvSpPr>
            <p:spPr>
              <a:xfrm>
                <a:off x="3875084" y="5254433"/>
                <a:ext cx="207251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153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𝟐𝟏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𝟒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Medium"/>
                  <a:cs typeface="+mn-cs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233FCFA-EC60-3404-3DAC-2B605E91A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084" y="5254433"/>
                <a:ext cx="2072515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41934D29-9DE3-50C8-FD2B-7BF0CF6F21B3}"/>
              </a:ext>
            </a:extLst>
          </p:cNvPr>
          <p:cNvGrpSpPr/>
          <p:nvPr/>
        </p:nvGrpSpPr>
        <p:grpSpPr>
          <a:xfrm>
            <a:off x="3896393" y="5339328"/>
            <a:ext cx="815472" cy="744927"/>
            <a:chOff x="3208176" y="5138974"/>
            <a:chExt cx="815472" cy="744927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88161348-9B34-369F-FC99-381E3826D254}"/>
                </a:ext>
              </a:extLst>
            </p:cNvPr>
            <p:cNvSpPr/>
            <p:nvPr/>
          </p:nvSpPr>
          <p:spPr>
            <a:xfrm>
              <a:off x="3208176" y="5138974"/>
              <a:ext cx="815472" cy="74492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04692E78-01D4-205B-2927-3FB7582DD3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343" r="73390"/>
            <a:stretch/>
          </p:blipFill>
          <p:spPr>
            <a:xfrm rot="907134">
              <a:off x="3426322" y="5233482"/>
              <a:ext cx="357512" cy="641806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57C508A9-2E20-CBFD-88B1-9919B98AA32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79" t="-7843" b="-1"/>
          <a:stretch/>
        </p:blipFill>
        <p:spPr>
          <a:xfrm flipH="1">
            <a:off x="607606" y="1922966"/>
            <a:ext cx="4187608" cy="321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/>
      <p:bldP spid="16" grpId="0"/>
      <p:bldP spid="26" grpId="0" animBg="1"/>
      <p:bldP spid="8" grpId="0"/>
      <p:bldP spid="12" grpId="0"/>
      <p:bldP spid="28" grpId="0" animBg="1"/>
      <p:bldP spid="29" grpId="0"/>
      <p:bldP spid="30" grpId="0"/>
      <p:bldP spid="34" grpId="0" animBg="1"/>
      <p:bldP spid="35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2BE8E03-ABD1-9060-F481-1EEB0DF55F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60" y="1288958"/>
            <a:ext cx="5617564" cy="486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0320F39-5E81-25AA-FE73-A48AD573BD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74" b="27222"/>
          <a:stretch/>
        </p:blipFill>
        <p:spPr>
          <a:xfrm>
            <a:off x="6736080" y="3506604"/>
            <a:ext cx="5064497" cy="264645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D5B64AF-C2C0-0D91-191B-AFD6262C86CB}"/>
              </a:ext>
            </a:extLst>
          </p:cNvPr>
          <p:cNvGrpSpPr/>
          <p:nvPr/>
        </p:nvGrpSpPr>
        <p:grpSpPr>
          <a:xfrm>
            <a:off x="5630091" y="1170067"/>
            <a:ext cx="5940841" cy="2470999"/>
            <a:chOff x="5630091" y="1170067"/>
            <a:chExt cx="5940841" cy="2470999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55597F47-C6A7-F922-8B99-B667402ACE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763" b="29507"/>
            <a:stretch/>
          </p:blipFill>
          <p:spPr>
            <a:xfrm>
              <a:off x="5630091" y="1170067"/>
              <a:ext cx="5940841" cy="2470999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8735BD1-0BAE-B96B-026F-678F9638EA06}"/>
                </a:ext>
              </a:extLst>
            </p:cNvPr>
            <p:cNvSpPr txBox="1"/>
            <p:nvPr/>
          </p:nvSpPr>
          <p:spPr>
            <a:xfrm>
              <a:off x="6344724" y="1661722"/>
              <a:ext cx="4415245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Muốn tìm thừa số chưa biết?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98A02B3-5BEA-E063-724A-6E2D78704AE7}"/>
              </a:ext>
            </a:extLst>
          </p:cNvPr>
          <p:cNvSpPr txBox="1"/>
          <p:nvPr/>
        </p:nvSpPr>
        <p:spPr>
          <a:xfrm>
            <a:off x="1613161" y="2222206"/>
            <a:ext cx="385580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Muốn tìm thừa số chưa ta lấy tích chia cho thừa số đã biết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01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55EA8E5-EBD7-49B2-9846-55ADE23F8ADC}"/>
              </a:ext>
            </a:extLst>
          </p:cNvPr>
          <p:cNvSpPr/>
          <p:nvPr/>
        </p:nvSpPr>
        <p:spPr>
          <a:xfrm>
            <a:off x="6967412" y="1534774"/>
            <a:ext cx="3925555" cy="1183915"/>
          </a:xfrm>
          <a:prstGeom prst="roundRect">
            <a:avLst>
              <a:gd name="adj" fmla="val 39090"/>
            </a:avLst>
          </a:prstGeom>
          <a:solidFill>
            <a:srgbClr val="C2D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42C9DA5-5B6A-04FB-BAF9-CD65676DBA1B}"/>
                  </a:ext>
                </a:extLst>
              </p:cNvPr>
              <p:cNvSpPr txBox="1"/>
              <p:nvPr/>
            </p:nvSpPr>
            <p:spPr>
              <a:xfrm>
                <a:off x="9054040" y="1751475"/>
                <a:ext cx="173685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 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cs typeface="+mn-cs"/>
                  </a:rPr>
                  <a:t>55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Medium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42C9DA5-5B6A-04FB-BAF9-CD65676DB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040" y="1751475"/>
                <a:ext cx="1736855" cy="830997"/>
              </a:xfrm>
              <a:prstGeom prst="rect">
                <a:avLst/>
              </a:prstGeom>
              <a:blipFill>
                <a:blip r:embed="rId4"/>
                <a:stretch>
                  <a:fillRect t="-16788" r="-9825" b="-37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803E25E-34ED-BD66-59AF-FA37A5E3F2EF}"/>
                  </a:ext>
                </a:extLst>
              </p:cNvPr>
              <p:cNvSpPr txBox="1"/>
              <p:nvPr/>
            </p:nvSpPr>
            <p:spPr>
              <a:xfrm>
                <a:off x="7202310" y="1740601"/>
                <a:ext cx="207251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153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𝟏𝟏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𝟓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Medium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803E25E-34ED-BD66-59AF-FA37A5E3F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310" y="1740601"/>
                <a:ext cx="2072515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5C6CFACA-B44F-C858-9DC4-E18035B32944}"/>
              </a:ext>
            </a:extLst>
          </p:cNvPr>
          <p:cNvGrpSpPr/>
          <p:nvPr/>
        </p:nvGrpSpPr>
        <p:grpSpPr>
          <a:xfrm>
            <a:off x="7312703" y="1762441"/>
            <a:ext cx="815472" cy="744927"/>
            <a:chOff x="3208176" y="5138974"/>
            <a:chExt cx="815472" cy="744927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DAB2ECD-3E04-10CC-1995-367E1210AE75}"/>
                </a:ext>
              </a:extLst>
            </p:cNvPr>
            <p:cNvSpPr/>
            <p:nvPr/>
          </p:nvSpPr>
          <p:spPr>
            <a:xfrm>
              <a:off x="3208176" y="5138974"/>
              <a:ext cx="815472" cy="74492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39FCE81-5861-9BEF-7F5B-D953429D1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343" r="73390"/>
            <a:stretch/>
          </p:blipFill>
          <p:spPr>
            <a:xfrm rot="907134">
              <a:off x="3426322" y="5233482"/>
              <a:ext cx="357512" cy="641806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38A570F-8F27-4561-EE2C-8FDB58DAD715}"/>
              </a:ext>
            </a:extLst>
          </p:cNvPr>
          <p:cNvSpPr/>
          <p:nvPr/>
        </p:nvSpPr>
        <p:spPr>
          <a:xfrm>
            <a:off x="4247351" y="2885644"/>
            <a:ext cx="3925555" cy="1183915"/>
          </a:xfrm>
          <a:prstGeom prst="roundRect">
            <a:avLst>
              <a:gd name="adj" fmla="val 39090"/>
            </a:avLst>
          </a:prstGeom>
          <a:solidFill>
            <a:srgbClr val="C2D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771C265-739D-53BF-EF68-4B97F1A65B0B}"/>
                  </a:ext>
                </a:extLst>
              </p:cNvPr>
              <p:cNvSpPr txBox="1"/>
              <p:nvPr/>
            </p:nvSpPr>
            <p:spPr>
              <a:xfrm>
                <a:off x="6343192" y="3086821"/>
                <a:ext cx="171823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 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cs typeface="+mn-cs"/>
                  </a:rPr>
                  <a:t>63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Medium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771C265-739D-53BF-EF68-4B97F1A65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192" y="3086821"/>
                <a:ext cx="1718237" cy="830997"/>
              </a:xfrm>
              <a:prstGeom prst="rect">
                <a:avLst/>
              </a:prstGeom>
              <a:blipFill>
                <a:blip r:embed="rId7"/>
                <a:stretch>
                  <a:fillRect t="-18978" r="-11032" b="-35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905E2CB-451B-6926-9317-1F7516E392B7}"/>
                  </a:ext>
                </a:extLst>
              </p:cNvPr>
              <p:cNvSpPr txBox="1"/>
              <p:nvPr/>
            </p:nvSpPr>
            <p:spPr>
              <a:xfrm>
                <a:off x="4491462" y="3075947"/>
                <a:ext cx="207251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𝟑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153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𝟐𝟏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Medium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905E2CB-451B-6926-9317-1F7516E39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462" y="3075947"/>
                <a:ext cx="2072515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2AFE7D2-5432-55E3-4E98-86D8D39689F4}"/>
              </a:ext>
            </a:extLst>
          </p:cNvPr>
          <p:cNvGrpSpPr/>
          <p:nvPr/>
        </p:nvGrpSpPr>
        <p:grpSpPr>
          <a:xfrm>
            <a:off x="5625274" y="3118704"/>
            <a:ext cx="815472" cy="767229"/>
            <a:chOff x="3259227" y="5108059"/>
            <a:chExt cx="815472" cy="767229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E4D2209-9DEE-7AEA-AEB9-97A6DCE5936A}"/>
                </a:ext>
              </a:extLst>
            </p:cNvPr>
            <p:cNvSpPr/>
            <p:nvPr/>
          </p:nvSpPr>
          <p:spPr>
            <a:xfrm>
              <a:off x="3259227" y="5108059"/>
              <a:ext cx="815472" cy="74492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D9D56F-1C89-F2CB-DDC0-44FDE4F81E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343" r="73390"/>
            <a:stretch/>
          </p:blipFill>
          <p:spPr>
            <a:xfrm rot="907134">
              <a:off x="3470566" y="5233482"/>
              <a:ext cx="357512" cy="641806"/>
            </a:xfrm>
            <a:prstGeom prst="rect">
              <a:avLst/>
            </a:prstGeom>
          </p:spPr>
        </p:pic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7B9823A-E911-074D-FBB2-083F31953650}"/>
              </a:ext>
            </a:extLst>
          </p:cNvPr>
          <p:cNvSpPr/>
          <p:nvPr/>
        </p:nvSpPr>
        <p:spPr>
          <a:xfrm>
            <a:off x="7401758" y="4143249"/>
            <a:ext cx="3925555" cy="1183915"/>
          </a:xfrm>
          <a:prstGeom prst="roundRect">
            <a:avLst>
              <a:gd name="adj" fmla="val 39090"/>
            </a:avLst>
          </a:prstGeom>
          <a:solidFill>
            <a:srgbClr val="C2D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1131ACC-D12E-DEF9-7F91-F00C3D9F4CC1}"/>
                  </a:ext>
                </a:extLst>
              </p:cNvPr>
              <p:cNvSpPr txBox="1"/>
              <p:nvPr/>
            </p:nvSpPr>
            <p:spPr>
              <a:xfrm>
                <a:off x="9497599" y="4388670"/>
                <a:ext cx="171823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 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cs typeface="+mn-cs"/>
                  </a:rPr>
                  <a:t>42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Medium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1131ACC-D12E-DEF9-7F91-F00C3D9F4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599" y="4388670"/>
                <a:ext cx="1718237" cy="830997"/>
              </a:xfrm>
              <a:prstGeom prst="rect">
                <a:avLst/>
              </a:prstGeom>
              <a:blipFill>
                <a:blip r:embed="rId9"/>
                <a:stretch>
                  <a:fillRect t="-19118" r="-10993" b="-36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DCE3C5B-B650-6442-0044-7623F3454473}"/>
                  </a:ext>
                </a:extLst>
              </p:cNvPr>
              <p:cNvSpPr txBox="1"/>
              <p:nvPr/>
            </p:nvSpPr>
            <p:spPr>
              <a:xfrm>
                <a:off x="7645869" y="4377796"/>
                <a:ext cx="207251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𝟐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153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𝟐𝟏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Medium"/>
                  <a:cs typeface="+mn-cs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DCE3C5B-B650-6442-0044-7623F3454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869" y="4377796"/>
                <a:ext cx="2072515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1392A443-95D3-14CA-8B0A-9ADC19685E19}"/>
              </a:ext>
            </a:extLst>
          </p:cNvPr>
          <p:cNvGrpSpPr/>
          <p:nvPr/>
        </p:nvGrpSpPr>
        <p:grpSpPr>
          <a:xfrm>
            <a:off x="8845752" y="4441564"/>
            <a:ext cx="815472" cy="767229"/>
            <a:chOff x="3259227" y="5108059"/>
            <a:chExt cx="815472" cy="767229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915061B5-2C71-F8F3-7FCF-827E113A17A1}"/>
                </a:ext>
              </a:extLst>
            </p:cNvPr>
            <p:cNvSpPr/>
            <p:nvPr/>
          </p:nvSpPr>
          <p:spPr>
            <a:xfrm>
              <a:off x="3259227" y="5108059"/>
              <a:ext cx="815472" cy="74492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077499C-AEDB-E5CC-E5D0-E3FD5F4031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343" r="73390"/>
            <a:stretch/>
          </p:blipFill>
          <p:spPr>
            <a:xfrm rot="907134">
              <a:off x="3470566" y="5233482"/>
              <a:ext cx="357512" cy="641806"/>
            </a:xfrm>
            <a:prstGeom prst="rect">
              <a:avLst/>
            </a:prstGeom>
          </p:spPr>
        </p:pic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B91BCDE-6D8E-31A1-F282-D96CA8983C4C}"/>
              </a:ext>
            </a:extLst>
          </p:cNvPr>
          <p:cNvSpPr/>
          <p:nvPr/>
        </p:nvSpPr>
        <p:spPr>
          <a:xfrm>
            <a:off x="3538114" y="5090171"/>
            <a:ext cx="3925555" cy="1183915"/>
          </a:xfrm>
          <a:prstGeom prst="roundRect">
            <a:avLst>
              <a:gd name="adj" fmla="val 39090"/>
            </a:avLst>
          </a:prstGeom>
          <a:solidFill>
            <a:srgbClr val="C2D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89E882D-28E1-5FC5-3770-1206DF46E76A}"/>
                  </a:ext>
                </a:extLst>
              </p:cNvPr>
              <p:cNvSpPr txBox="1"/>
              <p:nvPr/>
            </p:nvSpPr>
            <p:spPr>
              <a:xfrm>
                <a:off x="5726814" y="5265307"/>
                <a:ext cx="173685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 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cs typeface="+mn-cs"/>
                  </a:rPr>
                  <a:t>84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Medium"/>
                  <a:cs typeface="+mn-cs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89E882D-28E1-5FC5-3770-1206DF46E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814" y="5265307"/>
                <a:ext cx="1736855" cy="830997"/>
              </a:xfrm>
              <a:prstGeom prst="rect">
                <a:avLst/>
              </a:prstGeom>
              <a:blipFill>
                <a:blip r:embed="rId11"/>
                <a:stretch>
                  <a:fillRect t="-19118" r="-9825" b="-36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233FCFA-EC60-3404-3DAC-2B605E91AFF8}"/>
                  </a:ext>
                </a:extLst>
              </p:cNvPr>
              <p:cNvSpPr txBox="1"/>
              <p:nvPr/>
            </p:nvSpPr>
            <p:spPr>
              <a:xfrm>
                <a:off x="3875084" y="5254433"/>
                <a:ext cx="207251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153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𝟐𝟏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𝟒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Medium"/>
                  <a:cs typeface="+mn-cs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233FCFA-EC60-3404-3DAC-2B605E91A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084" y="5254433"/>
                <a:ext cx="2072515" cy="8309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41934D29-9DE3-50C8-FD2B-7BF0CF6F21B3}"/>
              </a:ext>
            </a:extLst>
          </p:cNvPr>
          <p:cNvGrpSpPr/>
          <p:nvPr/>
        </p:nvGrpSpPr>
        <p:grpSpPr>
          <a:xfrm>
            <a:off x="3896393" y="5339328"/>
            <a:ext cx="815472" cy="744927"/>
            <a:chOff x="3208176" y="5138974"/>
            <a:chExt cx="815472" cy="744927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88161348-9B34-369F-FC99-381E3826D254}"/>
                </a:ext>
              </a:extLst>
            </p:cNvPr>
            <p:cNvSpPr/>
            <p:nvPr/>
          </p:nvSpPr>
          <p:spPr>
            <a:xfrm>
              <a:off x="3208176" y="5138974"/>
              <a:ext cx="815472" cy="74492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04692E78-01D4-205B-2927-3FB7582DD3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343" r="73390"/>
            <a:stretch/>
          </p:blipFill>
          <p:spPr>
            <a:xfrm rot="907134">
              <a:off x="3426322" y="5233482"/>
              <a:ext cx="357512" cy="641806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57C508A9-2E20-CBFD-88B1-9919B98AA32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79" t="-7843" b="-1"/>
          <a:stretch/>
        </p:blipFill>
        <p:spPr>
          <a:xfrm flipH="1">
            <a:off x="607606" y="1922966"/>
            <a:ext cx="4187608" cy="32132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D5E634-14FB-1CC1-53CA-9BBC00A0908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5604" y="849690"/>
            <a:ext cx="5273497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5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/>
      <p:bldP spid="16" grpId="0"/>
      <p:bldP spid="26" grpId="0" animBg="1"/>
      <p:bldP spid="8" grpId="0"/>
      <p:bldP spid="12" grpId="0"/>
      <p:bldP spid="28" grpId="0" animBg="1"/>
      <p:bldP spid="29" grpId="0"/>
      <p:bldP spid="30" grpId="0"/>
      <p:bldP spid="34" grpId="0" animBg="1"/>
      <p:bldP spid="35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931F2904-4D7F-FFEE-7114-0B43D2E4AE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6269" y="1366133"/>
            <a:ext cx="6335169" cy="5798983"/>
          </a:xfrm>
          <a:custGeom>
            <a:avLst/>
            <a:gdLst>
              <a:gd name="connsiteX0" fmla="*/ 921255 w 6335169"/>
              <a:gd name="connsiteY0" fmla="*/ 1885067 h 5798983"/>
              <a:gd name="connsiteX1" fmla="*/ 921255 w 6335169"/>
              <a:gd name="connsiteY1" fmla="*/ 2723267 h 5798983"/>
              <a:gd name="connsiteX2" fmla="*/ 2410869 w 6335169"/>
              <a:gd name="connsiteY2" fmla="*/ 2723267 h 5798983"/>
              <a:gd name="connsiteX3" fmla="*/ 2410869 w 6335169"/>
              <a:gd name="connsiteY3" fmla="*/ 1885067 h 5798983"/>
              <a:gd name="connsiteX4" fmla="*/ 0 w 6335169"/>
              <a:gd name="connsiteY4" fmla="*/ 0 h 5798983"/>
              <a:gd name="connsiteX5" fmla="*/ 6335169 w 6335169"/>
              <a:gd name="connsiteY5" fmla="*/ 0 h 5798983"/>
              <a:gd name="connsiteX6" fmla="*/ 6335169 w 6335169"/>
              <a:gd name="connsiteY6" fmla="*/ 5798983 h 5798983"/>
              <a:gd name="connsiteX7" fmla="*/ 0 w 6335169"/>
              <a:gd name="connsiteY7" fmla="*/ 5798983 h 579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35169" h="5798983">
                <a:moveTo>
                  <a:pt x="921255" y="1885067"/>
                </a:moveTo>
                <a:lnTo>
                  <a:pt x="921255" y="2723267"/>
                </a:lnTo>
                <a:lnTo>
                  <a:pt x="2410869" y="2723267"/>
                </a:lnTo>
                <a:lnTo>
                  <a:pt x="2410869" y="1885067"/>
                </a:lnTo>
                <a:close/>
                <a:moveTo>
                  <a:pt x="0" y="0"/>
                </a:moveTo>
                <a:lnTo>
                  <a:pt x="6335169" y="0"/>
                </a:lnTo>
                <a:lnTo>
                  <a:pt x="6335169" y="5798983"/>
                </a:lnTo>
                <a:lnTo>
                  <a:pt x="0" y="5798983"/>
                </a:lnTo>
                <a:close/>
              </a:path>
            </a:pathLst>
          </a:cu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AF946AC-E53A-CD39-4EFF-B51975F082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732" y="2523988"/>
            <a:ext cx="3327645" cy="33276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4D9225-3B8A-822E-74D7-0668F09C6C8D}"/>
              </a:ext>
            </a:extLst>
          </p:cNvPr>
          <p:cNvSpPr txBox="1"/>
          <p:nvPr/>
        </p:nvSpPr>
        <p:spPr>
          <a:xfrm>
            <a:off x="1488427" y="3296128"/>
            <a:ext cx="51121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Chia sẻ bài học với người thân</a:t>
            </a:r>
          </a:p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Chuẩn bị bài mới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B39692-DF44-C8E3-DA42-4DA7F6F054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3388" y="1105729"/>
            <a:ext cx="5310076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6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D40E541-EBA9-4A03-9258-A5B12ED82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39F55-FD14-4759-95EE-4BC86FAC1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2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95" y="1095670"/>
            <a:ext cx="4729603" cy="36104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64" y="2328706"/>
            <a:ext cx="3916272" cy="4697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3352" y="1763752"/>
            <a:ext cx="3159268" cy="1892142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cần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hai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củ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cà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rốt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để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chuẩn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bị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bữa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tối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.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giúp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nhé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542" y="2267770"/>
            <a:ext cx="3313078" cy="830697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Xin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chào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911272" y="1019552"/>
            <a:ext cx="5675661" cy="3762656"/>
            <a:chOff x="1323833" y="429251"/>
            <a:chExt cx="7352881" cy="41746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833" y="429251"/>
              <a:ext cx="7352881" cy="417469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710390" y="1866644"/>
              <a:ext cx="4729446" cy="1023929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-93"/>
                  <a:ea typeface="+mn-ea"/>
                  <a:cs typeface="+mn-cs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08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4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47914" y="2449877"/>
              <a:ext cx="795632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855433" y="-222751"/>
            <a:ext cx="8402103" cy="3063822"/>
            <a:chOff x="1189236" y="-1183272"/>
            <a:chExt cx="8405141" cy="3064930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-740199"/>
              <a:ext cx="7369791" cy="2621857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189236" y="-1183272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4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595529" y="2460307"/>
              <a:ext cx="795632" cy="1108042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52185" y="2464515"/>
              <a:ext cx="795632" cy="11080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4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671421" y="2460307"/>
              <a:ext cx="795632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  <p:sp>
        <p:nvSpPr>
          <p:cNvPr id="43" name="Line 69">
            <a:extLst>
              <a:ext uri="{FF2B5EF4-FFF2-40B4-BE49-F238E27FC236}">
                <a16:creationId xmlns:a16="http://schemas.microsoft.com/office/drawing/2014/main" id="{55C5966A-7616-465B-9686-F7AC3767810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3220" y="361004"/>
            <a:ext cx="0" cy="1598026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Line 70">
            <a:extLst>
              <a:ext uri="{FF2B5EF4-FFF2-40B4-BE49-F238E27FC236}">
                <a16:creationId xmlns:a16="http://schemas.microsoft.com/office/drawing/2014/main" id="{F659EF59-2EB6-46B4-B1E0-D2F2B63E0BE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3220" y="1176285"/>
            <a:ext cx="782327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Text Box 120">
            <a:extLst>
              <a:ext uri="{FF2B5EF4-FFF2-40B4-BE49-F238E27FC236}">
                <a16:creationId xmlns:a16="http://schemas.microsoft.com/office/drawing/2014/main" id="{92DCCEA8-EA4E-4B3B-9476-1474F15BB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3491" y="220162"/>
            <a:ext cx="25694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630">
              <a:spcBef>
                <a:spcPct val="50000"/>
              </a:spcBef>
            </a:pPr>
            <a:r>
              <a:rPr lang="en-US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23  5</a:t>
            </a:r>
          </a:p>
        </p:txBody>
      </p:sp>
      <p:sp>
        <p:nvSpPr>
          <p:cNvPr id="47" name="Text Box 65">
            <a:extLst>
              <a:ext uri="{FF2B5EF4-FFF2-40B4-BE49-F238E27FC236}">
                <a16:creationId xmlns:a16="http://schemas.microsoft.com/office/drawing/2014/main" id="{BD86CF3B-C31C-4D19-837D-4A6A96882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579" y="1997574"/>
            <a:ext cx="122631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48" name="Line 66">
            <a:extLst>
              <a:ext uri="{FF2B5EF4-FFF2-40B4-BE49-F238E27FC236}">
                <a16:creationId xmlns:a16="http://schemas.microsoft.com/office/drawing/2014/main" id="{5CAEF39A-E1AD-47A4-A31C-89B3221631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24901" y="2126672"/>
            <a:ext cx="1582427" cy="3669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 Box 121">
            <a:extLst>
              <a:ext uri="{FF2B5EF4-FFF2-40B4-BE49-F238E27FC236}">
                <a16:creationId xmlns:a16="http://schemas.microsoft.com/office/drawing/2014/main" id="{CB23A8D8-527F-4BF0-87A2-47DC84BAC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403" y="1103986"/>
            <a:ext cx="175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50" name="Text Box 122">
            <a:extLst>
              <a:ext uri="{FF2B5EF4-FFF2-40B4-BE49-F238E27FC236}">
                <a16:creationId xmlns:a16="http://schemas.microsoft.com/office/drawing/2014/main" id="{8E4B05C6-20ED-4F1A-826C-25B156F66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00" y="1076240"/>
            <a:ext cx="9619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7456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7" grpId="0"/>
      <p:bldP spid="48" grpId="0" animBg="1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17" y="2346120"/>
            <a:ext cx="3901759" cy="4680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359" y="3930988"/>
            <a:ext cx="1510658" cy="1510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30" y="860988"/>
            <a:ext cx="4083874" cy="29716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0687" y="1258981"/>
            <a:ext cx="3603498" cy="1569093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Hoan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hô</a:t>
            </a:r>
            <a:endParaRPr kumimoji="0" lang="en-US" sz="3199" b="1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927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052320" y="3878967"/>
            <a:ext cx="3424268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3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79301" y="2449877"/>
              <a:ext cx="732856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172720"/>
            <a:ext cx="8269932" cy="2668351"/>
            <a:chOff x="1321454" y="-787658"/>
            <a:chExt cx="8272923" cy="2669316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-787658"/>
              <a:ext cx="7369791" cy="2669316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052320" y="5209492"/>
            <a:ext cx="3424268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3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26916" y="2460307"/>
              <a:ext cx="732856" cy="1108042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3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52185" y="2464515"/>
              <a:ext cx="795632" cy="11080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4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671421" y="2460307"/>
              <a:ext cx="795632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  <p:sp>
        <p:nvSpPr>
          <p:cNvPr id="42" name="Line 69">
            <a:extLst>
              <a:ext uri="{FF2B5EF4-FFF2-40B4-BE49-F238E27FC236}">
                <a16:creationId xmlns:a16="http://schemas.microsoft.com/office/drawing/2014/main" id="{9647565E-FDAC-48A6-A30A-7E366EBF558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3220" y="361004"/>
            <a:ext cx="0" cy="1598026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Line 70">
            <a:extLst>
              <a:ext uri="{FF2B5EF4-FFF2-40B4-BE49-F238E27FC236}">
                <a16:creationId xmlns:a16="http://schemas.microsoft.com/office/drawing/2014/main" id="{24405CFC-720F-4851-9B4C-C320C826C5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3220" y="1176285"/>
            <a:ext cx="782327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Text Box 120">
            <a:extLst>
              <a:ext uri="{FF2B5EF4-FFF2-40B4-BE49-F238E27FC236}">
                <a16:creationId xmlns:a16="http://schemas.microsoft.com/office/drawing/2014/main" id="{531208B4-7A96-4460-94BF-0355BB937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3491" y="220162"/>
            <a:ext cx="25694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630">
              <a:spcBef>
                <a:spcPct val="50000"/>
              </a:spcBef>
            </a:pPr>
            <a:r>
              <a:rPr lang="en-US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12  4</a:t>
            </a:r>
          </a:p>
        </p:txBody>
      </p:sp>
      <p:sp>
        <p:nvSpPr>
          <p:cNvPr id="46" name="Text Box 65">
            <a:extLst>
              <a:ext uri="{FF2B5EF4-FFF2-40B4-BE49-F238E27FC236}">
                <a16:creationId xmlns:a16="http://schemas.microsoft.com/office/drawing/2014/main" id="{BCA4324E-80A0-4175-BC7A-3CDFFACDF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579" y="1997574"/>
            <a:ext cx="122631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0</a:t>
            </a:r>
          </a:p>
        </p:txBody>
      </p:sp>
      <p:sp>
        <p:nvSpPr>
          <p:cNvPr id="47" name="Line 66">
            <a:extLst>
              <a:ext uri="{FF2B5EF4-FFF2-40B4-BE49-F238E27FC236}">
                <a16:creationId xmlns:a16="http://schemas.microsoft.com/office/drawing/2014/main" id="{C4637C5D-0EF9-45D0-8C37-FC3AEA8AD1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24901" y="2126672"/>
            <a:ext cx="1582427" cy="3669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 Box 121">
            <a:extLst>
              <a:ext uri="{FF2B5EF4-FFF2-40B4-BE49-F238E27FC236}">
                <a16:creationId xmlns:a16="http://schemas.microsoft.com/office/drawing/2014/main" id="{BACA4EC0-6F57-40E0-ABD7-DA6461C13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403" y="1103986"/>
            <a:ext cx="175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49" name="Text Box 122">
            <a:extLst>
              <a:ext uri="{FF2B5EF4-FFF2-40B4-BE49-F238E27FC236}">
                <a16:creationId xmlns:a16="http://schemas.microsoft.com/office/drawing/2014/main" id="{ED152C1F-421B-44D3-9D89-2C757268B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00" y="1076240"/>
            <a:ext cx="9619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26827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6" grpId="0"/>
      <p:bldP spid="47" grpId="0" animBg="1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11" y="766802"/>
            <a:ext cx="4083874" cy="2971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90" y="2252637"/>
            <a:ext cx="3734294" cy="4479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7079952" y="3676147"/>
            <a:ext cx="1510658" cy="1510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0295">
            <a:off x="4342842" y="3566557"/>
            <a:ext cx="1510658" cy="15106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6270" y="1115507"/>
            <a:ext cx="3166151" cy="2030591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cảm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rất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nhiều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7867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6">
            <a:extLst>
              <a:ext uri="{FF2B5EF4-FFF2-40B4-BE49-F238E27FC236}">
                <a16:creationId xmlns:a16="http://schemas.microsoft.com/office/drawing/2014/main" id="{C23A1DD6-29A3-4003-B1A3-764BBF8C7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B651EB-E0E3-44F7-8EDF-27AE35548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719" y="2356064"/>
            <a:ext cx="7459067" cy="246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3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101600"/>
            <a:ext cx="11858171" cy="675640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8" name="Picture 7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1B930B24-DD37-457D-BD24-CCB5BC3A6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67" y="1296451"/>
            <a:ext cx="1257952" cy="2887301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8FA239E-DB6D-489A-8AAB-D03D23217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42" y="1030278"/>
            <a:ext cx="2031654" cy="1969544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B92C7AE3-9B51-4745-BCFF-6AD1F6B4A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51" y="1084397"/>
            <a:ext cx="2132549" cy="1898262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F386C912-7D03-44F0-A3B3-DA9CAE4ED2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149" y="1120014"/>
            <a:ext cx="2084968" cy="1862645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2AB607C3-130B-4582-9D1C-F65C9E428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781" y="1082784"/>
            <a:ext cx="2132549" cy="1899876"/>
          </a:xfrm>
          <a:prstGeom prst="rect">
            <a:avLst/>
          </a:prstGeom>
        </p:spPr>
      </p:pic>
      <p:pic>
        <p:nvPicPr>
          <p:cNvPr id="15" name="Picture 14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A27E3F5A-C05A-4342-8BBB-F84EAD28B9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151" y="1487357"/>
            <a:ext cx="1635148" cy="2753302"/>
          </a:xfrm>
          <a:prstGeom prst="rect">
            <a:avLst/>
          </a:prstGeom>
        </p:spPr>
      </p:pic>
      <p:pic>
        <p:nvPicPr>
          <p:cNvPr id="19" name="Picture 18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0ADD89E0-D524-4570-B4A8-7D95870266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352" y="2419240"/>
            <a:ext cx="358403" cy="350520"/>
          </a:xfrm>
          <a:prstGeom prst="rect">
            <a:avLst/>
          </a:prstGeom>
        </p:spPr>
      </p:pic>
      <p:pic>
        <p:nvPicPr>
          <p:cNvPr id="35" name="Picture 34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1498D789-6544-435B-A0D4-8293DB9197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326" y="2419240"/>
            <a:ext cx="358403" cy="350520"/>
          </a:xfrm>
          <a:prstGeom prst="rect">
            <a:avLst/>
          </a:prstGeom>
        </p:spPr>
      </p:pic>
      <p:pic>
        <p:nvPicPr>
          <p:cNvPr id="36" name="Picture 35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7B3DD52-35B1-47B3-95F0-3630D346CE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605" y="2419240"/>
            <a:ext cx="358403" cy="350520"/>
          </a:xfrm>
          <a:prstGeom prst="rect">
            <a:avLst/>
          </a:prstGeom>
        </p:spPr>
      </p:pic>
      <p:pic>
        <p:nvPicPr>
          <p:cNvPr id="37" name="Picture 36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FC3AC063-B83C-4543-8558-58C0E93636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066" y="2419240"/>
            <a:ext cx="358403" cy="350520"/>
          </a:xfrm>
          <a:prstGeom prst="rect">
            <a:avLst/>
          </a:prstGeom>
        </p:spPr>
      </p:pic>
      <p:pic>
        <p:nvPicPr>
          <p:cNvPr id="40" name="Picture 39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27BD7034-CD9A-4B68-841D-F59D40B3F9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669" y="2175038"/>
            <a:ext cx="358403" cy="350520"/>
          </a:xfrm>
          <a:prstGeom prst="rect">
            <a:avLst/>
          </a:prstGeom>
        </p:spPr>
      </p:pic>
      <p:pic>
        <p:nvPicPr>
          <p:cNvPr id="41" name="Picture 40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1D7FA09-9598-465A-9621-784D07272F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25" y="2161394"/>
            <a:ext cx="358403" cy="350520"/>
          </a:xfrm>
          <a:prstGeom prst="rect">
            <a:avLst/>
          </a:prstGeom>
        </p:spPr>
      </p:pic>
      <p:pic>
        <p:nvPicPr>
          <p:cNvPr id="42" name="Picture 41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001DB4A0-0ED9-448F-823E-68D944227A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447" y="2188682"/>
            <a:ext cx="358403" cy="350520"/>
          </a:xfrm>
          <a:prstGeom prst="rect">
            <a:avLst/>
          </a:prstGeom>
        </p:spPr>
      </p:pic>
      <p:pic>
        <p:nvPicPr>
          <p:cNvPr id="43" name="Picture 42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64D750BE-377A-470E-A46B-2CEDE6BC6A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425" y="1939797"/>
            <a:ext cx="358403" cy="350520"/>
          </a:xfrm>
          <a:prstGeom prst="rect">
            <a:avLst/>
          </a:prstGeom>
        </p:spPr>
      </p:pic>
      <p:pic>
        <p:nvPicPr>
          <p:cNvPr id="46" name="Picture 45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CD2CD205-74F5-4FE9-AEDD-7DD51FE2C1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867" y="1926153"/>
            <a:ext cx="358403" cy="350520"/>
          </a:xfrm>
          <a:prstGeom prst="rect">
            <a:avLst/>
          </a:prstGeom>
        </p:spPr>
      </p:pic>
      <p:pic>
        <p:nvPicPr>
          <p:cNvPr id="47" name="Picture 46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FC42C32D-2134-47FD-90DD-8CCC5EBAB8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25" y="1716061"/>
            <a:ext cx="358403" cy="350520"/>
          </a:xfrm>
          <a:prstGeom prst="rect">
            <a:avLst/>
          </a:prstGeom>
        </p:spPr>
      </p:pic>
      <p:pic>
        <p:nvPicPr>
          <p:cNvPr id="48" name="Picture 47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79BBFC5A-70B6-416D-BF5A-093335FF69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48" y="2363942"/>
            <a:ext cx="358403" cy="350520"/>
          </a:xfrm>
          <a:prstGeom prst="rect">
            <a:avLst/>
          </a:prstGeom>
        </p:spPr>
      </p:pic>
      <p:pic>
        <p:nvPicPr>
          <p:cNvPr id="49" name="Picture 48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734E0D44-3157-4CB3-ABB6-61225F099E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122" y="2363942"/>
            <a:ext cx="358403" cy="350520"/>
          </a:xfrm>
          <a:prstGeom prst="rect">
            <a:avLst/>
          </a:prstGeom>
        </p:spPr>
      </p:pic>
      <p:pic>
        <p:nvPicPr>
          <p:cNvPr id="50" name="Picture 49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8D6AB5D-B3DD-483A-BBE3-245DFF16C3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401" y="2363942"/>
            <a:ext cx="358403" cy="350520"/>
          </a:xfrm>
          <a:prstGeom prst="rect">
            <a:avLst/>
          </a:prstGeom>
        </p:spPr>
      </p:pic>
      <p:pic>
        <p:nvPicPr>
          <p:cNvPr id="51" name="Picture 50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923D571D-515F-43F3-B238-1244D65ABF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62" y="2363942"/>
            <a:ext cx="358403" cy="350520"/>
          </a:xfrm>
          <a:prstGeom prst="rect">
            <a:avLst/>
          </a:prstGeom>
        </p:spPr>
      </p:pic>
      <p:pic>
        <p:nvPicPr>
          <p:cNvPr id="52" name="Picture 51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77731216-0AA7-4CF3-87F9-375F587441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465" y="2119740"/>
            <a:ext cx="358403" cy="350520"/>
          </a:xfrm>
          <a:prstGeom prst="rect">
            <a:avLst/>
          </a:prstGeom>
        </p:spPr>
      </p:pic>
      <p:pic>
        <p:nvPicPr>
          <p:cNvPr id="53" name="Picture 52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E34C94D7-5E9B-42E1-B00E-F613EB4857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21" y="2106096"/>
            <a:ext cx="358403" cy="350520"/>
          </a:xfrm>
          <a:prstGeom prst="rect">
            <a:avLst/>
          </a:prstGeom>
        </p:spPr>
      </p:pic>
      <p:pic>
        <p:nvPicPr>
          <p:cNvPr id="54" name="Picture 53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39FFA80F-30E6-49B6-B0D6-AA62917C43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243" y="2133384"/>
            <a:ext cx="358403" cy="350520"/>
          </a:xfrm>
          <a:prstGeom prst="rect">
            <a:avLst/>
          </a:prstGeom>
        </p:spPr>
      </p:pic>
      <p:pic>
        <p:nvPicPr>
          <p:cNvPr id="55" name="Picture 54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648CE356-ABAB-425B-B1BB-627E8777CD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221" y="1884499"/>
            <a:ext cx="358403" cy="350520"/>
          </a:xfrm>
          <a:prstGeom prst="rect">
            <a:avLst/>
          </a:prstGeom>
        </p:spPr>
      </p:pic>
      <p:pic>
        <p:nvPicPr>
          <p:cNvPr id="56" name="Picture 55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637B7259-45FB-49B1-8C7D-7276EA3286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663" y="1870855"/>
            <a:ext cx="358403" cy="350520"/>
          </a:xfrm>
          <a:prstGeom prst="rect">
            <a:avLst/>
          </a:prstGeom>
        </p:spPr>
      </p:pic>
      <p:pic>
        <p:nvPicPr>
          <p:cNvPr id="57" name="Picture 56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73CCC196-BE7C-4DCF-A757-CE2E42F9C0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21" y="1660763"/>
            <a:ext cx="358403" cy="350520"/>
          </a:xfrm>
          <a:prstGeom prst="rect">
            <a:avLst/>
          </a:prstGeom>
        </p:spPr>
      </p:pic>
      <p:pic>
        <p:nvPicPr>
          <p:cNvPr id="58" name="Picture 57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45D7E6A5-533E-42DC-8840-ECE2420500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14" y="2350298"/>
            <a:ext cx="358403" cy="350520"/>
          </a:xfrm>
          <a:prstGeom prst="rect">
            <a:avLst/>
          </a:prstGeom>
        </p:spPr>
      </p:pic>
      <p:pic>
        <p:nvPicPr>
          <p:cNvPr id="59" name="Picture 58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28FD22EF-7901-493E-A022-B50961B524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388" y="2350298"/>
            <a:ext cx="358403" cy="350520"/>
          </a:xfrm>
          <a:prstGeom prst="rect">
            <a:avLst/>
          </a:prstGeom>
        </p:spPr>
      </p:pic>
      <p:pic>
        <p:nvPicPr>
          <p:cNvPr id="60" name="Picture 59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70B6EB01-7961-49FF-BA96-4818B6576F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667" y="2350298"/>
            <a:ext cx="358403" cy="350520"/>
          </a:xfrm>
          <a:prstGeom prst="rect">
            <a:avLst/>
          </a:prstGeom>
        </p:spPr>
      </p:pic>
      <p:pic>
        <p:nvPicPr>
          <p:cNvPr id="61" name="Picture 60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6ED852FE-ECC7-4414-81B3-E275697821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128" y="2350298"/>
            <a:ext cx="358403" cy="350520"/>
          </a:xfrm>
          <a:prstGeom prst="rect">
            <a:avLst/>
          </a:prstGeom>
        </p:spPr>
      </p:pic>
      <p:pic>
        <p:nvPicPr>
          <p:cNvPr id="62" name="Picture 61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4C4D1323-8D57-4395-9196-031262FE9C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731" y="2106096"/>
            <a:ext cx="358403" cy="350520"/>
          </a:xfrm>
          <a:prstGeom prst="rect">
            <a:avLst/>
          </a:prstGeom>
        </p:spPr>
      </p:pic>
      <p:pic>
        <p:nvPicPr>
          <p:cNvPr id="63" name="Picture 62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F42C776-30C0-4486-AC92-5010F15865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087" y="2092452"/>
            <a:ext cx="358403" cy="350520"/>
          </a:xfrm>
          <a:prstGeom prst="rect">
            <a:avLst/>
          </a:prstGeom>
        </p:spPr>
      </p:pic>
      <p:pic>
        <p:nvPicPr>
          <p:cNvPr id="64" name="Picture 63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979107EF-60BF-4F87-98CA-B1D5D94A5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509" y="2119740"/>
            <a:ext cx="358403" cy="350520"/>
          </a:xfrm>
          <a:prstGeom prst="rect">
            <a:avLst/>
          </a:prstGeom>
        </p:spPr>
      </p:pic>
      <p:pic>
        <p:nvPicPr>
          <p:cNvPr id="65" name="Picture 64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1167F7E-0AE8-4BA8-BFE9-464A5F8EB2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487" y="1870855"/>
            <a:ext cx="358403" cy="350520"/>
          </a:xfrm>
          <a:prstGeom prst="rect">
            <a:avLst/>
          </a:prstGeom>
        </p:spPr>
      </p:pic>
      <p:pic>
        <p:nvPicPr>
          <p:cNvPr id="66" name="Picture 65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15D61ADA-A35C-4BAB-BF83-5A46A633B6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929" y="1857211"/>
            <a:ext cx="358403" cy="350520"/>
          </a:xfrm>
          <a:prstGeom prst="rect">
            <a:avLst/>
          </a:prstGeom>
        </p:spPr>
      </p:pic>
      <p:pic>
        <p:nvPicPr>
          <p:cNvPr id="67" name="Picture 66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7288C96C-FA61-4140-9DE1-93861CF160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087" y="1647119"/>
            <a:ext cx="358403" cy="350520"/>
          </a:xfrm>
          <a:prstGeom prst="rect">
            <a:avLst/>
          </a:prstGeom>
        </p:spPr>
      </p:pic>
      <p:pic>
        <p:nvPicPr>
          <p:cNvPr id="68" name="Picture 67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1F2BD801-2373-4979-802E-6180391357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832" y="2336654"/>
            <a:ext cx="358403" cy="350520"/>
          </a:xfrm>
          <a:prstGeom prst="rect">
            <a:avLst/>
          </a:prstGeom>
        </p:spPr>
      </p:pic>
      <p:pic>
        <p:nvPicPr>
          <p:cNvPr id="69" name="Picture 68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3DFB3B68-6238-455A-80DF-73AF2DA2F6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806" y="2336654"/>
            <a:ext cx="358403" cy="350520"/>
          </a:xfrm>
          <a:prstGeom prst="rect">
            <a:avLst/>
          </a:prstGeom>
        </p:spPr>
      </p:pic>
      <p:pic>
        <p:nvPicPr>
          <p:cNvPr id="70" name="Picture 69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36537DF3-5CC8-4CC2-8030-ED4C7F0D06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085" y="2336654"/>
            <a:ext cx="358403" cy="350520"/>
          </a:xfrm>
          <a:prstGeom prst="rect">
            <a:avLst/>
          </a:prstGeom>
        </p:spPr>
      </p:pic>
      <p:pic>
        <p:nvPicPr>
          <p:cNvPr id="71" name="Picture 70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2CF59CBA-3C76-45B1-827F-1AA23BD10B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546" y="2336654"/>
            <a:ext cx="358403" cy="350520"/>
          </a:xfrm>
          <a:prstGeom prst="rect">
            <a:avLst/>
          </a:prstGeom>
        </p:spPr>
      </p:pic>
      <p:pic>
        <p:nvPicPr>
          <p:cNvPr id="72" name="Picture 71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462E51AB-A2B8-4AD7-A3A6-08F51A66A1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149" y="2092452"/>
            <a:ext cx="358403" cy="350520"/>
          </a:xfrm>
          <a:prstGeom prst="rect">
            <a:avLst/>
          </a:prstGeom>
        </p:spPr>
      </p:pic>
      <p:pic>
        <p:nvPicPr>
          <p:cNvPr id="73" name="Picture 72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0EDDAD75-F2EA-4438-863A-6B58E3A7F8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505" y="2078808"/>
            <a:ext cx="358403" cy="350520"/>
          </a:xfrm>
          <a:prstGeom prst="rect">
            <a:avLst/>
          </a:prstGeom>
        </p:spPr>
      </p:pic>
      <p:pic>
        <p:nvPicPr>
          <p:cNvPr id="74" name="Picture 73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CC58667-B814-45FA-B97E-86B7E5E7A9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927" y="2106096"/>
            <a:ext cx="358403" cy="350520"/>
          </a:xfrm>
          <a:prstGeom prst="rect">
            <a:avLst/>
          </a:prstGeom>
        </p:spPr>
      </p:pic>
      <p:pic>
        <p:nvPicPr>
          <p:cNvPr id="75" name="Picture 74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18693BE7-4A30-4711-9065-3F21209C08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905" y="1857211"/>
            <a:ext cx="358403" cy="350520"/>
          </a:xfrm>
          <a:prstGeom prst="rect">
            <a:avLst/>
          </a:prstGeom>
        </p:spPr>
      </p:pic>
      <p:pic>
        <p:nvPicPr>
          <p:cNvPr id="76" name="Picture 75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4798782D-8156-46B2-817C-92BDC0E8B5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347" y="1843567"/>
            <a:ext cx="358403" cy="350520"/>
          </a:xfrm>
          <a:prstGeom prst="rect">
            <a:avLst/>
          </a:prstGeom>
        </p:spPr>
      </p:pic>
      <p:pic>
        <p:nvPicPr>
          <p:cNvPr id="77" name="Picture 76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68E76FF4-6760-4356-B193-7CEEE3A72E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505" y="1633475"/>
            <a:ext cx="358403" cy="350520"/>
          </a:xfrm>
          <a:prstGeom prst="rect">
            <a:avLst/>
          </a:prstGeom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F7A87829-9879-443C-8BDE-B45576189913}"/>
              </a:ext>
            </a:extLst>
          </p:cNvPr>
          <p:cNvSpPr/>
          <p:nvPr/>
        </p:nvSpPr>
        <p:spPr>
          <a:xfrm>
            <a:off x="479248" y="439521"/>
            <a:ext cx="2819978" cy="659565"/>
          </a:xfrm>
          <a:prstGeom prst="wedgeRoundRectCallout">
            <a:avLst>
              <a:gd name="adj1" fmla="val -35244"/>
              <a:gd name="adj2" fmla="val 76364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Speech Bubble: Rectangle with Corners Rounded 77">
            <a:extLst>
              <a:ext uri="{FF2B5EF4-FFF2-40B4-BE49-F238E27FC236}">
                <a16:creationId xmlns:a16="http://schemas.microsoft.com/office/drawing/2014/main" id="{8F717B47-7557-4241-9726-95794A2DD8BB}"/>
              </a:ext>
            </a:extLst>
          </p:cNvPr>
          <p:cNvSpPr/>
          <p:nvPr/>
        </p:nvSpPr>
        <p:spPr>
          <a:xfrm>
            <a:off x="7479255" y="101600"/>
            <a:ext cx="4367305" cy="1052284"/>
          </a:xfrm>
          <a:prstGeom prst="wedgeRoundRectCallout">
            <a:avLst>
              <a:gd name="adj1" fmla="val 37272"/>
              <a:gd name="adj2" fmla="val 67013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khay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khay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9" name="Picture 28" descr="A picture containing indoor, orange, ceramic ware, dishware&#10;&#10;Description automatically generated">
            <a:extLst>
              <a:ext uri="{FF2B5EF4-FFF2-40B4-BE49-F238E27FC236}">
                <a16:creationId xmlns:a16="http://schemas.microsoft.com/office/drawing/2014/main" id="{688A7258-E2B0-4FDE-9F35-9066CB06A0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985" y="3396915"/>
            <a:ext cx="2094968" cy="1047484"/>
          </a:xfrm>
          <a:prstGeom prst="rect">
            <a:avLst/>
          </a:prstGeom>
        </p:spPr>
      </p:pic>
      <p:pic>
        <p:nvPicPr>
          <p:cNvPr id="79" name="Picture 78" descr="A picture containing indoor, orange, ceramic ware, dishware&#10;&#10;Description automatically generated">
            <a:extLst>
              <a:ext uri="{FF2B5EF4-FFF2-40B4-BE49-F238E27FC236}">
                <a16:creationId xmlns:a16="http://schemas.microsoft.com/office/drawing/2014/main" id="{25B3CDA6-1F21-40D2-A1C4-92E72A412E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563" y="3418819"/>
            <a:ext cx="2084968" cy="1042484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A813B61-F8B7-4A95-8986-7345CD9D555D}"/>
              </a:ext>
            </a:extLst>
          </p:cNvPr>
          <p:cNvGrpSpPr/>
          <p:nvPr/>
        </p:nvGrpSpPr>
        <p:grpSpPr>
          <a:xfrm>
            <a:off x="3630452" y="2812854"/>
            <a:ext cx="692038" cy="618138"/>
            <a:chOff x="3640749" y="2873545"/>
            <a:chExt cx="692038" cy="618138"/>
          </a:xfrm>
        </p:grpSpPr>
        <p:pic>
          <p:nvPicPr>
            <p:cNvPr id="80" name="Picture 79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13759245-90EA-473D-B9ED-6BCA532CA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9962">
              <a:off x="3648047" y="3141163"/>
              <a:ext cx="358403" cy="350520"/>
            </a:xfrm>
            <a:prstGeom prst="rect">
              <a:avLst/>
            </a:prstGeom>
          </p:spPr>
        </p:pic>
        <p:pic>
          <p:nvPicPr>
            <p:cNvPr id="81" name="Picture 80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7B40C9E0-DB1D-41FE-A36C-1C72522F5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249">
              <a:off x="3974384" y="3127566"/>
              <a:ext cx="358403" cy="350520"/>
            </a:xfrm>
            <a:prstGeom prst="rect">
              <a:avLst/>
            </a:prstGeom>
          </p:spPr>
        </p:pic>
        <p:pic>
          <p:nvPicPr>
            <p:cNvPr id="82" name="Picture 81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5405AC3A-3622-4A63-9EBE-5D6B935D4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98292">
              <a:off x="3640749" y="2887142"/>
              <a:ext cx="358403" cy="350520"/>
            </a:xfrm>
            <a:prstGeom prst="rect">
              <a:avLst/>
            </a:prstGeom>
          </p:spPr>
        </p:pic>
        <p:pic>
          <p:nvPicPr>
            <p:cNvPr id="83" name="Picture 82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88B32823-4640-4381-8442-802304D92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37677">
              <a:off x="3967086" y="2873545"/>
              <a:ext cx="358403" cy="350520"/>
            </a:xfrm>
            <a:prstGeom prst="rect">
              <a:avLst/>
            </a:prstGeom>
          </p:spPr>
        </p:pic>
      </p:grp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3E6C87D7-E39C-4195-9A3C-1E087F55DF48}"/>
              </a:ext>
            </a:extLst>
          </p:cNvPr>
          <p:cNvSpPr/>
          <p:nvPr/>
        </p:nvSpPr>
        <p:spPr>
          <a:xfrm>
            <a:off x="2530898" y="4526294"/>
            <a:ext cx="8289502" cy="2331706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DF41C8D2-1863-40D2-895A-DD980E88CADF}"/>
              </a:ext>
            </a:extLst>
          </p:cNvPr>
          <p:cNvCxnSpPr/>
          <p:nvPr/>
        </p:nvCxnSpPr>
        <p:spPr>
          <a:xfrm>
            <a:off x="2892384" y="5537996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90" name="TextBox 43">
            <a:extLst>
              <a:ext uri="{FF2B5EF4-FFF2-40B4-BE49-F238E27FC236}">
                <a16:creationId xmlns:a16="http://schemas.microsoft.com/office/drawing/2014/main" id="{4EF79844-1A12-4332-A281-992907DAB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8235" y="4598894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1" name="TextBox 49">
            <a:extLst>
              <a:ext uri="{FF2B5EF4-FFF2-40B4-BE49-F238E27FC236}">
                <a16:creationId xmlns:a16="http://schemas.microsoft.com/office/drawing/2014/main" id="{3D352E23-BC55-4696-ACEF-E846D6A2D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673" y="4582429"/>
            <a:ext cx="64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grpSp>
        <p:nvGrpSpPr>
          <p:cNvPr id="92" name="Group 66">
            <a:extLst>
              <a:ext uri="{FF2B5EF4-FFF2-40B4-BE49-F238E27FC236}">
                <a16:creationId xmlns:a16="http://schemas.microsoft.com/office/drawing/2014/main" id="{3669FDC6-83EF-4737-B039-3E5CD4D19B6D}"/>
              </a:ext>
            </a:extLst>
          </p:cNvPr>
          <p:cNvGrpSpPr>
            <a:grpSpLocks/>
          </p:cNvGrpSpPr>
          <p:nvPr/>
        </p:nvGrpSpPr>
        <p:grpSpPr bwMode="auto">
          <a:xfrm>
            <a:off x="3678414" y="4648545"/>
            <a:ext cx="712788" cy="1431301"/>
            <a:chOff x="2299" y="1252"/>
            <a:chExt cx="449" cy="656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F904489-124A-466E-954C-256BF089B9EC}"/>
                </a:ext>
              </a:extLst>
            </p:cNvPr>
            <p:cNvCxnSpPr/>
            <p:nvPr/>
          </p:nvCxnSpPr>
          <p:spPr>
            <a:xfrm>
              <a:off x="2299" y="1537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68DF1B8-BED2-44A2-A899-E79333E5CD8E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95" name="TextBox 36">
            <a:extLst>
              <a:ext uri="{FF2B5EF4-FFF2-40B4-BE49-F238E27FC236}">
                <a16:creationId xmlns:a16="http://schemas.microsoft.com/office/drawing/2014/main" id="{EC9EE92F-1129-455B-82B7-7D9735E61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759" y="5384932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38">
            <a:extLst>
              <a:ext uri="{FF2B5EF4-FFF2-40B4-BE49-F238E27FC236}">
                <a16:creationId xmlns:a16="http://schemas.microsoft.com/office/drawing/2014/main" id="{0F4AC9DB-1DA8-4AA9-B0D9-13A4FC44A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147" y="5458604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7" name="TextBox 39">
            <a:extLst>
              <a:ext uri="{FF2B5EF4-FFF2-40B4-BE49-F238E27FC236}">
                <a16:creationId xmlns:a16="http://schemas.microsoft.com/office/drawing/2014/main" id="{03825FAD-1C3E-4A2B-BBF4-9840AD644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666" y="5076066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D6BB5EE-A153-44F1-A74A-B740DCCA9B5D}"/>
              </a:ext>
            </a:extLst>
          </p:cNvPr>
          <p:cNvSpPr txBox="1"/>
          <p:nvPr/>
        </p:nvSpPr>
        <p:spPr>
          <a:xfrm>
            <a:off x="4562613" y="4648545"/>
            <a:ext cx="607541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 chia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4; 4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9407D1F-CD28-4538-A328-345F4C2C4F01}"/>
              </a:ext>
            </a:extLst>
          </p:cNvPr>
          <p:cNvSpPr txBox="1"/>
          <p:nvPr/>
        </p:nvSpPr>
        <p:spPr>
          <a:xfrm>
            <a:off x="4562613" y="5509460"/>
            <a:ext cx="598397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8, 8 chia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4.</a:t>
            </a: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4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8; 8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</a:p>
        </p:txBody>
      </p:sp>
      <p:sp>
        <p:nvSpPr>
          <p:cNvPr id="100" name="TextBox 36">
            <a:extLst>
              <a:ext uri="{FF2B5EF4-FFF2-40B4-BE49-F238E27FC236}">
                <a16:creationId xmlns:a16="http://schemas.microsoft.com/office/drawing/2014/main" id="{619D833D-30BE-4CCB-940A-16BFA477E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9259" y="5368986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2" name="TextBox 38">
            <a:extLst>
              <a:ext uri="{FF2B5EF4-FFF2-40B4-BE49-F238E27FC236}">
                <a16:creationId xmlns:a16="http://schemas.microsoft.com/office/drawing/2014/main" id="{32DB2DAA-4E15-4727-9F2A-1532E7FA4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978" y="5468142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3" name="TextBox 38">
            <a:extLst>
              <a:ext uri="{FF2B5EF4-FFF2-40B4-BE49-F238E27FC236}">
                <a16:creationId xmlns:a16="http://schemas.microsoft.com/office/drawing/2014/main" id="{53FB7ACD-BF80-4E11-A9D9-B113A3E55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728" y="5787236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20999485-1A6E-4E83-A97C-2DABF2BB0AE2}"/>
              </a:ext>
            </a:extLst>
          </p:cNvPr>
          <p:cNvCxnSpPr/>
          <p:nvPr/>
        </p:nvCxnSpPr>
        <p:spPr>
          <a:xfrm>
            <a:off x="2921191" y="6285467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07" name="TextBox 38">
            <a:extLst>
              <a:ext uri="{FF2B5EF4-FFF2-40B4-BE49-F238E27FC236}">
                <a16:creationId xmlns:a16="http://schemas.microsoft.com/office/drawing/2014/main" id="{681DB8E8-4ADF-47CE-9EA7-17692E154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478" y="6198264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F3A0D24F-276B-4240-9CE2-8133ED45CFAE}"/>
              </a:ext>
            </a:extLst>
          </p:cNvPr>
          <p:cNvSpPr/>
          <p:nvPr/>
        </p:nvSpPr>
        <p:spPr>
          <a:xfrm>
            <a:off x="5566041" y="6315135"/>
            <a:ext cx="2512186" cy="518541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48 : 2 = 24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9712A762-CF26-49EE-8624-226426C77294}"/>
              </a:ext>
            </a:extLst>
          </p:cNvPr>
          <p:cNvGrpSpPr/>
          <p:nvPr/>
        </p:nvGrpSpPr>
        <p:grpSpPr>
          <a:xfrm>
            <a:off x="7618781" y="2782047"/>
            <a:ext cx="692038" cy="618138"/>
            <a:chOff x="3640749" y="2873545"/>
            <a:chExt cx="692038" cy="618138"/>
          </a:xfrm>
        </p:grpSpPr>
        <p:pic>
          <p:nvPicPr>
            <p:cNvPr id="111" name="Picture 110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400AD699-66A0-4C92-890D-3F8444F13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9962">
              <a:off x="3648047" y="3141163"/>
              <a:ext cx="358403" cy="350520"/>
            </a:xfrm>
            <a:prstGeom prst="rect">
              <a:avLst/>
            </a:prstGeom>
          </p:spPr>
        </p:pic>
        <p:pic>
          <p:nvPicPr>
            <p:cNvPr id="112" name="Picture 111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7E842A7F-F1DE-4C5A-8FEF-DAC1C0871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249">
              <a:off x="3974384" y="3127566"/>
              <a:ext cx="358403" cy="350520"/>
            </a:xfrm>
            <a:prstGeom prst="rect">
              <a:avLst/>
            </a:prstGeom>
          </p:spPr>
        </p:pic>
        <p:pic>
          <p:nvPicPr>
            <p:cNvPr id="113" name="Picture 112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4E013B1B-9EB0-4D3A-B7FB-9A8280F1F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98292">
              <a:off x="3640749" y="2887142"/>
              <a:ext cx="358403" cy="350520"/>
            </a:xfrm>
            <a:prstGeom prst="rect">
              <a:avLst/>
            </a:prstGeom>
          </p:spPr>
        </p:pic>
        <p:pic>
          <p:nvPicPr>
            <p:cNvPr id="114" name="Picture 113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8C9066C9-DC3B-4897-867B-3E130BD4F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37677">
              <a:off x="3967086" y="2873545"/>
              <a:ext cx="358403" cy="350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586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-0.00273 0.10394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5185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-0.00183 0.11667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8" grpId="0" animBg="1"/>
      <p:bldP spid="88" grpId="0" animBg="1"/>
      <p:bldP spid="90" grpId="0"/>
      <p:bldP spid="91" grpId="0"/>
      <p:bldP spid="95" grpId="0"/>
      <p:bldP spid="96" grpId="0"/>
      <p:bldP spid="97" grpId="0"/>
      <p:bldP spid="98" grpId="0"/>
      <p:bldP spid="99" grpId="0"/>
      <p:bldP spid="100" grpId="0"/>
      <p:bldP spid="102" grpId="0"/>
      <p:bldP spid="103" grpId="0"/>
      <p:bldP spid="107" grpId="0"/>
      <p:bldP spid="10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6">
            <a:extLst>
              <a:ext uri="{FF2B5EF4-FFF2-40B4-BE49-F238E27FC236}">
                <a16:creationId xmlns:a16="http://schemas.microsoft.com/office/drawing/2014/main" id="{C23A1DD6-29A3-4003-B1A3-764BBF8C7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945E51-3E1F-404A-A61D-93CEA6AEB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077" y="2445410"/>
            <a:ext cx="7260965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0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自定义 64">
      <a:dk1>
        <a:sysClr val="windowText" lastClr="000000"/>
      </a:dk1>
      <a:lt1>
        <a:srgbClr val="FFFFFF"/>
      </a:lt1>
      <a:dk2>
        <a:srgbClr val="2D3847"/>
      </a:dk2>
      <a:lt2>
        <a:srgbClr val="EBF0F4"/>
      </a:lt2>
      <a:accent1>
        <a:srgbClr val="377ECD"/>
      </a:accent1>
      <a:accent2>
        <a:srgbClr val="5FC8A9"/>
      </a:accent2>
      <a:accent3>
        <a:srgbClr val="377ECD"/>
      </a:accent3>
      <a:accent4>
        <a:srgbClr val="5FC8A9"/>
      </a:accent4>
      <a:accent5>
        <a:srgbClr val="377ECD"/>
      </a:accent5>
      <a:accent6>
        <a:srgbClr val="5FC8A9"/>
      </a:accent6>
      <a:hlink>
        <a:srgbClr val="0563C1"/>
      </a:hlink>
      <a:folHlink>
        <a:srgbClr val="954F72"/>
      </a:folHlink>
    </a:clrScheme>
    <a:fontScheme name="自定义 1">
      <a:majorFont>
        <a:latin typeface="思源黑体 CN Medium"/>
        <a:ea typeface="思源黑体 CN Bold"/>
        <a:cs typeface=""/>
      </a:majorFont>
      <a:minorFont>
        <a:latin typeface="思源黑体 CN Medium"/>
        <a:ea typeface="思源黑体 CN Medium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455</Words>
  <Application>Microsoft Office PowerPoint</Application>
  <PresentationFormat>Widescreen</PresentationFormat>
  <Paragraphs>127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等线</vt:lpstr>
      <vt:lpstr>等线 Light</vt:lpstr>
      <vt:lpstr>思源黑体 CN Medium</vt:lpstr>
      <vt:lpstr>Arial</vt:lpstr>
      <vt:lpstr>Calibri</vt:lpstr>
      <vt:lpstr>Calibri Light</vt:lpstr>
      <vt:lpstr>Cambria</vt:lpstr>
      <vt:lpstr>Cambria Math</vt:lpstr>
      <vt:lpstr>iCiel Cadena</vt:lpstr>
      <vt:lpstr>Nunito black</vt:lpstr>
      <vt:lpstr>Times New Roman</vt:lpstr>
      <vt:lpstr>千图网拥有20W+精美PPT模板 更多PPT模板下载至：www.58pic.com/office/ppt​​</vt:lpstr>
      <vt:lpstr>9_Office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31</cp:revision>
  <dcterms:created xsi:type="dcterms:W3CDTF">2022-08-06T23:04:17Z</dcterms:created>
  <dcterms:modified xsi:type="dcterms:W3CDTF">2023-10-24T01:44:53Z</dcterms:modified>
</cp:coreProperties>
</file>