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2" r:id="rId6"/>
    <p:sldMasterId id="2147483754" r:id="rId7"/>
  </p:sldMasterIdLst>
  <p:notesMasterIdLst>
    <p:notesMasterId r:id="rId24"/>
  </p:notesMasterIdLst>
  <p:handoutMasterIdLst>
    <p:handoutMasterId r:id="rId25"/>
  </p:handoutMasterIdLst>
  <p:sldIdLst>
    <p:sldId id="287" r:id="rId8"/>
    <p:sldId id="256" r:id="rId9"/>
    <p:sldId id="302" r:id="rId10"/>
    <p:sldId id="303" r:id="rId11"/>
    <p:sldId id="314" r:id="rId12"/>
    <p:sldId id="344" r:id="rId13"/>
    <p:sldId id="315" r:id="rId14"/>
    <p:sldId id="331" r:id="rId15"/>
    <p:sldId id="345" r:id="rId16"/>
    <p:sldId id="346" r:id="rId17"/>
    <p:sldId id="347" r:id="rId18"/>
    <p:sldId id="352" r:id="rId19"/>
    <p:sldId id="350" r:id="rId20"/>
    <p:sldId id="351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0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10/24/2023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C5885C-FDF4-4DEA-85B9-FEE7AA6771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147" y="457458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5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FC64B88B-4A57-18AF-104B-AF6C57902DCF}"/>
              </a:ext>
            </a:extLst>
          </p:cNvPr>
          <p:cNvSpPr txBox="1"/>
          <p:nvPr/>
        </p:nvSpPr>
        <p:spPr>
          <a:xfrm>
            <a:off x="1565268" y="330294"/>
            <a:ext cx="9061465" cy="19409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2.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Hoa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mang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75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ra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bán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đều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vào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Hỏi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bao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nhiêu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CDD4-6D04-3627-AF71-E8A705F277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" b="97229" l="9931" r="89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65" r="19251"/>
          <a:stretch/>
        </p:blipFill>
        <p:spPr>
          <a:xfrm>
            <a:off x="705361" y="2511292"/>
            <a:ext cx="2639028" cy="3023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4E678-6D44-44CF-8606-3E863F94CB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3499812" y="3847617"/>
            <a:ext cx="2581155" cy="1250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851E2-DA60-27A1-B569-2BE37AEE6E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6236390" y="3828728"/>
            <a:ext cx="2581155" cy="125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F8F02-5D92-F69F-28AD-C23237A2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6" b="19171" l="51260" r="772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1" t="-1174" r="22906" b="80046"/>
          <a:stretch/>
        </p:blipFill>
        <p:spPr>
          <a:xfrm>
            <a:off x="8823221" y="3828728"/>
            <a:ext cx="2581155" cy="1250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F0EDD5-DEB9-F69F-BE6B-2A7790EA67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1" y="2505532"/>
            <a:ext cx="2096889" cy="2096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FD84AB-671C-6DB0-7D09-FD901B6B8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49" y="2505532"/>
            <a:ext cx="2096889" cy="20968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C7F83-3F50-043A-915F-F9D378BEDD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27" y1="45752" x2="35376" y2="44903"/>
                        <a14:foregroundMark x1="36711" y1="45934" x2="37379" y2="60619"/>
                        <a14:foregroundMark x1="37379" y1="63107" x2="37379" y2="67536"/>
                        <a14:foregroundMark x1="24757" y1="49272" x2="31978" y2="54005"/>
                        <a14:foregroundMark x1="34345" y1="54490" x2="36529" y2="60255"/>
                        <a14:foregroundMark x1="68932" y1="58920" x2="72694" y2="6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679" y="2413257"/>
            <a:ext cx="2096889" cy="209688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20CD02-70FB-A2FC-625E-FC84E0D6ADC0}"/>
              </a:ext>
            </a:extLst>
          </p:cNvPr>
          <p:cNvGrpSpPr/>
          <p:nvPr/>
        </p:nvGrpSpPr>
        <p:grpSpPr>
          <a:xfrm>
            <a:off x="6943261" y="3311856"/>
            <a:ext cx="4763175" cy="3172148"/>
            <a:chOff x="6386790" y="2396167"/>
            <a:chExt cx="4763175" cy="3172148"/>
          </a:xfrm>
        </p:grpSpPr>
        <p:pic>
          <p:nvPicPr>
            <p:cNvPr id="19" name="图片 3" descr="C:\Users\Am'be'r\Desktop\千库网_背着书包的小学生免抠PNG素材_元素编号11791646.png千库网_背着书包的小学生免抠PNG素材_元素编号11791646">
              <a:extLst>
                <a:ext uri="{FF2B5EF4-FFF2-40B4-BE49-F238E27FC236}">
                  <a16:creationId xmlns:a16="http://schemas.microsoft.com/office/drawing/2014/main" id="{8D18C04F-590C-8BAD-8D75-6E9DDC2D1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915400" y="3333750"/>
              <a:ext cx="2234565" cy="2234565"/>
            </a:xfrm>
            <a:prstGeom prst="rect">
              <a:avLst/>
            </a:prstGeom>
          </p:spPr>
        </p:pic>
        <p:sp>
          <p:nvSpPr>
            <p:cNvPr id="20" name="文本框 5">
              <a:extLst>
                <a:ext uri="{FF2B5EF4-FFF2-40B4-BE49-F238E27FC236}">
                  <a16:creationId xmlns:a16="http://schemas.microsoft.com/office/drawing/2014/main" id="{3EB7C8C8-E56D-ECE8-5B37-B082A65B5CD4}"/>
                </a:ext>
              </a:extLst>
            </p:cNvPr>
            <p:cNvSpPr txBox="1"/>
            <p:nvPr/>
          </p:nvSpPr>
          <p:spPr>
            <a:xfrm>
              <a:off x="6581169" y="2676712"/>
              <a:ext cx="2880995" cy="7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hỏi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21" name="组合 188">
              <a:extLst>
                <a:ext uri="{FF2B5EF4-FFF2-40B4-BE49-F238E27FC236}">
                  <a16:creationId xmlns:a16="http://schemas.microsoft.com/office/drawing/2014/main" id="{5C90E153-67D3-7977-C5FC-FB71FBCDE5EB}"/>
                </a:ext>
              </a:extLst>
            </p:cNvPr>
            <p:cNvGrpSpPr/>
            <p:nvPr/>
          </p:nvGrpSpPr>
          <p:grpSpPr>
            <a:xfrm rot="21402237">
              <a:off x="6386790" y="2396167"/>
              <a:ext cx="3241906" cy="1626725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C1A33B0A-72A3-DF5D-E79F-E3EB3D06707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BFBC78F1-72B3-FC0F-8DCB-76B76FB5D872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495A5126-C09B-B7E3-B53C-5C4E9A5C7F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BD73EA2D-3B31-4829-2DD2-92408BF6EB1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99DC38C3-247E-A2A4-0B6B-FF7647A58BD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9E8B8687-EBF2-C0C8-53EC-74089DA4D9E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D1B9E7BC-BA9B-43A7-C12B-F0A398DA897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9" name="组合 197">
                <a:extLst>
                  <a:ext uri="{FF2B5EF4-FFF2-40B4-BE49-F238E27FC236}">
                    <a16:creationId xmlns:a16="http://schemas.microsoft.com/office/drawing/2014/main" id="{FA4BE19B-6CBA-86C1-3B80-B279DD37164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0" name="Freeform 12">
                  <a:extLst>
                    <a:ext uri="{FF2B5EF4-FFF2-40B4-BE49-F238E27FC236}">
                      <a16:creationId xmlns:a16="http://schemas.microsoft.com/office/drawing/2014/main" id="{5320E0B4-145F-0536-FAB0-3AE02444E59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3">
                  <a:extLst>
                    <a:ext uri="{FF2B5EF4-FFF2-40B4-BE49-F238E27FC236}">
                      <a16:creationId xmlns:a16="http://schemas.microsoft.com/office/drawing/2014/main" id="{B3A9B435-F11E-CFD4-E154-1A0595196BE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14">
                  <a:extLst>
                    <a:ext uri="{FF2B5EF4-FFF2-40B4-BE49-F238E27FC236}">
                      <a16:creationId xmlns:a16="http://schemas.microsoft.com/office/drawing/2014/main" id="{DA3E4CCB-3821-BB05-7C1F-467A256EE7B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15">
                  <a:extLst>
                    <a:ext uri="{FF2B5EF4-FFF2-40B4-BE49-F238E27FC236}">
                      <a16:creationId xmlns:a16="http://schemas.microsoft.com/office/drawing/2014/main" id="{B6B694AC-D6D2-DFF5-ABAD-C0B493F24A28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16">
                  <a:extLst>
                    <a:ext uri="{FF2B5EF4-FFF2-40B4-BE49-F238E27FC236}">
                      <a16:creationId xmlns:a16="http://schemas.microsoft.com/office/drawing/2014/main" id="{8B096117-0C1F-DBA4-52C5-918B954619A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17">
                  <a:extLst>
                    <a:ext uri="{FF2B5EF4-FFF2-40B4-BE49-F238E27FC236}">
                      <a16:creationId xmlns:a16="http://schemas.microsoft.com/office/drawing/2014/main" id="{F571D55D-8950-CC0A-F835-3DDBD6A12A8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18">
                  <a:extLst>
                    <a:ext uri="{FF2B5EF4-FFF2-40B4-BE49-F238E27FC236}">
                      <a16:creationId xmlns:a16="http://schemas.microsoft.com/office/drawing/2014/main" id="{1E322B54-BA62-4ED0-AA69-1C9C9D6F7F93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19">
                  <a:extLst>
                    <a:ext uri="{FF2B5EF4-FFF2-40B4-BE49-F238E27FC236}">
                      <a16:creationId xmlns:a16="http://schemas.microsoft.com/office/drawing/2014/main" id="{F27148A9-27BF-0F70-E65D-466D1E20EE4C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20">
                  <a:extLst>
                    <a:ext uri="{FF2B5EF4-FFF2-40B4-BE49-F238E27FC236}">
                      <a16:creationId xmlns:a16="http://schemas.microsoft.com/office/drawing/2014/main" id="{037CF847-F463-FE56-55FC-9B2B5918330E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21">
                  <a:extLst>
                    <a:ext uri="{FF2B5EF4-FFF2-40B4-BE49-F238E27FC236}">
                      <a16:creationId xmlns:a16="http://schemas.microsoft.com/office/drawing/2014/main" id="{27F53174-8F42-A437-B880-CDEE3844D49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22">
                  <a:extLst>
                    <a:ext uri="{FF2B5EF4-FFF2-40B4-BE49-F238E27FC236}">
                      <a16:creationId xmlns:a16="http://schemas.microsoft.com/office/drawing/2014/main" id="{656516EB-A25F-CC68-44B8-857E9D6B52AE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23">
                  <a:extLst>
                    <a:ext uri="{FF2B5EF4-FFF2-40B4-BE49-F238E27FC236}">
                      <a16:creationId xmlns:a16="http://schemas.microsoft.com/office/drawing/2014/main" id="{A141F909-9CDF-808F-EBBA-5B012F39D1D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24">
                  <a:extLst>
                    <a:ext uri="{FF2B5EF4-FFF2-40B4-BE49-F238E27FC236}">
                      <a16:creationId xmlns:a16="http://schemas.microsoft.com/office/drawing/2014/main" id="{D646F1F7-94B2-FD66-480E-06DCA2473213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25">
                  <a:extLst>
                    <a:ext uri="{FF2B5EF4-FFF2-40B4-BE49-F238E27FC236}">
                      <a16:creationId xmlns:a16="http://schemas.microsoft.com/office/drawing/2014/main" id="{AFF552C2-46FF-AEE4-7BE8-87E5518A688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26">
                  <a:extLst>
                    <a:ext uri="{FF2B5EF4-FFF2-40B4-BE49-F238E27FC236}">
                      <a16:creationId xmlns:a16="http://schemas.microsoft.com/office/drawing/2014/main" id="{FA823568-155C-1812-76B0-230D0DF49C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27">
                  <a:extLst>
                    <a:ext uri="{FF2B5EF4-FFF2-40B4-BE49-F238E27FC236}">
                      <a16:creationId xmlns:a16="http://schemas.microsoft.com/office/drawing/2014/main" id="{ADF6FE85-360A-6193-2022-26B67E653567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28">
                  <a:extLst>
                    <a:ext uri="{FF2B5EF4-FFF2-40B4-BE49-F238E27FC236}">
                      <a16:creationId xmlns:a16="http://schemas.microsoft.com/office/drawing/2014/main" id="{AB552E03-0688-FD17-8324-F2C679F49F6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29">
                  <a:extLst>
                    <a:ext uri="{FF2B5EF4-FFF2-40B4-BE49-F238E27FC236}">
                      <a16:creationId xmlns:a16="http://schemas.microsoft.com/office/drawing/2014/main" id="{E5958F13-9CAA-1BEE-1BC4-1FE710AAD8A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30">
                  <a:extLst>
                    <a:ext uri="{FF2B5EF4-FFF2-40B4-BE49-F238E27FC236}">
                      <a16:creationId xmlns:a16="http://schemas.microsoft.com/office/drawing/2014/main" id="{8983A2D9-3F6D-1FBC-2F37-797E86728F63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31">
                  <a:extLst>
                    <a:ext uri="{FF2B5EF4-FFF2-40B4-BE49-F238E27FC236}">
                      <a16:creationId xmlns:a16="http://schemas.microsoft.com/office/drawing/2014/main" id="{16D3BE08-782F-E91D-9CE0-39530A02FA5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32">
                  <a:extLst>
                    <a:ext uri="{FF2B5EF4-FFF2-40B4-BE49-F238E27FC236}">
                      <a16:creationId xmlns:a16="http://schemas.microsoft.com/office/drawing/2014/main" id="{CEF90F42-FC8F-E0EE-1ACA-1ADD2FED83D7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33">
                  <a:extLst>
                    <a:ext uri="{FF2B5EF4-FFF2-40B4-BE49-F238E27FC236}">
                      <a16:creationId xmlns:a16="http://schemas.microsoft.com/office/drawing/2014/main" id="{27C3DE1A-8786-A55E-4D9D-C6CD88F4063C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34">
                  <a:extLst>
                    <a:ext uri="{FF2B5EF4-FFF2-40B4-BE49-F238E27FC236}">
                      <a16:creationId xmlns:a16="http://schemas.microsoft.com/office/drawing/2014/main" id="{FA409AC2-7811-8B1F-AA72-B404D4597D99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35">
                  <a:extLst>
                    <a:ext uri="{FF2B5EF4-FFF2-40B4-BE49-F238E27FC236}">
                      <a16:creationId xmlns:a16="http://schemas.microsoft.com/office/drawing/2014/main" id="{BD738856-6529-A0A6-5B9C-A20C4AF00FA4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36">
                  <a:extLst>
                    <a:ext uri="{FF2B5EF4-FFF2-40B4-BE49-F238E27FC236}">
                      <a16:creationId xmlns:a16="http://schemas.microsoft.com/office/drawing/2014/main" id="{531169C4-F2C0-E1E4-195A-3DF1A3BBF0C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37">
                  <a:extLst>
                    <a:ext uri="{FF2B5EF4-FFF2-40B4-BE49-F238E27FC236}">
                      <a16:creationId xmlns:a16="http://schemas.microsoft.com/office/drawing/2014/main" id="{B9E9E4FD-51AB-1834-908D-0462172A98EF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38">
                  <a:extLst>
                    <a:ext uri="{FF2B5EF4-FFF2-40B4-BE49-F238E27FC236}">
                      <a16:creationId xmlns:a16="http://schemas.microsoft.com/office/drawing/2014/main" id="{245BD189-DC06-2866-189D-05F7FB05DC3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39">
                  <a:extLst>
                    <a:ext uri="{FF2B5EF4-FFF2-40B4-BE49-F238E27FC236}">
                      <a16:creationId xmlns:a16="http://schemas.microsoft.com/office/drawing/2014/main" id="{D7DD776C-B4F5-7891-ECB6-5BBAAF0DDE11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40">
                  <a:extLst>
                    <a:ext uri="{FF2B5EF4-FFF2-40B4-BE49-F238E27FC236}">
                      <a16:creationId xmlns:a16="http://schemas.microsoft.com/office/drawing/2014/main" id="{1DD8F150-29C4-91EC-826F-6958AEF8D5C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41">
                  <a:extLst>
                    <a:ext uri="{FF2B5EF4-FFF2-40B4-BE49-F238E27FC236}">
                      <a16:creationId xmlns:a16="http://schemas.microsoft.com/office/drawing/2014/main" id="{7F30E0C1-00C6-3104-9795-6FEAE9363E2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42">
                  <a:extLst>
                    <a:ext uri="{FF2B5EF4-FFF2-40B4-BE49-F238E27FC236}">
                      <a16:creationId xmlns:a16="http://schemas.microsoft.com/office/drawing/2014/main" id="{D55E4425-2F50-B17E-37BE-E0B36CED9ACF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43">
                  <a:extLst>
                    <a:ext uri="{FF2B5EF4-FFF2-40B4-BE49-F238E27FC236}">
                      <a16:creationId xmlns:a16="http://schemas.microsoft.com/office/drawing/2014/main" id="{C1EDE66F-1CA8-210A-1DEC-1B5BA03A7A1D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44">
                  <a:extLst>
                    <a:ext uri="{FF2B5EF4-FFF2-40B4-BE49-F238E27FC236}">
                      <a16:creationId xmlns:a16="http://schemas.microsoft.com/office/drawing/2014/main" id="{B0D15696-851B-3716-9F5F-E53412B9EE94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45">
                  <a:extLst>
                    <a:ext uri="{FF2B5EF4-FFF2-40B4-BE49-F238E27FC236}">
                      <a16:creationId xmlns:a16="http://schemas.microsoft.com/office/drawing/2014/main" id="{7DBDF88D-2642-9230-EA9D-99353DF2E202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46">
                  <a:extLst>
                    <a:ext uri="{FF2B5EF4-FFF2-40B4-BE49-F238E27FC236}">
                      <a16:creationId xmlns:a16="http://schemas.microsoft.com/office/drawing/2014/main" id="{D4B946AF-FA9B-6A57-F40F-BE6115843B6F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47">
                  <a:extLst>
                    <a:ext uri="{FF2B5EF4-FFF2-40B4-BE49-F238E27FC236}">
                      <a16:creationId xmlns:a16="http://schemas.microsoft.com/office/drawing/2014/main" id="{394CAF86-6508-B11F-EC76-F4765DA0ACF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48">
                  <a:extLst>
                    <a:ext uri="{FF2B5EF4-FFF2-40B4-BE49-F238E27FC236}">
                      <a16:creationId xmlns:a16="http://schemas.microsoft.com/office/drawing/2014/main" id="{4AA22438-A3E8-41D2-7A9C-B5DF5E6D5EB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49">
                  <a:extLst>
                    <a:ext uri="{FF2B5EF4-FFF2-40B4-BE49-F238E27FC236}">
                      <a16:creationId xmlns:a16="http://schemas.microsoft.com/office/drawing/2014/main" id="{CC735A53-6E9C-7888-CDAF-5F6C4C65F711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50">
                  <a:extLst>
                    <a:ext uri="{FF2B5EF4-FFF2-40B4-BE49-F238E27FC236}">
                      <a16:creationId xmlns:a16="http://schemas.microsoft.com/office/drawing/2014/main" id="{002A944E-380E-EC23-88E2-65265D636A8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51">
                  <a:extLst>
                    <a:ext uri="{FF2B5EF4-FFF2-40B4-BE49-F238E27FC236}">
                      <a16:creationId xmlns:a16="http://schemas.microsoft.com/office/drawing/2014/main" id="{05635EBD-FD85-9136-60F0-C4CD2C41DB17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52">
                  <a:extLst>
                    <a:ext uri="{FF2B5EF4-FFF2-40B4-BE49-F238E27FC236}">
                      <a16:creationId xmlns:a16="http://schemas.microsoft.com/office/drawing/2014/main" id="{AB452404-F7C5-37A1-A4A0-3D73958A3FD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53">
                  <a:extLst>
                    <a:ext uri="{FF2B5EF4-FFF2-40B4-BE49-F238E27FC236}">
                      <a16:creationId xmlns:a16="http://schemas.microsoft.com/office/drawing/2014/main" id="{C98BF65A-6A1C-EE7F-2D68-5AC3DC6ABF9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54">
                  <a:extLst>
                    <a:ext uri="{FF2B5EF4-FFF2-40B4-BE49-F238E27FC236}">
                      <a16:creationId xmlns:a16="http://schemas.microsoft.com/office/drawing/2014/main" id="{0BDD73BC-5B09-6342-7047-D3FEDCFA998F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8" name="Freeform 55">
                  <a:extLst>
                    <a:ext uri="{FF2B5EF4-FFF2-40B4-BE49-F238E27FC236}">
                      <a16:creationId xmlns:a16="http://schemas.microsoft.com/office/drawing/2014/main" id="{0B8C8C3B-8D9A-3132-240E-02BC5E20628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9" name="Freeform 56">
                  <a:extLst>
                    <a:ext uri="{FF2B5EF4-FFF2-40B4-BE49-F238E27FC236}">
                      <a16:creationId xmlns:a16="http://schemas.microsoft.com/office/drawing/2014/main" id="{8F7DFFEF-8199-329F-19AC-2AC5A223886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0" name="Freeform 57">
                  <a:extLst>
                    <a:ext uri="{FF2B5EF4-FFF2-40B4-BE49-F238E27FC236}">
                      <a16:creationId xmlns:a16="http://schemas.microsoft.com/office/drawing/2014/main" id="{DA1C1014-CDC8-C682-6A9D-56ED02BA8DD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1" name="Freeform 58">
                  <a:extLst>
                    <a:ext uri="{FF2B5EF4-FFF2-40B4-BE49-F238E27FC236}">
                      <a16:creationId xmlns:a16="http://schemas.microsoft.com/office/drawing/2014/main" id="{1E949F91-1CB6-A94D-E9F7-3E670DBDCB3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2" name="Freeform 59">
                  <a:extLst>
                    <a:ext uri="{FF2B5EF4-FFF2-40B4-BE49-F238E27FC236}">
                      <a16:creationId xmlns:a16="http://schemas.microsoft.com/office/drawing/2014/main" id="{944ACD9D-0687-5077-8663-764AE91161E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4" name="Freeform 60">
                  <a:extLst>
                    <a:ext uri="{FF2B5EF4-FFF2-40B4-BE49-F238E27FC236}">
                      <a16:creationId xmlns:a16="http://schemas.microsoft.com/office/drawing/2014/main" id="{CE75095E-CA64-7A0C-63B3-61724C583DBD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15" name="Freeform 61">
                  <a:extLst>
                    <a:ext uri="{FF2B5EF4-FFF2-40B4-BE49-F238E27FC236}">
                      <a16:creationId xmlns:a16="http://schemas.microsoft.com/office/drawing/2014/main" id="{7F33AF48-9C37-C5BA-374A-EFCC13B0070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2" name="Freeform 62">
                  <a:extLst>
                    <a:ext uri="{FF2B5EF4-FFF2-40B4-BE49-F238E27FC236}">
                      <a16:creationId xmlns:a16="http://schemas.microsoft.com/office/drawing/2014/main" id="{59E69DD1-AFD6-3421-260F-068709469FB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3" name="Freeform 63">
                  <a:extLst>
                    <a:ext uri="{FF2B5EF4-FFF2-40B4-BE49-F238E27FC236}">
                      <a16:creationId xmlns:a16="http://schemas.microsoft.com/office/drawing/2014/main" id="{ACAB325F-710D-DBB6-33EE-A49AE000D47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F9A2B50A-5E00-CF95-3E10-03D53960D62C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5" name="Freeform 65">
                  <a:extLst>
                    <a:ext uri="{FF2B5EF4-FFF2-40B4-BE49-F238E27FC236}">
                      <a16:creationId xmlns:a16="http://schemas.microsoft.com/office/drawing/2014/main" id="{C0309E4A-524D-D1F1-E69E-B635991670C9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6" name="Freeform 66">
                  <a:extLst>
                    <a:ext uri="{FF2B5EF4-FFF2-40B4-BE49-F238E27FC236}">
                      <a16:creationId xmlns:a16="http://schemas.microsoft.com/office/drawing/2014/main" id="{7B5E1CC9-8CB5-7AC7-5A89-A89ECD6AC5E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7" name="Freeform 67">
                  <a:extLst>
                    <a:ext uri="{FF2B5EF4-FFF2-40B4-BE49-F238E27FC236}">
                      <a16:creationId xmlns:a16="http://schemas.microsoft.com/office/drawing/2014/main" id="{A1BACD1B-3325-0544-B30F-D22B967A34A0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8" name="Freeform 68">
                  <a:extLst>
                    <a:ext uri="{FF2B5EF4-FFF2-40B4-BE49-F238E27FC236}">
                      <a16:creationId xmlns:a16="http://schemas.microsoft.com/office/drawing/2014/main" id="{6E3CA46C-D7DF-DE2B-24C1-4E5060684BC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29" name="Freeform 69">
                  <a:extLst>
                    <a:ext uri="{FF2B5EF4-FFF2-40B4-BE49-F238E27FC236}">
                      <a16:creationId xmlns:a16="http://schemas.microsoft.com/office/drawing/2014/main" id="{9482F7F4-D60C-11F4-CEA5-3C2DE842B2B4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0" name="Freeform 70">
                  <a:extLst>
                    <a:ext uri="{FF2B5EF4-FFF2-40B4-BE49-F238E27FC236}">
                      <a16:creationId xmlns:a16="http://schemas.microsoft.com/office/drawing/2014/main" id="{76025973-FFCD-D6BE-762F-E42BD53AFC8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1" name="Freeform 71">
                  <a:extLst>
                    <a:ext uri="{FF2B5EF4-FFF2-40B4-BE49-F238E27FC236}">
                      <a16:creationId xmlns:a16="http://schemas.microsoft.com/office/drawing/2014/main" id="{F7180AB6-E130-1432-E3D9-71208E04504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2" name="Freeform 72">
                  <a:extLst>
                    <a:ext uri="{FF2B5EF4-FFF2-40B4-BE49-F238E27FC236}">
                      <a16:creationId xmlns:a16="http://schemas.microsoft.com/office/drawing/2014/main" id="{D7237157-C814-9B92-9117-31FBBB24125B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3" name="Freeform 73">
                  <a:extLst>
                    <a:ext uri="{FF2B5EF4-FFF2-40B4-BE49-F238E27FC236}">
                      <a16:creationId xmlns:a16="http://schemas.microsoft.com/office/drawing/2014/main" id="{4327C3AA-B17A-601B-F607-66B64C5F0F9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4" name="Freeform 74">
                  <a:extLst>
                    <a:ext uri="{FF2B5EF4-FFF2-40B4-BE49-F238E27FC236}">
                      <a16:creationId xmlns:a16="http://schemas.microsoft.com/office/drawing/2014/main" id="{F537BB64-1422-C982-85AD-D18D4C6A9AC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5" name="Freeform 75">
                  <a:extLst>
                    <a:ext uri="{FF2B5EF4-FFF2-40B4-BE49-F238E27FC236}">
                      <a16:creationId xmlns:a16="http://schemas.microsoft.com/office/drawing/2014/main" id="{5AAF77D4-A2D0-3D93-A462-64BFAA1A0D81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6" name="Freeform 76">
                  <a:extLst>
                    <a:ext uri="{FF2B5EF4-FFF2-40B4-BE49-F238E27FC236}">
                      <a16:creationId xmlns:a16="http://schemas.microsoft.com/office/drawing/2014/main" id="{70684453-1E84-E5DC-15C2-16070E8B8E66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7" name="Freeform 77">
                  <a:extLst>
                    <a:ext uri="{FF2B5EF4-FFF2-40B4-BE49-F238E27FC236}">
                      <a16:creationId xmlns:a16="http://schemas.microsoft.com/office/drawing/2014/main" id="{10174353-8D43-B78E-30E2-FF821931E48D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8" name="Freeform 78">
                  <a:extLst>
                    <a:ext uri="{FF2B5EF4-FFF2-40B4-BE49-F238E27FC236}">
                      <a16:creationId xmlns:a16="http://schemas.microsoft.com/office/drawing/2014/main" id="{28911FCA-AC61-EA9B-A5B1-2C9F9B49A8D3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39" name="Freeform 79">
                  <a:extLst>
                    <a:ext uri="{FF2B5EF4-FFF2-40B4-BE49-F238E27FC236}">
                      <a16:creationId xmlns:a16="http://schemas.microsoft.com/office/drawing/2014/main" id="{E6D5FD57-8B77-71CB-6CD7-F2D74300BF0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0" name="Freeform 80">
                  <a:extLst>
                    <a:ext uri="{FF2B5EF4-FFF2-40B4-BE49-F238E27FC236}">
                      <a16:creationId xmlns:a16="http://schemas.microsoft.com/office/drawing/2014/main" id="{4E9D8339-A409-0B40-F70D-F2A8B0996B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1" name="Freeform 81">
                  <a:extLst>
                    <a:ext uri="{FF2B5EF4-FFF2-40B4-BE49-F238E27FC236}">
                      <a16:creationId xmlns:a16="http://schemas.microsoft.com/office/drawing/2014/main" id="{D3CECAE2-78D8-CF69-6D4C-DEA2F6925E18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2" name="Freeform 82">
                  <a:extLst>
                    <a:ext uri="{FF2B5EF4-FFF2-40B4-BE49-F238E27FC236}">
                      <a16:creationId xmlns:a16="http://schemas.microsoft.com/office/drawing/2014/main" id="{2D3969D8-E186-34B8-A9E5-2A818E047F87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3" name="Freeform 83">
                  <a:extLst>
                    <a:ext uri="{FF2B5EF4-FFF2-40B4-BE49-F238E27FC236}">
                      <a16:creationId xmlns:a16="http://schemas.microsoft.com/office/drawing/2014/main" id="{A3C508CE-EFA3-09DA-EFBB-59417BA99B6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4" name="Freeform 84">
                  <a:extLst>
                    <a:ext uri="{FF2B5EF4-FFF2-40B4-BE49-F238E27FC236}">
                      <a16:creationId xmlns:a16="http://schemas.microsoft.com/office/drawing/2014/main" id="{34E42030-62E6-EE35-6700-73674A5A78C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5" name="Freeform 85">
                  <a:extLst>
                    <a:ext uri="{FF2B5EF4-FFF2-40B4-BE49-F238E27FC236}">
                      <a16:creationId xmlns:a16="http://schemas.microsoft.com/office/drawing/2014/main" id="{1223A8EA-3CF6-4BF1-5666-9BCC4316D73A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6" name="Freeform 86">
                  <a:extLst>
                    <a:ext uri="{FF2B5EF4-FFF2-40B4-BE49-F238E27FC236}">
                      <a16:creationId xmlns:a16="http://schemas.microsoft.com/office/drawing/2014/main" id="{8A601CBA-C105-AE83-C2DB-E5FA9B27D9E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7" name="Freeform 87">
                  <a:extLst>
                    <a:ext uri="{FF2B5EF4-FFF2-40B4-BE49-F238E27FC236}">
                      <a16:creationId xmlns:a16="http://schemas.microsoft.com/office/drawing/2014/main" id="{2492EA02-820A-E87A-60BF-F52B14EBF579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8" name="Freeform 88">
                  <a:extLst>
                    <a:ext uri="{FF2B5EF4-FFF2-40B4-BE49-F238E27FC236}">
                      <a16:creationId xmlns:a16="http://schemas.microsoft.com/office/drawing/2014/main" id="{905FE387-B32F-5AD2-46A9-DF9A89F9323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49" name="Freeform 89">
                  <a:extLst>
                    <a:ext uri="{FF2B5EF4-FFF2-40B4-BE49-F238E27FC236}">
                      <a16:creationId xmlns:a16="http://schemas.microsoft.com/office/drawing/2014/main" id="{846B5BDD-0756-055A-C62B-61184224AAA9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50" name="Freeform 90">
                  <a:extLst>
                    <a:ext uri="{FF2B5EF4-FFF2-40B4-BE49-F238E27FC236}">
                      <a16:creationId xmlns:a16="http://schemas.microsoft.com/office/drawing/2014/main" id="{5049BEC7-38E9-07B6-F329-26B5E0DD73B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51" name="Freeform 91">
                  <a:extLst>
                    <a:ext uri="{FF2B5EF4-FFF2-40B4-BE49-F238E27FC236}">
                      <a16:creationId xmlns:a16="http://schemas.microsoft.com/office/drawing/2014/main" id="{5EE48799-9647-5B2F-2062-CD88BA4FBF4D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52" name="Freeform 92">
                  <a:extLst>
                    <a:ext uri="{FF2B5EF4-FFF2-40B4-BE49-F238E27FC236}">
                      <a16:creationId xmlns:a16="http://schemas.microsoft.com/office/drawing/2014/main" id="{1FB12809-03B3-E2EB-5608-215ED21ECCB8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29845B6-EE3A-3100-41F9-04E4CCE6DB61}"/>
              </a:ext>
            </a:extLst>
          </p:cNvPr>
          <p:cNvGrpSpPr/>
          <p:nvPr/>
        </p:nvGrpSpPr>
        <p:grpSpPr>
          <a:xfrm>
            <a:off x="291244" y="3092456"/>
            <a:ext cx="4498666" cy="3520862"/>
            <a:chOff x="767273" y="1011949"/>
            <a:chExt cx="4498666" cy="3520862"/>
          </a:xfrm>
        </p:grpSpPr>
        <p:sp>
          <p:nvSpPr>
            <p:cNvPr id="154" name="文本框 2">
              <a:extLst>
                <a:ext uri="{FF2B5EF4-FFF2-40B4-BE49-F238E27FC236}">
                  <a16:creationId xmlns:a16="http://schemas.microsoft.com/office/drawing/2014/main" id="{9E83C576-5ED1-8D84-5995-549CA25CF3E0}"/>
                </a:ext>
              </a:extLst>
            </p:cNvPr>
            <p:cNvSpPr txBox="1"/>
            <p:nvPr/>
          </p:nvSpPr>
          <p:spPr>
            <a:xfrm>
              <a:off x="2436379" y="1218826"/>
              <a:ext cx="2829560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Bài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toán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cho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điều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gì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7号-萌趣果冻体" panose="00000500000000000000" pitchFamily="2" charset="-122"/>
                </a:rPr>
                <a:t>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20AF1B1-F916-B50E-7174-E98D2F81FAFE}"/>
                </a:ext>
              </a:extLst>
            </p:cNvPr>
            <p:cNvGrpSpPr/>
            <p:nvPr/>
          </p:nvGrpSpPr>
          <p:grpSpPr>
            <a:xfrm>
              <a:off x="767273" y="1011949"/>
              <a:ext cx="4208048" cy="3520862"/>
              <a:chOff x="767273" y="1011949"/>
              <a:chExt cx="4208048" cy="3520862"/>
            </a:xfrm>
          </p:grpSpPr>
          <p:pic>
            <p:nvPicPr>
              <p:cNvPr id="156" name="图片 13" descr="C:\Users\Am'be'r\Desktop\千库网_卡通跳舞的小女孩_元素编号11974843.png千库网_卡通跳舞的小女孩_元素编号11974843">
                <a:extLst>
                  <a:ext uri="{FF2B5EF4-FFF2-40B4-BE49-F238E27FC236}">
                    <a16:creationId xmlns:a16="http://schemas.microsoft.com/office/drawing/2014/main" id="{5A730575-37BD-B165-6F92-3C2796493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 flipH="1">
                <a:off x="767273" y="2112826"/>
                <a:ext cx="2419985" cy="2419985"/>
              </a:xfrm>
              <a:prstGeom prst="rect">
                <a:avLst/>
              </a:prstGeom>
            </p:spPr>
          </p:pic>
          <p:grpSp>
            <p:nvGrpSpPr>
              <p:cNvPr id="157" name="组合 15">
                <a:extLst>
                  <a:ext uri="{FF2B5EF4-FFF2-40B4-BE49-F238E27FC236}">
                    <a16:creationId xmlns:a16="http://schemas.microsoft.com/office/drawing/2014/main" id="{309042F0-AEA1-E83D-B82D-8FA1DD1AA01D}"/>
                  </a:ext>
                </a:extLst>
              </p:cNvPr>
              <p:cNvGrpSpPr/>
              <p:nvPr/>
            </p:nvGrpSpPr>
            <p:grpSpPr>
              <a:xfrm rot="1049210" flipH="1">
                <a:off x="1974336" y="1011949"/>
                <a:ext cx="3000985" cy="2198643"/>
                <a:chOff x="3246438" y="1068388"/>
                <a:chExt cx="5711825" cy="4678363"/>
              </a:xfrm>
              <a:solidFill>
                <a:schemeClr val="tx1">
                  <a:lumMod val="65000"/>
                  <a:lumOff val="35000"/>
                </a:schemeClr>
              </a:solidFill>
            </p:grpSpPr>
            <p:sp>
              <p:nvSpPr>
                <p:cNvPr id="158" name="Freeform 5">
                  <a:extLst>
                    <a:ext uri="{FF2B5EF4-FFF2-40B4-BE49-F238E27FC236}">
                      <a16:creationId xmlns:a16="http://schemas.microsoft.com/office/drawing/2014/main" id="{0CA61433-E0B8-8022-22DF-F201C8C0D312}"/>
                    </a:ext>
                  </a:extLst>
                </p:cNvPr>
                <p:cNvSpPr/>
                <p:nvPr/>
              </p:nvSpPr>
              <p:spPr bwMode="auto">
                <a:xfrm>
                  <a:off x="3251202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59" name="Freeform 6">
                  <a:extLst>
                    <a:ext uri="{FF2B5EF4-FFF2-40B4-BE49-F238E27FC236}">
                      <a16:creationId xmlns:a16="http://schemas.microsoft.com/office/drawing/2014/main" id="{DCD48217-70B8-8DAD-CCE8-C0EF6B5BCEAB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60" name="Freeform 7">
                  <a:extLst>
                    <a:ext uri="{FF2B5EF4-FFF2-40B4-BE49-F238E27FC236}">
                      <a16:creationId xmlns:a16="http://schemas.microsoft.com/office/drawing/2014/main" id="{48D30C43-1F4D-C840-00BB-95A784E2787B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61" name="Freeform 8">
                  <a:extLst>
                    <a:ext uri="{FF2B5EF4-FFF2-40B4-BE49-F238E27FC236}">
                      <a16:creationId xmlns:a16="http://schemas.microsoft.com/office/drawing/2014/main" id="{15635451-6F0D-E4F5-3A03-9B8308061245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62" name="Freeform 9">
                  <a:extLst>
                    <a:ext uri="{FF2B5EF4-FFF2-40B4-BE49-F238E27FC236}">
                      <a16:creationId xmlns:a16="http://schemas.microsoft.com/office/drawing/2014/main" id="{FD63F606-8606-13FE-4062-7F7E2318EE2E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63" name="Freeform 10">
                  <a:extLst>
                    <a:ext uri="{FF2B5EF4-FFF2-40B4-BE49-F238E27FC236}">
                      <a16:creationId xmlns:a16="http://schemas.microsoft.com/office/drawing/2014/main" id="{9CA74DAA-0878-D64B-13CB-E30CC3EA4F03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64" name="Freeform 11">
                  <a:extLst>
                    <a:ext uri="{FF2B5EF4-FFF2-40B4-BE49-F238E27FC236}">
                      <a16:creationId xmlns:a16="http://schemas.microsoft.com/office/drawing/2014/main" id="{EA39C6C0-65DC-F58D-EE8A-B69F766B01DF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grpSp>
              <p:nvGrpSpPr>
                <p:cNvPr id="165" name="组合 23">
                  <a:extLst>
                    <a:ext uri="{FF2B5EF4-FFF2-40B4-BE49-F238E27FC236}">
                      <a16:creationId xmlns:a16="http://schemas.microsoft.com/office/drawing/2014/main" id="{91959BE6-D87C-1F14-5751-0F5A9F8B2BAA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66" name="Freeform 12">
                    <a:extLst>
                      <a:ext uri="{FF2B5EF4-FFF2-40B4-BE49-F238E27FC236}">
                        <a16:creationId xmlns:a16="http://schemas.microsoft.com/office/drawing/2014/main" id="{0A0E55F0-7F8D-2515-EEC0-6F9151ABE20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7" name="Freeform 13">
                    <a:extLst>
                      <a:ext uri="{FF2B5EF4-FFF2-40B4-BE49-F238E27FC236}">
                        <a16:creationId xmlns:a16="http://schemas.microsoft.com/office/drawing/2014/main" id="{34DD361E-BCDE-B39F-FC7A-830E56CF1D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8" name="Freeform 14">
                    <a:extLst>
                      <a:ext uri="{FF2B5EF4-FFF2-40B4-BE49-F238E27FC236}">
                        <a16:creationId xmlns:a16="http://schemas.microsoft.com/office/drawing/2014/main" id="{B1069161-D650-1F3D-5EA1-1CCA456001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69" name="Freeform 15">
                    <a:extLst>
                      <a:ext uri="{FF2B5EF4-FFF2-40B4-BE49-F238E27FC236}">
                        <a16:creationId xmlns:a16="http://schemas.microsoft.com/office/drawing/2014/main" id="{C6702E79-3193-CEE0-98ED-D7C0E8BBA6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0" name="Freeform 16">
                    <a:extLst>
                      <a:ext uri="{FF2B5EF4-FFF2-40B4-BE49-F238E27FC236}">
                        <a16:creationId xmlns:a16="http://schemas.microsoft.com/office/drawing/2014/main" id="{85C2C0FB-D32A-6CFE-638F-268731AA8B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1" name="Freeform 17">
                    <a:extLst>
                      <a:ext uri="{FF2B5EF4-FFF2-40B4-BE49-F238E27FC236}">
                        <a16:creationId xmlns:a16="http://schemas.microsoft.com/office/drawing/2014/main" id="{19840D73-1908-D3EE-63CF-7B073C0343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2" name="Freeform 18">
                    <a:extLst>
                      <a:ext uri="{FF2B5EF4-FFF2-40B4-BE49-F238E27FC236}">
                        <a16:creationId xmlns:a16="http://schemas.microsoft.com/office/drawing/2014/main" id="{7067AD38-9770-E21B-7015-BB5BB77A92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3" name="Freeform 19">
                    <a:extLst>
                      <a:ext uri="{FF2B5EF4-FFF2-40B4-BE49-F238E27FC236}">
                        <a16:creationId xmlns:a16="http://schemas.microsoft.com/office/drawing/2014/main" id="{B0A03BC6-CA4E-C03D-FAA4-8DAEF15CBFB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4" name="Freeform 20">
                    <a:extLst>
                      <a:ext uri="{FF2B5EF4-FFF2-40B4-BE49-F238E27FC236}">
                        <a16:creationId xmlns:a16="http://schemas.microsoft.com/office/drawing/2014/main" id="{0B925DB0-280A-1E07-F4AE-6E358CD29B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5" name="Freeform 21">
                    <a:extLst>
                      <a:ext uri="{FF2B5EF4-FFF2-40B4-BE49-F238E27FC236}">
                        <a16:creationId xmlns:a16="http://schemas.microsoft.com/office/drawing/2014/main" id="{51CAFE5A-89E8-1E16-80FF-0EC4F37BB0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6" name="Freeform 22">
                    <a:extLst>
                      <a:ext uri="{FF2B5EF4-FFF2-40B4-BE49-F238E27FC236}">
                        <a16:creationId xmlns:a16="http://schemas.microsoft.com/office/drawing/2014/main" id="{9380D8E4-7621-E985-DE73-981C76345E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7" name="Freeform 23">
                    <a:extLst>
                      <a:ext uri="{FF2B5EF4-FFF2-40B4-BE49-F238E27FC236}">
                        <a16:creationId xmlns:a16="http://schemas.microsoft.com/office/drawing/2014/main" id="{FBEA0811-6A03-E6B1-0748-E148D596553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8" name="Freeform 24">
                    <a:extLst>
                      <a:ext uri="{FF2B5EF4-FFF2-40B4-BE49-F238E27FC236}">
                        <a16:creationId xmlns:a16="http://schemas.microsoft.com/office/drawing/2014/main" id="{0BC01951-1643-1891-0BEB-440E828CD0B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79" name="Freeform 25">
                    <a:extLst>
                      <a:ext uri="{FF2B5EF4-FFF2-40B4-BE49-F238E27FC236}">
                        <a16:creationId xmlns:a16="http://schemas.microsoft.com/office/drawing/2014/main" id="{6CCF7BD8-5314-016C-395D-19DCA05B24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0" name="Freeform 26">
                    <a:extLst>
                      <a:ext uri="{FF2B5EF4-FFF2-40B4-BE49-F238E27FC236}">
                        <a16:creationId xmlns:a16="http://schemas.microsoft.com/office/drawing/2014/main" id="{1BD40F76-970C-93D6-48BE-21C6009148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1" name="Freeform 27">
                    <a:extLst>
                      <a:ext uri="{FF2B5EF4-FFF2-40B4-BE49-F238E27FC236}">
                        <a16:creationId xmlns:a16="http://schemas.microsoft.com/office/drawing/2014/main" id="{F0A710DB-FFF5-3E5C-BF53-451DCB3895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2" name="Freeform 28">
                    <a:extLst>
                      <a:ext uri="{FF2B5EF4-FFF2-40B4-BE49-F238E27FC236}">
                        <a16:creationId xmlns:a16="http://schemas.microsoft.com/office/drawing/2014/main" id="{544114D5-DEA0-6C10-6351-D5D297A10A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3" name="Freeform 29">
                    <a:extLst>
                      <a:ext uri="{FF2B5EF4-FFF2-40B4-BE49-F238E27FC236}">
                        <a16:creationId xmlns:a16="http://schemas.microsoft.com/office/drawing/2014/main" id="{C8DDCA00-9B7D-9C40-3F9E-42FFDCD669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4" name="Freeform 30">
                    <a:extLst>
                      <a:ext uri="{FF2B5EF4-FFF2-40B4-BE49-F238E27FC236}">
                        <a16:creationId xmlns:a16="http://schemas.microsoft.com/office/drawing/2014/main" id="{0603E165-7245-9E12-5E81-1EE1F3F8E4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5" name="Freeform 31">
                    <a:extLst>
                      <a:ext uri="{FF2B5EF4-FFF2-40B4-BE49-F238E27FC236}">
                        <a16:creationId xmlns:a16="http://schemas.microsoft.com/office/drawing/2014/main" id="{9FFC4158-A4EF-2CBC-16DF-26796FE710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6" name="Freeform 32">
                    <a:extLst>
                      <a:ext uri="{FF2B5EF4-FFF2-40B4-BE49-F238E27FC236}">
                        <a16:creationId xmlns:a16="http://schemas.microsoft.com/office/drawing/2014/main" id="{7A7A674A-40A3-21B5-1617-F7F7109B0A5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7" name="Freeform 33">
                    <a:extLst>
                      <a:ext uri="{FF2B5EF4-FFF2-40B4-BE49-F238E27FC236}">
                        <a16:creationId xmlns:a16="http://schemas.microsoft.com/office/drawing/2014/main" id="{E7AF0B3D-B067-EA94-6BF7-B114C7ED8F1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8" name="Freeform 34">
                    <a:extLst>
                      <a:ext uri="{FF2B5EF4-FFF2-40B4-BE49-F238E27FC236}">
                        <a16:creationId xmlns:a16="http://schemas.microsoft.com/office/drawing/2014/main" id="{E5B36480-42F9-4802-0A6F-63813654F9B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89" name="Freeform 35">
                    <a:extLst>
                      <a:ext uri="{FF2B5EF4-FFF2-40B4-BE49-F238E27FC236}">
                        <a16:creationId xmlns:a16="http://schemas.microsoft.com/office/drawing/2014/main" id="{A6CF1CB3-AD26-3DD8-5874-46923922C1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0" name="Freeform 36">
                    <a:extLst>
                      <a:ext uri="{FF2B5EF4-FFF2-40B4-BE49-F238E27FC236}">
                        <a16:creationId xmlns:a16="http://schemas.microsoft.com/office/drawing/2014/main" id="{997E06D4-6C61-B75F-27A1-9A5FC762FF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1" name="Freeform 37">
                    <a:extLst>
                      <a:ext uri="{FF2B5EF4-FFF2-40B4-BE49-F238E27FC236}">
                        <a16:creationId xmlns:a16="http://schemas.microsoft.com/office/drawing/2014/main" id="{D0F679A9-40A9-F51C-EC2F-9546578569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2" name="Freeform 38">
                    <a:extLst>
                      <a:ext uri="{FF2B5EF4-FFF2-40B4-BE49-F238E27FC236}">
                        <a16:creationId xmlns:a16="http://schemas.microsoft.com/office/drawing/2014/main" id="{87A68CD5-4FF6-AF3B-414A-6074653B989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3" name="Freeform 39">
                    <a:extLst>
                      <a:ext uri="{FF2B5EF4-FFF2-40B4-BE49-F238E27FC236}">
                        <a16:creationId xmlns:a16="http://schemas.microsoft.com/office/drawing/2014/main" id="{621C05B3-5BB9-D504-27B2-97A9DAF156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4" name="Freeform 40">
                    <a:extLst>
                      <a:ext uri="{FF2B5EF4-FFF2-40B4-BE49-F238E27FC236}">
                        <a16:creationId xmlns:a16="http://schemas.microsoft.com/office/drawing/2014/main" id="{F14D2ACE-BC27-A6BF-4F27-7C094ABF82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5" name="Freeform 41">
                    <a:extLst>
                      <a:ext uri="{FF2B5EF4-FFF2-40B4-BE49-F238E27FC236}">
                        <a16:creationId xmlns:a16="http://schemas.microsoft.com/office/drawing/2014/main" id="{90DF4083-0C82-DFBC-78F8-AAC4D3E9722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6" name="Freeform 42">
                    <a:extLst>
                      <a:ext uri="{FF2B5EF4-FFF2-40B4-BE49-F238E27FC236}">
                        <a16:creationId xmlns:a16="http://schemas.microsoft.com/office/drawing/2014/main" id="{AA7408C7-E4EA-7E5C-2D07-F1F7D1B42D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7" name="Freeform 43">
                    <a:extLst>
                      <a:ext uri="{FF2B5EF4-FFF2-40B4-BE49-F238E27FC236}">
                        <a16:creationId xmlns:a16="http://schemas.microsoft.com/office/drawing/2014/main" id="{6A16BD67-752C-D5BC-FD6E-FEBCCB2E14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8" name="Freeform 44">
                    <a:extLst>
                      <a:ext uri="{FF2B5EF4-FFF2-40B4-BE49-F238E27FC236}">
                        <a16:creationId xmlns:a16="http://schemas.microsoft.com/office/drawing/2014/main" id="{6B12F2C3-6F8F-E774-2646-6082D12B55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199" name="Freeform 45">
                    <a:extLst>
                      <a:ext uri="{FF2B5EF4-FFF2-40B4-BE49-F238E27FC236}">
                        <a16:creationId xmlns:a16="http://schemas.microsoft.com/office/drawing/2014/main" id="{DD79EABB-8D20-89AB-B47B-97FA0DB32B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0" name="Freeform 46">
                    <a:extLst>
                      <a:ext uri="{FF2B5EF4-FFF2-40B4-BE49-F238E27FC236}">
                        <a16:creationId xmlns:a16="http://schemas.microsoft.com/office/drawing/2014/main" id="{BE4DB3C0-AEC4-6606-E390-1C2F16671C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1" name="Freeform 47">
                    <a:extLst>
                      <a:ext uri="{FF2B5EF4-FFF2-40B4-BE49-F238E27FC236}">
                        <a16:creationId xmlns:a16="http://schemas.microsoft.com/office/drawing/2014/main" id="{466EF2E2-E087-B45F-F63C-4DCCAC59F8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2" name="Freeform 48">
                    <a:extLst>
                      <a:ext uri="{FF2B5EF4-FFF2-40B4-BE49-F238E27FC236}">
                        <a16:creationId xmlns:a16="http://schemas.microsoft.com/office/drawing/2014/main" id="{82C0D360-0A3E-EA32-0C71-52EAC4A41C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3" name="Freeform 49">
                    <a:extLst>
                      <a:ext uri="{FF2B5EF4-FFF2-40B4-BE49-F238E27FC236}">
                        <a16:creationId xmlns:a16="http://schemas.microsoft.com/office/drawing/2014/main" id="{18E6E433-4BA7-CC38-BDD1-585B2177FE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4" name="Freeform 50">
                    <a:extLst>
                      <a:ext uri="{FF2B5EF4-FFF2-40B4-BE49-F238E27FC236}">
                        <a16:creationId xmlns:a16="http://schemas.microsoft.com/office/drawing/2014/main" id="{E41BE985-76DA-0574-74DB-18CE46B5F5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5" name="Freeform 51">
                    <a:extLst>
                      <a:ext uri="{FF2B5EF4-FFF2-40B4-BE49-F238E27FC236}">
                        <a16:creationId xmlns:a16="http://schemas.microsoft.com/office/drawing/2014/main" id="{258B7B0C-829A-EA88-6480-CDD3970CEF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6" name="Freeform 52">
                    <a:extLst>
                      <a:ext uri="{FF2B5EF4-FFF2-40B4-BE49-F238E27FC236}">
                        <a16:creationId xmlns:a16="http://schemas.microsoft.com/office/drawing/2014/main" id="{F7818B7F-2F80-E8BF-6788-71050651BD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7" name="Freeform 53">
                    <a:extLst>
                      <a:ext uri="{FF2B5EF4-FFF2-40B4-BE49-F238E27FC236}">
                        <a16:creationId xmlns:a16="http://schemas.microsoft.com/office/drawing/2014/main" id="{386C0EE5-8A4E-DD0C-D54D-C0BF488C82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8" name="Freeform 54">
                    <a:extLst>
                      <a:ext uri="{FF2B5EF4-FFF2-40B4-BE49-F238E27FC236}">
                        <a16:creationId xmlns:a16="http://schemas.microsoft.com/office/drawing/2014/main" id="{B8A9ADD0-02B4-74BB-8352-9C4DB14F91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09" name="Freeform 55">
                    <a:extLst>
                      <a:ext uri="{FF2B5EF4-FFF2-40B4-BE49-F238E27FC236}">
                        <a16:creationId xmlns:a16="http://schemas.microsoft.com/office/drawing/2014/main" id="{D42D99EB-5D16-1137-F551-7BE8EE2FE0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0" name="Freeform 56">
                    <a:extLst>
                      <a:ext uri="{FF2B5EF4-FFF2-40B4-BE49-F238E27FC236}">
                        <a16:creationId xmlns:a16="http://schemas.microsoft.com/office/drawing/2014/main" id="{5F03CEF5-20AB-F701-0AA0-897F325B84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1" name="Freeform 57">
                    <a:extLst>
                      <a:ext uri="{FF2B5EF4-FFF2-40B4-BE49-F238E27FC236}">
                        <a16:creationId xmlns:a16="http://schemas.microsoft.com/office/drawing/2014/main" id="{C043D6F1-1BDD-65E9-7A4F-8AE786CACE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2" name="Freeform 58">
                    <a:extLst>
                      <a:ext uri="{FF2B5EF4-FFF2-40B4-BE49-F238E27FC236}">
                        <a16:creationId xmlns:a16="http://schemas.microsoft.com/office/drawing/2014/main" id="{65E94117-49B1-42F4-D558-6BC615C8CF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3" name="Freeform 59">
                    <a:extLst>
                      <a:ext uri="{FF2B5EF4-FFF2-40B4-BE49-F238E27FC236}">
                        <a16:creationId xmlns:a16="http://schemas.microsoft.com/office/drawing/2014/main" id="{FC73628D-B272-E16D-7CA5-945AAA910A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4" name="Freeform 60">
                    <a:extLst>
                      <a:ext uri="{FF2B5EF4-FFF2-40B4-BE49-F238E27FC236}">
                        <a16:creationId xmlns:a16="http://schemas.microsoft.com/office/drawing/2014/main" id="{83463590-6B76-CA0F-FFF6-E9C299FA74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5" name="Freeform 61">
                    <a:extLst>
                      <a:ext uri="{FF2B5EF4-FFF2-40B4-BE49-F238E27FC236}">
                        <a16:creationId xmlns:a16="http://schemas.microsoft.com/office/drawing/2014/main" id="{0DB5EB04-2B9F-859C-2152-8B909CA7E4E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6" name="Freeform 62">
                    <a:extLst>
                      <a:ext uri="{FF2B5EF4-FFF2-40B4-BE49-F238E27FC236}">
                        <a16:creationId xmlns:a16="http://schemas.microsoft.com/office/drawing/2014/main" id="{C63DD525-121C-A048-0156-C6571A5EC3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7" name="Freeform 63">
                    <a:extLst>
                      <a:ext uri="{FF2B5EF4-FFF2-40B4-BE49-F238E27FC236}">
                        <a16:creationId xmlns:a16="http://schemas.microsoft.com/office/drawing/2014/main" id="{9C9E526F-5363-0DBE-5134-AD7E4282CB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8" name="Freeform 64">
                    <a:extLst>
                      <a:ext uri="{FF2B5EF4-FFF2-40B4-BE49-F238E27FC236}">
                        <a16:creationId xmlns:a16="http://schemas.microsoft.com/office/drawing/2014/main" id="{5CDDCE7C-6B90-61DA-3CA0-AD4AF878093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19" name="Freeform 65">
                    <a:extLst>
                      <a:ext uri="{FF2B5EF4-FFF2-40B4-BE49-F238E27FC236}">
                        <a16:creationId xmlns:a16="http://schemas.microsoft.com/office/drawing/2014/main" id="{1F9AED9C-53CF-E863-3F6B-1BC1620EAD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0" name="Freeform 66">
                    <a:extLst>
                      <a:ext uri="{FF2B5EF4-FFF2-40B4-BE49-F238E27FC236}">
                        <a16:creationId xmlns:a16="http://schemas.microsoft.com/office/drawing/2014/main" id="{E065103D-F9CC-F628-2ABD-4A51A7C51B1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1" name="Freeform 67">
                    <a:extLst>
                      <a:ext uri="{FF2B5EF4-FFF2-40B4-BE49-F238E27FC236}">
                        <a16:creationId xmlns:a16="http://schemas.microsoft.com/office/drawing/2014/main" id="{174B3C8B-58DE-219D-02AC-69EFF485509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2" name="Freeform 68">
                    <a:extLst>
                      <a:ext uri="{FF2B5EF4-FFF2-40B4-BE49-F238E27FC236}">
                        <a16:creationId xmlns:a16="http://schemas.microsoft.com/office/drawing/2014/main" id="{BC071344-3B18-D81E-B803-91FA9B42D6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3" name="Freeform 69">
                    <a:extLst>
                      <a:ext uri="{FF2B5EF4-FFF2-40B4-BE49-F238E27FC236}">
                        <a16:creationId xmlns:a16="http://schemas.microsoft.com/office/drawing/2014/main" id="{70721B05-5814-3009-C2C5-F9F7D00B0A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4" name="Freeform 70">
                    <a:extLst>
                      <a:ext uri="{FF2B5EF4-FFF2-40B4-BE49-F238E27FC236}">
                        <a16:creationId xmlns:a16="http://schemas.microsoft.com/office/drawing/2014/main" id="{02AFDB62-FDAC-4640-129B-7CD736AC88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5" name="Freeform 71">
                    <a:extLst>
                      <a:ext uri="{FF2B5EF4-FFF2-40B4-BE49-F238E27FC236}">
                        <a16:creationId xmlns:a16="http://schemas.microsoft.com/office/drawing/2014/main" id="{A13AAE77-98F7-8BFB-0298-52BFB104E9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6" name="Freeform 72">
                    <a:extLst>
                      <a:ext uri="{FF2B5EF4-FFF2-40B4-BE49-F238E27FC236}">
                        <a16:creationId xmlns:a16="http://schemas.microsoft.com/office/drawing/2014/main" id="{83B8A6B9-5F62-577B-6003-F32A0A808A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7" name="Freeform 73">
                    <a:extLst>
                      <a:ext uri="{FF2B5EF4-FFF2-40B4-BE49-F238E27FC236}">
                        <a16:creationId xmlns:a16="http://schemas.microsoft.com/office/drawing/2014/main" id="{A32FF596-72AC-FEE6-57C4-62267F33C3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8" name="Freeform 74">
                    <a:extLst>
                      <a:ext uri="{FF2B5EF4-FFF2-40B4-BE49-F238E27FC236}">
                        <a16:creationId xmlns:a16="http://schemas.microsoft.com/office/drawing/2014/main" id="{DA17242B-041F-2292-0454-E0EDE28EA1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29" name="Freeform 75">
                    <a:extLst>
                      <a:ext uri="{FF2B5EF4-FFF2-40B4-BE49-F238E27FC236}">
                        <a16:creationId xmlns:a16="http://schemas.microsoft.com/office/drawing/2014/main" id="{B6D723A9-3F32-8731-9D87-E0D483BCF8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0" name="Freeform 76">
                    <a:extLst>
                      <a:ext uri="{FF2B5EF4-FFF2-40B4-BE49-F238E27FC236}">
                        <a16:creationId xmlns:a16="http://schemas.microsoft.com/office/drawing/2014/main" id="{4878B8F3-7067-AD54-B1F0-9006CEF0036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1" name="Freeform 77">
                    <a:extLst>
                      <a:ext uri="{FF2B5EF4-FFF2-40B4-BE49-F238E27FC236}">
                        <a16:creationId xmlns:a16="http://schemas.microsoft.com/office/drawing/2014/main" id="{673C65B4-3B09-5C14-5BD4-C30E12CB032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2" name="Freeform 78">
                    <a:extLst>
                      <a:ext uri="{FF2B5EF4-FFF2-40B4-BE49-F238E27FC236}">
                        <a16:creationId xmlns:a16="http://schemas.microsoft.com/office/drawing/2014/main" id="{843D6FA1-4353-170A-FEA5-12747FACB0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3" name="Freeform 79">
                    <a:extLst>
                      <a:ext uri="{FF2B5EF4-FFF2-40B4-BE49-F238E27FC236}">
                        <a16:creationId xmlns:a16="http://schemas.microsoft.com/office/drawing/2014/main" id="{ED6E63D5-7F88-9242-60A3-A66C809C3A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4" name="Freeform 80">
                    <a:extLst>
                      <a:ext uri="{FF2B5EF4-FFF2-40B4-BE49-F238E27FC236}">
                        <a16:creationId xmlns:a16="http://schemas.microsoft.com/office/drawing/2014/main" id="{84C8A6AE-FA31-D823-C867-AA66A35B6A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5" name="Freeform 81">
                    <a:extLst>
                      <a:ext uri="{FF2B5EF4-FFF2-40B4-BE49-F238E27FC236}">
                        <a16:creationId xmlns:a16="http://schemas.microsoft.com/office/drawing/2014/main" id="{3D98B0C6-01EA-3974-2463-8C92BE29FEE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6" name="Freeform 82">
                    <a:extLst>
                      <a:ext uri="{FF2B5EF4-FFF2-40B4-BE49-F238E27FC236}">
                        <a16:creationId xmlns:a16="http://schemas.microsoft.com/office/drawing/2014/main" id="{217A2774-23A8-4302-6C6B-F9059FFF08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7" name="Freeform 83">
                    <a:extLst>
                      <a:ext uri="{FF2B5EF4-FFF2-40B4-BE49-F238E27FC236}">
                        <a16:creationId xmlns:a16="http://schemas.microsoft.com/office/drawing/2014/main" id="{E88D5328-D107-CA6C-EB69-95E8BE6D6D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8" name="Freeform 84">
                    <a:extLst>
                      <a:ext uri="{FF2B5EF4-FFF2-40B4-BE49-F238E27FC236}">
                        <a16:creationId xmlns:a16="http://schemas.microsoft.com/office/drawing/2014/main" id="{1A9CB654-1E03-FF1D-1B25-242A358E4E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39" name="Freeform 85">
                    <a:extLst>
                      <a:ext uri="{FF2B5EF4-FFF2-40B4-BE49-F238E27FC236}">
                        <a16:creationId xmlns:a16="http://schemas.microsoft.com/office/drawing/2014/main" id="{8BE9B487-4B6C-791B-8030-F0DF0B6955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0" name="Freeform 86">
                    <a:extLst>
                      <a:ext uri="{FF2B5EF4-FFF2-40B4-BE49-F238E27FC236}">
                        <a16:creationId xmlns:a16="http://schemas.microsoft.com/office/drawing/2014/main" id="{5A6BE2F9-5BF1-142E-A8AD-006A8B98BB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1" name="Freeform 87">
                    <a:extLst>
                      <a:ext uri="{FF2B5EF4-FFF2-40B4-BE49-F238E27FC236}">
                        <a16:creationId xmlns:a16="http://schemas.microsoft.com/office/drawing/2014/main" id="{5D6CA9C5-DAEC-77C9-B260-E168BF3303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2" name="Freeform 88">
                    <a:extLst>
                      <a:ext uri="{FF2B5EF4-FFF2-40B4-BE49-F238E27FC236}">
                        <a16:creationId xmlns:a16="http://schemas.microsoft.com/office/drawing/2014/main" id="{D8DD6446-ED14-899D-B8C5-6A2511AFC8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3" name="Freeform 89">
                    <a:extLst>
                      <a:ext uri="{FF2B5EF4-FFF2-40B4-BE49-F238E27FC236}">
                        <a16:creationId xmlns:a16="http://schemas.microsoft.com/office/drawing/2014/main" id="{EAE0A399-87DD-C1A6-A2B0-1F97F36773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4" name="Freeform 90">
                    <a:extLst>
                      <a:ext uri="{FF2B5EF4-FFF2-40B4-BE49-F238E27FC236}">
                        <a16:creationId xmlns:a16="http://schemas.microsoft.com/office/drawing/2014/main" id="{C918B1C9-59B5-4E15-28F2-F999E76EBC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5" name="Freeform 91">
                    <a:extLst>
                      <a:ext uri="{FF2B5EF4-FFF2-40B4-BE49-F238E27FC236}">
                        <a16:creationId xmlns:a16="http://schemas.microsoft.com/office/drawing/2014/main" id="{51AEDA5C-12EE-2B7D-46A2-B403F277C9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  <p:sp>
                <p:nvSpPr>
                  <p:cNvPr id="246" name="Freeform 92">
                    <a:extLst>
                      <a:ext uri="{FF2B5EF4-FFF2-40B4-BE49-F238E27FC236}">
                        <a16:creationId xmlns:a16="http://schemas.microsoft.com/office/drawing/2014/main" id="{A52F71FC-595F-AA76-D788-B1C195308A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1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字魂58号-创中黑" panose="00000500000000000000" pitchFamily="2" charset="-122"/>
                      <a:ea typeface="字魂58号-创中黑" panose="00000500000000000000" pitchFamily="2" charset="-122"/>
                      <a:cs typeface="+mn-ea"/>
                      <a:sym typeface="字魂58号-创中黑" panose="00000500000000000000" pitchFamily="2" charset="-122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7EA70-51D8-5B4C-092D-72F5B25CED55}"/>
              </a:ext>
            </a:extLst>
          </p:cNvPr>
          <p:cNvSpPr txBox="1"/>
          <p:nvPr/>
        </p:nvSpPr>
        <p:spPr>
          <a:xfrm>
            <a:off x="4683887" y="2782669"/>
            <a:ext cx="21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95F6F-7A87-B5F0-EB12-A9CCD0A1FBCE}"/>
              </a:ext>
            </a:extLst>
          </p:cNvPr>
          <p:cNvSpPr txBox="1"/>
          <p:nvPr/>
        </p:nvSpPr>
        <p:spPr>
          <a:xfrm>
            <a:off x="2010135" y="3429000"/>
            <a:ext cx="747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75 : 3 = 25 (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F7A2C-4543-1118-AC4C-8ECC573C77A7}"/>
              </a:ext>
            </a:extLst>
          </p:cNvPr>
          <p:cNvSpPr txBox="1"/>
          <p:nvPr/>
        </p:nvSpPr>
        <p:spPr>
          <a:xfrm>
            <a:off x="-224836" y="669191"/>
            <a:ext cx="57217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ctr"/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62089E3-1E3E-08D3-1001-7436240A6A9C}"/>
              </a:ext>
            </a:extLst>
          </p:cNvPr>
          <p:cNvGrpSpPr/>
          <p:nvPr/>
        </p:nvGrpSpPr>
        <p:grpSpPr>
          <a:xfrm>
            <a:off x="355892" y="10795"/>
            <a:ext cx="11440306" cy="6858000"/>
            <a:chOff x="1547" y="0"/>
            <a:chExt cx="16626" cy="10800"/>
          </a:xfrm>
        </p:grpSpPr>
        <p:sp>
          <p:nvSpPr>
            <p:cNvPr id="6" name="矩形 2">
              <a:extLst>
                <a:ext uri="{FF2B5EF4-FFF2-40B4-BE49-F238E27FC236}">
                  <a16:creationId xmlns:a16="http://schemas.microsoft.com/office/drawing/2014/main" id="{3366D27B-52CB-8FA8-69DE-C40BB7982715}"/>
                </a:ext>
              </a:extLst>
            </p:cNvPr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5">
              <a:extLst>
                <a:ext uri="{FF2B5EF4-FFF2-40B4-BE49-F238E27FC236}">
                  <a16:creationId xmlns:a16="http://schemas.microsoft.com/office/drawing/2014/main" id="{B3AB4473-883A-F9D5-40B0-EB16DC7CC316}"/>
                </a:ext>
              </a:extLst>
            </p:cNvPr>
            <p:cNvSpPr/>
            <p:nvPr/>
          </p:nvSpPr>
          <p:spPr>
            <a:xfrm>
              <a:off x="1547" y="548"/>
              <a:ext cx="16626" cy="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文本框 11">
            <a:extLst>
              <a:ext uri="{FF2B5EF4-FFF2-40B4-BE49-F238E27FC236}">
                <a16:creationId xmlns:a16="http://schemas.microsoft.com/office/drawing/2014/main" id="{CE524823-9BD7-8856-E912-EBA3D5139E62}"/>
              </a:ext>
            </a:extLst>
          </p:cNvPr>
          <p:cNvSpPr txBox="1"/>
          <p:nvPr/>
        </p:nvSpPr>
        <p:spPr>
          <a:xfrm>
            <a:off x="1687060" y="472388"/>
            <a:ext cx="9061465" cy="7150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phép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dư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445C4-893A-6805-7828-30C21B566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20" y="1579882"/>
            <a:ext cx="6793160" cy="4652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44D070-ED71-B784-4AE4-745627916180}"/>
              </a:ext>
            </a:extLst>
          </p:cNvPr>
          <p:cNvGrpSpPr/>
          <p:nvPr/>
        </p:nvGrpSpPr>
        <p:grpSpPr>
          <a:xfrm>
            <a:off x="1289657" y="1384674"/>
            <a:ext cx="2575166" cy="1940053"/>
            <a:chOff x="1204756" y="1384674"/>
            <a:chExt cx="2575166" cy="1940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DF1B0B-1B0F-95CD-F0A5-F4C87C0611D4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43 : 3 = 14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C6E81F-C458-5749-E95D-C4AB6F883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204756" y="1384674"/>
              <a:ext cx="1048329" cy="158668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580756-874B-CD4C-ABB8-2920FB1B4A19}"/>
              </a:ext>
            </a:extLst>
          </p:cNvPr>
          <p:cNvGrpSpPr/>
          <p:nvPr/>
        </p:nvGrpSpPr>
        <p:grpSpPr>
          <a:xfrm>
            <a:off x="8626078" y="700684"/>
            <a:ext cx="2547144" cy="2201388"/>
            <a:chOff x="1232778" y="1123339"/>
            <a:chExt cx="2547144" cy="2201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B0CB29-14E2-6AE3-95B7-828BD7D944E1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53 : 5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AB83D0-8594-46D2-5D22-88513CF6E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35C741-08B7-EF11-199A-2DD97D69ED6E}"/>
              </a:ext>
            </a:extLst>
          </p:cNvPr>
          <p:cNvGrpSpPr/>
          <p:nvPr/>
        </p:nvGrpSpPr>
        <p:grpSpPr>
          <a:xfrm>
            <a:off x="2513395" y="3192199"/>
            <a:ext cx="1595828" cy="1833245"/>
            <a:chOff x="1811723" y="1539265"/>
            <a:chExt cx="1595828" cy="18332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9F222E-CAD3-BEB6-DEC5-A8D41FE37AF3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64 : 4 = 16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2D39AC-D195-0CD1-71D6-593C77302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931268" y="1539265"/>
              <a:ext cx="981865" cy="148608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C5EB26-2B13-BB60-7FA0-DDD75A900363}"/>
              </a:ext>
            </a:extLst>
          </p:cNvPr>
          <p:cNvGrpSpPr/>
          <p:nvPr/>
        </p:nvGrpSpPr>
        <p:grpSpPr>
          <a:xfrm>
            <a:off x="8713498" y="3046060"/>
            <a:ext cx="1595828" cy="1864337"/>
            <a:chOff x="1811723" y="1508173"/>
            <a:chExt cx="1595828" cy="18643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356BA0-5F08-55F4-0D42-CD8A98F75E58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5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F8C034-4137-CB82-3EDD-65778ED1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>
              <a:off x="2126418" y="1508173"/>
              <a:ext cx="981865" cy="14860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D04DF1-7999-61C5-D7EB-5057D0A30564}"/>
              </a:ext>
            </a:extLst>
          </p:cNvPr>
          <p:cNvGrpSpPr/>
          <p:nvPr/>
        </p:nvGrpSpPr>
        <p:grpSpPr>
          <a:xfrm>
            <a:off x="6010972" y="4295427"/>
            <a:ext cx="2547144" cy="2201388"/>
            <a:chOff x="1232778" y="1123339"/>
            <a:chExt cx="2547144" cy="2201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CE313B-093B-A8C8-3A58-3BFCDF0170D9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73 : 7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A1C23E0-08A6-12C7-F262-5FD6330E4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hong Dien Floating Market (Can Tho): All You Need to Know">
            <a:extLst>
              <a:ext uri="{FF2B5EF4-FFF2-40B4-BE49-F238E27FC236}">
                <a16:creationId xmlns:a16="http://schemas.microsoft.com/office/drawing/2014/main" id="{996B3852-16A2-6611-80AD-39DA9052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20104" y="1505913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86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 :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eauford" panose="00000500000000000000" pitchFamily="50" charset="0"/>
              <a:ea typeface="微软雅黑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34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44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48 : 4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39 : 3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599FCABA-3301-4815-9DA4-09908931AAC1}"/>
              </a:ext>
            </a:extLst>
          </p:cNvPr>
          <p:cNvSpPr/>
          <p:nvPr/>
        </p:nvSpPr>
        <p:spPr>
          <a:xfrm>
            <a:off x="609600" y="5010151"/>
            <a:ext cx="10972800" cy="150495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B68E00D-EAB7-4E4D-8C3E-80EC47B81CB3}"/>
              </a:ext>
            </a:extLst>
          </p:cNvPr>
          <p:cNvSpPr/>
          <p:nvPr/>
        </p:nvSpPr>
        <p:spPr>
          <a:xfrm>
            <a:off x="619261" y="5110349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D2770-9149-47D4-B3DE-16E1D9CC6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91477"/>
            <a:ext cx="3565525" cy="35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77">
            <a:extLst>
              <a:ext uri="{FF2B5EF4-FFF2-40B4-BE49-F238E27FC236}">
                <a16:creationId xmlns:a16="http://schemas.microsoft.com/office/drawing/2014/main" id="{14AA58CA-5346-4A3A-9DE8-2281C147F556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FA4791AB-40E7-4851-AA6E-3B9426E1CAD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8EF7F1CA-ADB1-4C8B-AED1-7175F018DDA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98D56E7D-2584-4AD3-A76C-2A0879C6FC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7161" y="1144906"/>
            <a:ext cx="1489710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808EDBD8-7AC3-44C1-9D01-75FBB863CE9A}"/>
                </a:ext>
              </a:extLst>
            </p:cNvPr>
            <p:cNvSpPr/>
            <p:nvPr/>
          </p:nvSpPr>
          <p:spPr>
            <a:xfrm>
              <a:off x="617750" y="1176539"/>
              <a:ext cx="2582650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EC4E7655-3717-4060-BC26-615C5978C8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D35ED2A1-9CE0-4E96-ADF1-8DBCEBD5AAC5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PA_文本框 11">
            <a:extLst>
              <a:ext uri="{FF2B5EF4-FFF2-40B4-BE49-F238E27FC236}">
                <a16:creationId xmlns:a16="http://schemas.microsoft.com/office/drawing/2014/main" id="{D18D25C2-C922-45FB-887C-648A697CCA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81069" y="952049"/>
            <a:ext cx="6563040" cy="422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2022</a:t>
            </a:r>
            <a:endParaRPr kumimoji="0" lang="zh-CN" altLang="en-US" sz="30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3AB24-BC80-445D-8753-3044BF6A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95" y="979943"/>
            <a:ext cx="2188654" cy="1572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AAFD8-94E5-4EE3-B0FC-62DB1C4C4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32" y="4104454"/>
            <a:ext cx="2431467" cy="265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3177C-15C5-4747-9775-C03DF1D74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37" y="2535637"/>
            <a:ext cx="7224386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651EB-E0E3-44F7-8EDF-27AE3554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19" y="2356064"/>
            <a:ext cx="7459067" cy="2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EDFB1C08-48F9-458A-A158-301135C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E5769-1016-43DC-B026-D31564B2030A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0C0BA-5725-40A8-ACA9-EA18A04679ED}"/>
              </a:ext>
            </a:extLst>
          </p:cNvPr>
          <p:cNvSpPr/>
          <p:nvPr/>
        </p:nvSpPr>
        <p:spPr>
          <a:xfrm>
            <a:off x="2087417" y="1376218"/>
            <a:ext cx="2433783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 : 3 =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2ABF09-170E-482A-96ED-5C6E990899D1}"/>
              </a:ext>
            </a:extLst>
          </p:cNvPr>
          <p:cNvSpPr/>
          <p:nvPr/>
        </p:nvSpPr>
        <p:spPr>
          <a:xfrm>
            <a:off x="4049767" y="2315535"/>
            <a:ext cx="6327152" cy="265362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BEC97-8A97-49B6-AFB6-672A93BA9F49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73D99E39-1D68-476B-9FC8-8F6EEC729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06904D1-10CA-451B-A85B-FEB7C51F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E5671E01-FCBE-4155-9A88-C45603CB49BB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13659D-C4D2-43EF-8085-CCFC7BFB0445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3ACE32-1819-47E6-B02A-265D77C2473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1" name="TextBox 36">
            <a:extLst>
              <a:ext uri="{FF2B5EF4-FFF2-40B4-BE49-F238E27FC236}">
                <a16:creationId xmlns:a16="http://schemas.microsoft.com/office/drawing/2014/main" id="{AC30918C-800F-495B-B592-89E1F354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73D3998-6FE0-4632-8FC9-945ED371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C09288C9-7EF4-4ECF-80B7-1EAF22EC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769EE-A166-4E01-BD90-5E78BA88DD7B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3;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01F43-231B-445B-8716-8CE80504ED01}"/>
              </a:ext>
            </a:extLst>
          </p:cNvPr>
          <p:cNvSpPr txBox="1"/>
          <p:nvPr/>
        </p:nvSpPr>
        <p:spPr>
          <a:xfrm>
            <a:off x="4119132" y="3298702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B82001D3-0F0E-4BDC-BFBD-2B7D4132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2DC446FD-4FEC-44E3-8AF4-9733F97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497" y="325738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6A703D2B-8F52-4D92-A1A1-F0750FB1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74E555-4E33-40A2-BE40-ED62FCDAB829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0" name="TextBox 38">
            <a:extLst>
              <a:ext uri="{FF2B5EF4-FFF2-40B4-BE49-F238E27FC236}">
                <a16:creationId xmlns:a16="http://schemas.microsoft.com/office/drawing/2014/main" id="{46EE92A5-F8FF-4EBB-9E98-ED9A8703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EA05DA-235A-4D10-95B6-BEEE33E1D649}"/>
              </a:ext>
            </a:extLst>
          </p:cNvPr>
          <p:cNvSpPr/>
          <p:nvPr/>
        </p:nvSpPr>
        <p:spPr>
          <a:xfrm>
            <a:off x="5855028" y="4243993"/>
            <a:ext cx="2512186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6" grpId="0"/>
      <p:bldP spid="17" grpId="0"/>
      <p:bldP spid="21" grpId="0"/>
      <p:bldP spid="22" grpId="0"/>
      <p:bldP spid="23" grpId="0"/>
      <p:bldP spid="24" grpId="0" uiExpand="1" build="p"/>
      <p:bldP spid="25" grpId="0" uiExpand="1" build="p"/>
      <p:bldP spid="26" grpId="0"/>
      <p:bldP spid="27" grpId="0" uiExpand="1"/>
      <p:bldP spid="28" grpId="0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8">
            <a:extLst>
              <a:ext uri="{FF2B5EF4-FFF2-40B4-BE49-F238E27FC236}">
                <a16:creationId xmlns:a16="http://schemas.microsoft.com/office/drawing/2014/main" id="{B4813BE1-EE1B-423C-BA1B-F98F731D7F39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图片 20">
            <a:extLst>
              <a:ext uri="{FF2B5EF4-FFF2-40B4-BE49-F238E27FC236}">
                <a16:creationId xmlns:a16="http://schemas.microsoft.com/office/drawing/2014/main" id="{01A5A6BF-0022-4F8E-B884-8B069DC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F07B56-AE49-4FED-B057-CAF3A4E2D371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FA289-3D36-4FEF-8A8A-1D74B6B23763}"/>
              </a:ext>
            </a:extLst>
          </p:cNvPr>
          <p:cNvSpPr/>
          <p:nvPr/>
        </p:nvSpPr>
        <p:spPr>
          <a:xfrm>
            <a:off x="2087417" y="1376218"/>
            <a:ext cx="2415685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74 : 3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294DF46-A625-4FF6-96B7-E4F4D9989562}"/>
              </a:ext>
            </a:extLst>
          </p:cNvPr>
          <p:cNvSpPr/>
          <p:nvPr/>
        </p:nvSpPr>
        <p:spPr>
          <a:xfrm>
            <a:off x="4049767" y="2315535"/>
            <a:ext cx="6327152" cy="264438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C2F264-A686-4E03-862F-D7E4CE5E16FD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CE0B50F0-35AE-47E3-8361-342AA27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94854F86-FC0C-43E8-B2E2-7F2F716F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2BF4E85C-3F3C-4321-93E5-9EDFD3DE72A4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D9315F-C98F-4823-818C-16D18EF7991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B56871-C8B2-455F-BCEA-460B32D7C95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9A316DB8-06BC-4498-9673-80391726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758B7BAF-0F89-4F4B-832B-C88D5F10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62B2B308-96B4-44D3-AF85-AECF45B0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B49219-3020-486E-90F5-1DD15D979AE0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6;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C9560-ABEA-4BB9-8744-773ADA31D42E}"/>
              </a:ext>
            </a:extLst>
          </p:cNvPr>
          <p:cNvSpPr txBox="1"/>
          <p:nvPr/>
        </p:nvSpPr>
        <p:spPr>
          <a:xfrm>
            <a:off x="4117865" y="3301409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14; 14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12; 14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0B7EE8D-1E22-4DE4-966A-E69D2A8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5EE5DC30-7ECD-4275-BF13-29916D5E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920" y="323664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83B73E-DC2E-42EF-9F72-1EDF1241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DC98ED-4F0A-4820-AB19-0C40A2F519C4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145037C0-C7BD-4435-A57A-01F39A38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AB6F10-CBA5-4980-88D9-7236D56AB1B7}"/>
              </a:ext>
            </a:extLst>
          </p:cNvPr>
          <p:cNvSpPr/>
          <p:nvPr/>
        </p:nvSpPr>
        <p:spPr>
          <a:xfrm>
            <a:off x="5122560" y="4240728"/>
            <a:ext cx="3615040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74 : 3 = 24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1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8" grpId="0"/>
      <p:bldP spid="39" grpId="0"/>
      <p:bldP spid="43" grpId="0"/>
      <p:bldP spid="44" grpId="0"/>
      <p:bldP spid="45" grpId="0"/>
      <p:bldP spid="46" grpId="0" uiExpand="1" build="p"/>
      <p:bldP spid="47" grpId="0" uiExpand="1" build="p"/>
      <p:bldP spid="48" grpId="0"/>
      <p:bldP spid="49" grpId="0" uiExpand="1"/>
      <p:bldP spid="50" grpId="0"/>
      <p:bldP spid="52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5E51-3E1F-404A-A61D-93CEA6AE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7" y="2445410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430</Words>
  <Application>Microsoft Office PowerPoint</Application>
  <PresentationFormat>Widescreen</PresentationFormat>
  <Paragraphs>106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等线</vt:lpstr>
      <vt:lpstr>等线 Light</vt:lpstr>
      <vt:lpstr>inpin heiti</vt:lpstr>
      <vt:lpstr>微软雅黑</vt:lpstr>
      <vt:lpstr>SVN-Beauford</vt:lpstr>
      <vt:lpstr>字魂58号-创中黑</vt:lpstr>
      <vt:lpstr>Arial</vt:lpstr>
      <vt:lpstr>Calibri</vt:lpstr>
      <vt:lpstr>Calibri Light</vt:lpstr>
      <vt:lpstr>Cambria</vt:lpstr>
      <vt:lpstr>Nunito black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www.freeppt7.com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2022-08-16T10:11:07Z</dcterms:created>
  <dcterms:modified xsi:type="dcterms:W3CDTF">2023-10-24T01:47:30Z</dcterms:modified>
</cp:coreProperties>
</file>