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75" r:id="rId3"/>
    <p:sldId id="261" r:id="rId4"/>
    <p:sldId id="264" r:id="rId5"/>
    <p:sldId id="266" r:id="rId6"/>
    <p:sldId id="284" r:id="rId7"/>
    <p:sldId id="285" r:id="rId8"/>
    <p:sldId id="286" r:id="rId9"/>
    <p:sldId id="268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2A"/>
    <a:srgbClr val="386D14"/>
    <a:srgbClr val="FFD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7BC94-1D40-4964-B4C7-495848674816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43AF-3486-477E-B6FC-371ECD8C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4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E73E5-1726-411E-9DFC-3245D304C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1F12A6-EF35-443A-9084-627B0CF9A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B4C0F7-DE0A-4C70-AA1F-39CF06D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8B867D-BF1F-4125-B719-8512EDB9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7DF462-5909-4DE5-840E-9904B5E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8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0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2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4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5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7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77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8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FEE2E-B44B-4489-B71E-BE14EE77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F54CF-42EC-4FF4-BD2C-F000AC96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CAB4A8-235B-4BE0-BC61-98459B06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EE08C-B85A-4467-B7DC-B1957F73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E5F7F-1306-47FC-91C6-53BF6BA7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9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17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10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B9B9B2-A315-492E-87BD-4B73D60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C0DB01-5334-4899-BBE4-EF9BC132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652883-C4D9-41D3-94BE-C1AD79F1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66CE7-2C85-4532-821C-4C410491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A8FE48-36E2-4E8A-8D57-D4DEFBEB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BFC4A-ECED-42F3-847F-E0B6D271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6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3AAB5-5E46-48F4-A59E-ADBA0FB4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4B9570-F50B-46EB-B2E8-4A1B20AD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06CA3D-0098-4010-8010-4ED14DB0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A15E6D-9731-4F31-AE4A-3C711AA2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831F18-4748-46B4-8EA2-E07956D5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E45455-2E42-45DB-B352-E8DA4FC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7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6B3D2-C45F-41E9-B3AE-9E3D303A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62A51-DE7E-403E-BFBC-9FDCEA589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908DFA-6B01-44F8-9808-691B0417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49296-B414-4FB9-9BE6-83482A7F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6A54C0-74AA-4D2E-B24E-3AD65CC1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6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8B0430-01BD-4195-8F5E-AEA8B8F37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77B962-3133-4A14-91C6-3F08C7C7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0FD2E-0BB7-4E91-B200-8E0420581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71CB1A-7C64-4653-AC89-1BF7836D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04C70-01DD-4022-90EF-A234F8AB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49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54FD7-C553-4FCC-8285-FFADA8CB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7E75E9-6220-42C0-A011-01CB52B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504B9F-433A-403B-B1E1-99B67008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ABD0C-B39E-457C-A881-D2DCC7F5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7D7AA-14A0-4899-9087-5CC47678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7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9CA284-98A6-440C-8B24-9072B701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104684-DF7D-4516-A72C-ACF55F92D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99CFD5-C9DD-40FE-A33A-C25722121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9FF193-F069-4ABE-8CA3-585D5BD7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18E14-88C0-4C5E-8BB7-6F22133B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48203F-40BA-41C3-9D1D-97C74B63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5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189B2-9313-46C8-B7D7-412F0E57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7A0766-D04E-45C1-8B7C-E13799B2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5DE30C-C045-44D3-8386-24FC29BF0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8D79602-CFA8-4FB4-A189-4A503377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FDB2B3-C01D-4ACB-9BA8-F00BF2C7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A2E3-FD8A-4716-B5D2-7618F4B3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88B819-E1AD-4D64-8834-A74496A8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86E4FE-ECD9-4583-B617-55944BE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98A17-97C7-4E2F-AE6E-053B4F8D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960C925-CA4C-473A-B971-4BC4FFD1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A7882-B52B-4836-A4C0-87A7A345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016063-EC0B-44B6-B202-2DBF1E72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8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6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51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4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8" r:id="rId8"/>
    <p:sldLayoutId id="2147483697" r:id="rId9"/>
    <p:sldLayoutId id="2147483696" r:id="rId10"/>
    <p:sldLayoutId id="2147483695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8" r:id="rId18"/>
    <p:sldLayoutId id="2147483687" r:id="rId19"/>
    <p:sldLayoutId id="2147483686" r:id="rId20"/>
    <p:sldLayoutId id="2147483685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mp3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21854DC-9DAF-406D-B311-DCD29C7A4B3C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F0FF355-EBD3-4F66-B42A-66FA9CBA4526}"/>
              </a:ext>
            </a:extLst>
          </p:cNvPr>
          <p:cNvSpPr txBox="1"/>
          <p:nvPr/>
        </p:nvSpPr>
        <p:spPr>
          <a:xfrm>
            <a:off x="2933159" y="456919"/>
            <a:ext cx="1917107" cy="92621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Tính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9908" y="2050475"/>
            <a:ext cx="1822330" cy="1225443"/>
            <a:chOff x="1239908" y="2050475"/>
            <a:chExt cx="1822330" cy="1225443"/>
          </a:xfrm>
        </p:grpSpPr>
        <p:sp>
          <p:nvSpPr>
            <p:cNvPr id="13" name="TextBox 12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20679157">
            <a:off x="-51541" y="-197915"/>
            <a:ext cx="2874206" cy="2272144"/>
            <a:chOff x="1742149" y="1414621"/>
            <a:chExt cx="2874206" cy="2272144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79198E30-1CE1-4E54-8BD7-FD9DAF38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20" name="文本框 31">
              <a:extLst>
                <a:ext uri="{FF2B5EF4-FFF2-40B4-BE49-F238E27FC236}">
                  <a16:creationId xmlns:a16="http://schemas.microsoft.com/office/drawing/2014/main" id="{6A94E017-38CA-4F0B-8100-AFB1713C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50107" y="2050475"/>
            <a:ext cx="1822330" cy="1225443"/>
            <a:chOff x="1239908" y="2050475"/>
            <a:chExt cx="1822330" cy="1225443"/>
          </a:xfrm>
        </p:grpSpPr>
        <p:sp>
          <p:nvSpPr>
            <p:cNvPr id="22" name="TextBox 21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97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00375" y="2050475"/>
            <a:ext cx="1822330" cy="1225443"/>
            <a:chOff x="1239908" y="2050475"/>
            <a:chExt cx="1822330" cy="1225443"/>
          </a:xfrm>
        </p:grpSpPr>
        <p:sp>
          <p:nvSpPr>
            <p:cNvPr id="28" name="TextBox 27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45538" y="2050475"/>
            <a:ext cx="1822330" cy="1225443"/>
            <a:chOff x="1239908" y="2050475"/>
            <a:chExt cx="1822330" cy="1225443"/>
          </a:xfrm>
        </p:grpSpPr>
        <p:sp>
          <p:nvSpPr>
            <p:cNvPr id="34" name="TextBox 33"/>
            <p:cNvSpPr txBox="1"/>
            <p:nvPr/>
          </p:nvSpPr>
          <p:spPr>
            <a:xfrm>
              <a:off x="1239908" y="2050475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98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246581" y="2234726"/>
              <a:ext cx="815657" cy="1041192"/>
              <a:chOff x="6096000" y="1051768"/>
              <a:chExt cx="815657" cy="104119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2217827" y="2054942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715" y="2050475"/>
            <a:ext cx="2210192" cy="3264123"/>
            <a:chOff x="1182976" y="4341334"/>
            <a:chExt cx="2210192" cy="3264123"/>
          </a:xfrm>
        </p:grpSpPr>
        <p:sp>
          <p:nvSpPr>
            <p:cNvPr id="40" name="TextBox 39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77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3468617" y="2050475"/>
            <a:ext cx="2210192" cy="3264123"/>
            <a:chOff x="1182976" y="4341334"/>
            <a:chExt cx="2210192" cy="3264123"/>
          </a:xfrm>
        </p:grpSpPr>
        <p:sp>
          <p:nvSpPr>
            <p:cNvPr id="55" name="TextBox 54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97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7" name="TextBox 56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6014772" y="2070130"/>
            <a:ext cx="2210192" cy="3264123"/>
            <a:chOff x="1182976" y="4341334"/>
            <a:chExt cx="2210192" cy="3264123"/>
          </a:xfrm>
        </p:grpSpPr>
        <p:sp>
          <p:nvSpPr>
            <p:cNvPr id="70" name="TextBox 69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51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2" name="TextBox 71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8464061" y="2070130"/>
            <a:ext cx="2210192" cy="3264123"/>
            <a:chOff x="1182976" y="4341334"/>
            <a:chExt cx="2210192" cy="3264123"/>
          </a:xfrm>
        </p:grpSpPr>
        <p:sp>
          <p:nvSpPr>
            <p:cNvPr id="85" name="TextBox 84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98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28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94" b="93629" l="37561" r="57646">
                        <a14:foregroundMark x1="38592" y1="61468" x2="40352" y2="6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45004" r="42000" b="5333"/>
          <a:stretch/>
        </p:blipFill>
        <p:spPr>
          <a:xfrm>
            <a:off x="2253006" y="3981794"/>
            <a:ext cx="937991" cy="222130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294" b="65352" l="7221" r="36590">
                        <a14:foregroundMark x1="38592" y1="61468" x2="40352" y2="6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45" t="26837" r="64417" b="31909"/>
          <a:stretch/>
        </p:blipFill>
        <p:spPr>
          <a:xfrm>
            <a:off x="4644792" y="4411653"/>
            <a:ext cx="1276470" cy="18452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12" b="56371" l="28095" r="54976">
                        <a14:foregroundMark x1="38592" y1="61468" x2="40352" y2="6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5479" r="45900" b="44858"/>
          <a:stretch/>
        </p:blipFill>
        <p:spPr>
          <a:xfrm>
            <a:off x="7306027" y="4336151"/>
            <a:ext cx="966668" cy="1956894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95" b="94235" l="5340" r="37743">
                        <a14:foregroundMark x1="38592" y1="61468" x2="40352" y2="6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9" t="58860" r="58191" b="2948"/>
          <a:stretch/>
        </p:blipFill>
        <p:spPr>
          <a:xfrm>
            <a:off x="10054248" y="4238336"/>
            <a:ext cx="1493921" cy="17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0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32DC8F68-B672-4EA9-B57A-4C3C684ADC29}"/>
              </a:ext>
            </a:extLst>
          </p:cNvPr>
          <p:cNvSpPr/>
          <p:nvPr/>
        </p:nvSpPr>
        <p:spPr>
          <a:xfrm>
            <a:off x="182880" y="427374"/>
            <a:ext cx="11811000" cy="61651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09" y="2246624"/>
            <a:ext cx="11596468" cy="3189052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F0FF355-EBD3-4F66-B42A-66FA9CBA4526}"/>
              </a:ext>
            </a:extLst>
          </p:cNvPr>
          <p:cNvSpPr txBox="1"/>
          <p:nvPr/>
        </p:nvSpPr>
        <p:spPr>
          <a:xfrm>
            <a:off x="2488623" y="167170"/>
            <a:ext cx="1179606" cy="92621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grpSp>
        <p:nvGrpSpPr>
          <p:cNvPr id="17" name="Group 16"/>
          <p:cNvGrpSpPr/>
          <p:nvPr/>
        </p:nvGrpSpPr>
        <p:grpSpPr>
          <a:xfrm rot="20679157">
            <a:off x="-466023" y="-640925"/>
            <a:ext cx="2874206" cy="2272144"/>
            <a:chOff x="1742149" y="1414621"/>
            <a:chExt cx="2874206" cy="2272144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9198E30-1CE1-4E54-8BD7-FD9DAF38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19" name="文本框 31">
              <a:extLst>
                <a:ext uri="{FF2B5EF4-FFF2-40B4-BE49-F238E27FC236}">
                  <a16:creationId xmlns:a16="http://schemas.microsoft.com/office/drawing/2014/main" id="{6A94E017-38CA-4F0B-8100-AFB1713C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76083" y="5197467"/>
            <a:ext cx="3749310" cy="1328023"/>
            <a:chOff x="4276083" y="4380097"/>
            <a:chExt cx="3749310" cy="1328023"/>
          </a:xfrm>
        </p:grpSpPr>
        <p:sp>
          <p:nvSpPr>
            <p:cNvPr id="124" name="TextBox 123"/>
            <p:cNvSpPr txBox="1"/>
            <p:nvPr/>
          </p:nvSpPr>
          <p:spPr>
            <a:xfrm>
              <a:off x="4276083" y="4380097"/>
              <a:ext cx="3749310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chó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kg.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359869" y="5007706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45356" y="5203057"/>
            <a:ext cx="3749310" cy="1328023"/>
            <a:chOff x="345356" y="4380097"/>
            <a:chExt cx="3749310" cy="1328023"/>
          </a:xfrm>
        </p:grpSpPr>
        <p:sp>
          <p:nvSpPr>
            <p:cNvPr id="122" name="TextBox 121"/>
            <p:cNvSpPr txBox="1"/>
            <p:nvPr/>
          </p:nvSpPr>
          <p:spPr>
            <a:xfrm>
              <a:off x="345356" y="4380097"/>
              <a:ext cx="3749310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endPara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kg.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472590" y="5043502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8206810" y="5197467"/>
            <a:ext cx="3701899" cy="1328023"/>
            <a:chOff x="8206810" y="4374507"/>
            <a:chExt cx="3701899" cy="1328023"/>
          </a:xfrm>
        </p:grpSpPr>
        <p:sp>
          <p:nvSpPr>
            <p:cNvPr id="125" name="TextBox 124"/>
            <p:cNvSpPr txBox="1"/>
            <p:nvPr/>
          </p:nvSpPr>
          <p:spPr>
            <a:xfrm>
              <a:off x="8206810" y="4374507"/>
              <a:ext cx="3701899" cy="13280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kg.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0337509" y="5002116"/>
              <a:ext cx="706012" cy="6078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2420822" y="5825076"/>
            <a:ext cx="757780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60643" y="5819843"/>
            <a:ext cx="904463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0238283" y="5813452"/>
            <a:ext cx="904463" cy="701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DE46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7216124" y="-1252866"/>
            <a:ext cx="5246378" cy="3243169"/>
            <a:chOff x="7165106" y="-869724"/>
            <a:chExt cx="5246378" cy="3243169"/>
          </a:xfrm>
        </p:grpSpPr>
        <p:grpSp>
          <p:nvGrpSpPr>
            <p:cNvPr id="142" name="Group 141"/>
            <p:cNvGrpSpPr/>
            <p:nvPr/>
          </p:nvGrpSpPr>
          <p:grpSpPr>
            <a:xfrm>
              <a:off x="7165106" y="113442"/>
              <a:ext cx="2421890" cy="1824355"/>
              <a:chOff x="2075491" y="1966090"/>
              <a:chExt cx="2421890" cy="1824355"/>
            </a:xfrm>
          </p:grpSpPr>
          <p:pic>
            <p:nvPicPr>
              <p:cNvPr id="144" name="图片 11" descr="51miz-E716829-E2595A0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5491" y="1966090"/>
                <a:ext cx="2421890" cy="1824355"/>
              </a:xfrm>
              <a:prstGeom prst="rect">
                <a:avLst/>
              </a:prstGeom>
            </p:spPr>
          </p:pic>
          <p:sp>
            <p:nvSpPr>
              <p:cNvPr id="145" name="文本框 12"/>
              <p:cNvSpPr txBox="1"/>
              <p:nvPr/>
            </p:nvSpPr>
            <p:spPr>
              <a:xfrm>
                <a:off x="2308768" y="2430765"/>
                <a:ext cx="18592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Chia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sẻ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nhóm</a:t>
                </a: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 </a:t>
                </a:r>
                <a:r>
                  <a:rPr kumimoji="0" lang="en-US" altLang="zh-CN" sz="28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字魂17号-萌趣果冻体" panose="00000500000000000000" pitchFamily="2" charset="-122"/>
                  </a:rPr>
                  <a:t>đôi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字魂17号-萌趣果冻体" panose="00000500000000000000" pitchFamily="2" charset="-122"/>
                </a:endParaRPr>
              </a:p>
            </p:txBody>
          </p:sp>
        </p:grpSp>
        <p:pic>
          <p:nvPicPr>
            <p:cNvPr id="143" name="图片 6" descr="C:\Users\Am'be'r\Desktop\千库网_6.1儿童节多彩卡通手绘小学生_元素编号10601599.png千库网_6.1儿童节多彩卡通手绘小学生_元素编号1060159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168315" y="-869724"/>
              <a:ext cx="3243169" cy="3243169"/>
            </a:xfrm>
            <a:prstGeom prst="rect">
              <a:avLst/>
            </a:prstGeom>
          </p:spPr>
        </p:pic>
      </p:grpSp>
      <p:sp>
        <p:nvSpPr>
          <p:cNvPr id="147" name="Rectangle 146"/>
          <p:cNvSpPr/>
          <p:nvPr/>
        </p:nvSpPr>
        <p:spPr>
          <a:xfrm>
            <a:off x="663765" y="1498113"/>
            <a:ext cx="894079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dưới đây, các con mèo có cân nặng bằng nhau, các con chó và rô-bốt cũng vậy.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75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4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" grpId="0" animBg="1"/>
      <p:bldP spid="134" grpId="0" animBg="1"/>
      <p:bldP spid="140" grpId="0" animBg="1"/>
      <p:bldP spid="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39EDB4C4-69D8-41F7-8934-A5F3292B59DD}"/>
              </a:ext>
            </a:extLst>
          </p:cNvPr>
          <p:cNvSpPr/>
          <p:nvPr/>
        </p:nvSpPr>
        <p:spPr>
          <a:xfrm>
            <a:off x="289560" y="259080"/>
            <a:ext cx="11750040" cy="640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13" name="文本框 11"/>
          <p:cNvSpPr txBox="1"/>
          <p:nvPr/>
        </p:nvSpPr>
        <p:spPr>
          <a:xfrm>
            <a:off x="2075807" y="1404729"/>
            <a:ext cx="9061465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29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100号-方方先锋体" panose="00000500000000000000" charset="-122"/>
              <a:cs typeface="字魂100号-方方先锋体" panose="00000500000000000000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 rot="20679157">
            <a:off x="-14389" y="-344622"/>
            <a:ext cx="2874206" cy="2272144"/>
            <a:chOff x="1742149" y="1414621"/>
            <a:chExt cx="2874206" cy="2272144"/>
          </a:xfrm>
        </p:grpSpPr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79198E30-1CE1-4E54-8BD7-FD9DAF38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16" name="文本框 31">
              <a:extLst>
                <a:ext uri="{FF2B5EF4-FFF2-40B4-BE49-F238E27FC236}">
                  <a16:creationId xmlns:a16="http://schemas.microsoft.com/office/drawing/2014/main" id="{6A94E017-38CA-4F0B-8100-AFB1713C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1994" y="3501599"/>
            <a:ext cx="8585172" cy="2460167"/>
            <a:chOff x="2075807" y="3785494"/>
            <a:chExt cx="8585172" cy="2460167"/>
          </a:xfrm>
        </p:grpSpPr>
        <p:sp>
          <p:nvSpPr>
            <p:cNvPr id="25" name="TextBox 24"/>
            <p:cNvSpPr txBox="1"/>
            <p:nvPr/>
          </p:nvSpPr>
          <p:spPr>
            <a:xfrm>
              <a:off x="5108105" y="3785494"/>
              <a:ext cx="2129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b="1" u="sng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u="sng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3600" b="1" u="sng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5807" y="4491335"/>
              <a:ext cx="8585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29 : 2 = 14 (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  <a:p>
              <a:pPr algn="ctr"/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15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ctr"/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	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15 </a:t>
              </a:r>
              <a:r>
                <a:rPr lang="en-US" sz="3600" b="1" dirty="0" err="1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3600" b="1" dirty="0">
                  <a:solidFill>
                    <a:srgbClr val="386D1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032" y="3191873"/>
            <a:ext cx="3648653" cy="2385502"/>
            <a:chOff x="1343684" y="3748913"/>
            <a:chExt cx="3648653" cy="2385502"/>
          </a:xfrm>
        </p:grpSpPr>
        <p:sp>
          <p:nvSpPr>
            <p:cNvPr id="5" name="Rounded Rectangle 4"/>
            <p:cNvSpPr/>
            <p:nvPr/>
          </p:nvSpPr>
          <p:spPr>
            <a:xfrm>
              <a:off x="2075807" y="4275218"/>
              <a:ext cx="2916530" cy="133289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14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663" b="94600" l="75850" r="94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56" t="45556" r="3333" b="4888"/>
            <a:stretch/>
          </p:blipFill>
          <p:spPr>
            <a:xfrm rot="20917796">
              <a:off x="1343684" y="3748913"/>
              <a:ext cx="1112521" cy="238550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176032" y="3959343"/>
            <a:ext cx="3697119" cy="2431320"/>
            <a:chOff x="4461969" y="4357114"/>
            <a:chExt cx="3697119" cy="2431320"/>
          </a:xfrm>
        </p:grpSpPr>
        <p:sp>
          <p:nvSpPr>
            <p:cNvPr id="29" name="Rounded Rectangle 28"/>
            <p:cNvSpPr/>
            <p:nvPr/>
          </p:nvSpPr>
          <p:spPr>
            <a:xfrm>
              <a:off x="5242558" y="5455540"/>
              <a:ext cx="2916530" cy="133289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15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7937" l="53641" r="941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-2250" r="3293" b="68027"/>
            <a:stretch/>
          </p:blipFill>
          <p:spPr>
            <a:xfrm rot="20558372">
              <a:off x="4461969" y="4357114"/>
              <a:ext cx="2059327" cy="16474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993250" y="3322404"/>
            <a:ext cx="3516439" cy="1758647"/>
            <a:chOff x="8130099" y="3596154"/>
            <a:chExt cx="3516439" cy="1758647"/>
          </a:xfrm>
        </p:grpSpPr>
        <p:sp>
          <p:nvSpPr>
            <p:cNvPr id="32" name="Rounded Rectangle 31"/>
            <p:cNvSpPr/>
            <p:nvPr/>
          </p:nvSpPr>
          <p:spPr>
            <a:xfrm>
              <a:off x="8730008" y="4021907"/>
              <a:ext cx="2916530" cy="133289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16 </a:t>
              </a:r>
              <a:r>
                <a:rPr lang="en-US" sz="4400" b="1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endParaRPr lang="en-US" sz="4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942" b="99879" l="57767" r="763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5" t="56463" r="21781" b="7241"/>
            <a:stretch/>
          </p:blipFill>
          <p:spPr>
            <a:xfrm rot="1168595">
              <a:off x="8130099" y="3596154"/>
              <a:ext cx="1199816" cy="1747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4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9FA716D-88B7-4825-AB6A-9F0BEFE742D1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66" y="1467054"/>
            <a:ext cx="9713627" cy="4114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0679157">
            <a:off x="31331" y="-131262"/>
            <a:ext cx="2874206" cy="2272144"/>
            <a:chOff x="1742149" y="1414621"/>
            <a:chExt cx="2874206" cy="2272144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9198E30-1CE1-4E54-8BD7-FD9DAF38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895660" y="1414621"/>
              <a:ext cx="2720695" cy="2272144"/>
            </a:xfrm>
            <a:prstGeom prst="rect">
              <a:avLst/>
            </a:prstGeom>
          </p:spPr>
        </p:pic>
        <p:sp>
          <p:nvSpPr>
            <p:cNvPr id="19" name="文本框 31">
              <a:extLst>
                <a:ext uri="{FF2B5EF4-FFF2-40B4-BE49-F238E27FC236}">
                  <a16:creationId xmlns:a16="http://schemas.microsoft.com/office/drawing/2014/main" id="{6A94E017-38CA-4F0B-8100-AFB1713CC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149" y="2415447"/>
              <a:ext cx="28742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err="1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Bài</a:t>
              </a:r>
              <a:r>
                <a:rPr lang="en-US" altLang="zh-CN" sz="4400" b="1" dirty="0">
                  <a:solidFill>
                    <a:srgbClr val="E7E6E6">
                      <a:lumMod val="10000"/>
                    </a:srgbClr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sym typeface=""/>
                </a:rPr>
                <a:t> 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5号-无外润黑体" panose="00000500000000000000" pitchFamily="2" charset="-122"/>
                <a:sym typeface=""/>
              </a:endParaRPr>
            </a:p>
          </p:txBody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DF0FF355-EBD3-4F66-B42A-66FA9CBA4526}"/>
              </a:ext>
            </a:extLst>
          </p:cNvPr>
          <p:cNvSpPr txBox="1"/>
          <p:nvPr/>
        </p:nvSpPr>
        <p:spPr>
          <a:xfrm>
            <a:off x="3022142" y="319176"/>
            <a:ext cx="4521658" cy="926211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 defTabSz="121666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121666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Tìm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số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bị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"/>
              </a:rPr>
              <a:t> chia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sym typeface=""/>
            </a:endParaRPr>
          </a:p>
        </p:txBody>
      </p:sp>
      <p:sp>
        <p:nvSpPr>
          <p:cNvPr id="21" name="Rounded Rectangle 20"/>
          <p:cNvSpPr/>
          <p:nvPr/>
        </p:nvSpPr>
        <p:spPr>
          <a:xfrm flipH="1">
            <a:off x="7071360" y="294314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 flipH="1">
            <a:off x="6968490" y="2971581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23" name="Rounded Rectangle 22"/>
          <p:cNvSpPr/>
          <p:nvPr/>
        </p:nvSpPr>
        <p:spPr>
          <a:xfrm flipH="1">
            <a:off x="6659880" y="373724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 flipH="1">
            <a:off x="6583680" y="3736327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  <p:sp>
        <p:nvSpPr>
          <p:cNvPr id="25" name="Rounded Rectangle 24"/>
          <p:cNvSpPr/>
          <p:nvPr/>
        </p:nvSpPr>
        <p:spPr>
          <a:xfrm flipH="1">
            <a:off x="3677587" y="4390167"/>
            <a:ext cx="563880" cy="52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 flipH="1">
            <a:off x="3574717" y="4409788"/>
            <a:ext cx="769620" cy="5070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65948" y="1785695"/>
            <a:ext cx="2899091" cy="1643305"/>
            <a:chOff x="9365948" y="1785695"/>
            <a:chExt cx="2899091" cy="1643305"/>
          </a:xfrm>
        </p:grpSpPr>
        <p:sp>
          <p:nvSpPr>
            <p:cNvPr id="4" name="TextBox 3"/>
            <p:cNvSpPr txBox="1"/>
            <p:nvPr/>
          </p:nvSpPr>
          <p:spPr>
            <a:xfrm>
              <a:off x="9365948" y="2844225"/>
              <a:ext cx="2270760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17 x 5 = 85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116" b="74957" l="50950" r="798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0" t="27553" r="19585" b="43090"/>
            <a:stretch/>
          </p:blipFill>
          <p:spPr>
            <a:xfrm rot="1168595">
              <a:off x="10896515" y="1785695"/>
              <a:ext cx="1368524" cy="130880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583680" y="4196482"/>
            <a:ext cx="3207762" cy="1472912"/>
            <a:chOff x="6583680" y="4196482"/>
            <a:chExt cx="3207762" cy="1472912"/>
          </a:xfrm>
        </p:grpSpPr>
        <p:sp>
          <p:nvSpPr>
            <p:cNvPr id="29" name="TextBox 28"/>
            <p:cNvSpPr txBox="1"/>
            <p:nvPr/>
          </p:nvSpPr>
          <p:spPr>
            <a:xfrm>
              <a:off x="6583680" y="4583577"/>
              <a:ext cx="2270760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28 x 3 = 84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684" b="74698" l="8204" r="357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0" t="28552" r="67246" b="35152"/>
            <a:stretch/>
          </p:blipFill>
          <p:spPr>
            <a:xfrm rot="1168595">
              <a:off x="8779975" y="4196482"/>
              <a:ext cx="1011467" cy="147291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796306" y="5218343"/>
            <a:ext cx="3049171" cy="1136646"/>
            <a:chOff x="2796306" y="5218343"/>
            <a:chExt cx="3049171" cy="1136646"/>
          </a:xfrm>
        </p:grpSpPr>
        <p:sp>
          <p:nvSpPr>
            <p:cNvPr id="30" name="TextBox 29"/>
            <p:cNvSpPr txBox="1"/>
            <p:nvPr/>
          </p:nvSpPr>
          <p:spPr>
            <a:xfrm>
              <a:off x="3574717" y="5218746"/>
              <a:ext cx="2270760" cy="58477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15 x 4 = 60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5907" b="47323" l="78756" r="974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4" t="26002" r="438" b="50386"/>
            <a:stretch/>
          </p:blipFill>
          <p:spPr>
            <a:xfrm rot="1168595">
              <a:off x="2796306" y="5218343"/>
              <a:ext cx="1140327" cy="1136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58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D7174A-6D7F-4E4F-9B03-748E4EF5A065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38549" y="2304549"/>
            <a:ext cx="4553451" cy="4553451"/>
            <a:chOff x="4964953" y="1076075"/>
            <a:chExt cx="4553451" cy="4553451"/>
          </a:xfrm>
        </p:grpSpPr>
        <p:pic>
          <p:nvPicPr>
            <p:cNvPr id="15" name="图形 4">
              <a:extLst>
                <a:ext uri="{FF2B5EF4-FFF2-40B4-BE49-F238E27FC236}">
                  <a16:creationId xmlns:a16="http://schemas.microsoft.com/office/drawing/2014/main" id="{545D4408-46AB-4A84-9B3A-3B806FF00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4953" y="1076075"/>
              <a:ext cx="4553451" cy="4553451"/>
            </a:xfrm>
            <a:prstGeom prst="rect">
              <a:avLst/>
            </a:prstGeom>
          </p:spPr>
        </p:pic>
        <p:sp>
          <p:nvSpPr>
            <p:cNvPr id="16" name="椭圆 9">
              <a:extLst>
                <a:ext uri="{FF2B5EF4-FFF2-40B4-BE49-F238E27FC236}">
                  <a16:creationId xmlns:a16="http://schemas.microsoft.com/office/drawing/2014/main" id="{45EF5B36-E753-4FB3-AAB1-8E81FAE3DE37}"/>
                </a:ext>
              </a:extLst>
            </p:cNvPr>
            <p:cNvSpPr/>
            <p:nvPr/>
          </p:nvSpPr>
          <p:spPr>
            <a:xfrm>
              <a:off x="8415397" y="1267462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</a:endParaRPr>
            </a:p>
          </p:txBody>
        </p:sp>
        <p:sp>
          <p:nvSpPr>
            <p:cNvPr id="17" name="椭圆 10">
              <a:extLst>
                <a:ext uri="{FF2B5EF4-FFF2-40B4-BE49-F238E27FC236}">
                  <a16:creationId xmlns:a16="http://schemas.microsoft.com/office/drawing/2014/main" id="{D4254883-40E1-4588-BB9C-872A141698DA}"/>
                </a:ext>
              </a:extLst>
            </p:cNvPr>
            <p:cNvSpPr/>
            <p:nvPr/>
          </p:nvSpPr>
          <p:spPr>
            <a:xfrm>
              <a:off x="7327996" y="2347558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</a:endParaRPr>
            </a:p>
          </p:txBody>
        </p:sp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2850531E-BA74-444C-B1DD-91C71A2AF519}"/>
                </a:ext>
              </a:extLst>
            </p:cNvPr>
            <p:cNvSpPr/>
            <p:nvPr/>
          </p:nvSpPr>
          <p:spPr>
            <a:xfrm>
              <a:off x="6240594" y="3427654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</a:endParaRPr>
            </a:p>
          </p:txBody>
        </p:sp>
        <p:sp>
          <p:nvSpPr>
            <p:cNvPr id="19" name="椭圆 12">
              <a:extLst>
                <a:ext uri="{FF2B5EF4-FFF2-40B4-BE49-F238E27FC236}">
                  <a16:creationId xmlns:a16="http://schemas.microsoft.com/office/drawing/2014/main" id="{AD4DFCA6-AAEE-47A3-956C-0034BF581321}"/>
                </a:ext>
              </a:extLst>
            </p:cNvPr>
            <p:cNvSpPr/>
            <p:nvPr/>
          </p:nvSpPr>
          <p:spPr>
            <a:xfrm>
              <a:off x="5153192" y="4507750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50576" y="1232465"/>
            <a:ext cx="1907254" cy="1489768"/>
            <a:chOff x="4912759" y="2350589"/>
            <a:chExt cx="1907254" cy="1489768"/>
          </a:xfrm>
        </p:grpSpPr>
        <p:sp>
          <p:nvSpPr>
            <p:cNvPr id="21" name="TextBox 20"/>
            <p:cNvSpPr txBox="1"/>
            <p:nvPr/>
          </p:nvSpPr>
          <p:spPr>
            <a:xfrm>
              <a:off x="4912759" y="2350589"/>
              <a:ext cx="1091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004356" y="2417751"/>
              <a:ext cx="815657" cy="1422606"/>
              <a:chOff x="6180924" y="878945"/>
              <a:chExt cx="815657" cy="14226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180924" y="878945"/>
                <a:ext cx="0" cy="1422606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80924" y="168168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5995783" y="2350589"/>
              <a:ext cx="824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28356" y="1317151"/>
            <a:ext cx="2210192" cy="3264123"/>
            <a:chOff x="1182976" y="4341334"/>
            <a:chExt cx="2210192" cy="3264123"/>
          </a:xfrm>
        </p:grpSpPr>
        <p:sp>
          <p:nvSpPr>
            <p:cNvPr id="28" name="TextBox 27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54568" y="5639424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254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D7174A-6D7F-4E4F-9B03-748E4EF5A065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50576" y="1232465"/>
            <a:ext cx="1907254" cy="1489768"/>
            <a:chOff x="4912759" y="2350589"/>
            <a:chExt cx="1907254" cy="1489768"/>
          </a:xfrm>
        </p:grpSpPr>
        <p:sp>
          <p:nvSpPr>
            <p:cNvPr id="21" name="TextBox 20"/>
            <p:cNvSpPr txBox="1"/>
            <p:nvPr/>
          </p:nvSpPr>
          <p:spPr>
            <a:xfrm>
              <a:off x="4912759" y="2350589"/>
              <a:ext cx="1091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95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004356" y="2417751"/>
              <a:ext cx="815657" cy="1422606"/>
              <a:chOff x="6180924" y="878945"/>
              <a:chExt cx="815657" cy="14226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180924" y="878945"/>
                <a:ext cx="0" cy="1422606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80924" y="168168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5995783" y="2350589"/>
              <a:ext cx="824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28356" y="1317151"/>
            <a:ext cx="2210192" cy="3264123"/>
            <a:chOff x="1182976" y="4341334"/>
            <a:chExt cx="2210192" cy="3264123"/>
          </a:xfrm>
        </p:grpSpPr>
        <p:sp>
          <p:nvSpPr>
            <p:cNvPr id="28" name="TextBox 27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95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4186" y="560791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68938" y="5034831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2976" y="6215822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0364" y="6836016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638549" y="2304549"/>
            <a:ext cx="4553451" cy="4553451"/>
            <a:chOff x="7638549" y="2304549"/>
            <a:chExt cx="4553451" cy="4553451"/>
          </a:xfrm>
        </p:grpSpPr>
        <p:grpSp>
          <p:nvGrpSpPr>
            <p:cNvPr id="14" name="Group 13"/>
            <p:cNvGrpSpPr/>
            <p:nvPr/>
          </p:nvGrpSpPr>
          <p:grpSpPr>
            <a:xfrm>
              <a:off x="7638549" y="2304549"/>
              <a:ext cx="4553451" cy="4553451"/>
              <a:chOff x="4964953" y="1076075"/>
              <a:chExt cx="4553451" cy="4553451"/>
            </a:xfrm>
          </p:grpSpPr>
          <p:pic>
            <p:nvPicPr>
              <p:cNvPr id="15" name="图形 4">
                <a:extLst>
                  <a:ext uri="{FF2B5EF4-FFF2-40B4-BE49-F238E27FC236}">
                    <a16:creationId xmlns:a16="http://schemas.microsoft.com/office/drawing/2014/main" id="{545D4408-46AB-4A84-9B3A-3B806FF00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64953" y="1076075"/>
                <a:ext cx="4553451" cy="4553451"/>
              </a:xfrm>
              <a:prstGeom prst="rect">
                <a:avLst/>
              </a:prstGeom>
            </p:spPr>
          </p:pic>
          <p:sp>
            <p:nvSpPr>
              <p:cNvPr id="16" name="椭圆 9">
                <a:extLst>
                  <a:ext uri="{FF2B5EF4-FFF2-40B4-BE49-F238E27FC236}">
                    <a16:creationId xmlns:a16="http://schemas.microsoft.com/office/drawing/2014/main" id="{45EF5B36-E753-4FB3-AAB1-8E81FAE3DE37}"/>
                  </a:ext>
                </a:extLst>
              </p:cNvPr>
              <p:cNvSpPr/>
              <p:nvPr/>
            </p:nvSpPr>
            <p:spPr>
              <a:xfrm>
                <a:off x="8415397" y="1267462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椭圆 10">
                <a:extLst>
                  <a:ext uri="{FF2B5EF4-FFF2-40B4-BE49-F238E27FC236}">
                    <a16:creationId xmlns:a16="http://schemas.microsoft.com/office/drawing/2014/main" id="{D4254883-40E1-4588-BB9C-872A141698DA}"/>
                  </a:ext>
                </a:extLst>
              </p:cNvPr>
              <p:cNvSpPr/>
              <p:nvPr/>
            </p:nvSpPr>
            <p:spPr>
              <a:xfrm>
                <a:off x="7327996" y="2347558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椭圆 11">
                <a:extLst>
                  <a:ext uri="{FF2B5EF4-FFF2-40B4-BE49-F238E27FC236}">
                    <a16:creationId xmlns:a16="http://schemas.microsoft.com/office/drawing/2014/main" id="{2850531E-BA74-444C-B1DD-91C71A2AF519}"/>
                  </a:ext>
                </a:extLst>
              </p:cNvPr>
              <p:cNvSpPr/>
              <p:nvPr/>
            </p:nvSpPr>
            <p:spPr>
              <a:xfrm>
                <a:off x="6240594" y="3427654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  <p:sp>
            <p:nvSpPr>
              <p:cNvPr id="19" name="椭圆 12">
                <a:extLst>
                  <a:ext uri="{FF2B5EF4-FFF2-40B4-BE49-F238E27FC236}">
                    <a16:creationId xmlns:a16="http://schemas.microsoft.com/office/drawing/2014/main" id="{AD4DFCA6-AAEE-47A3-956C-0034BF581321}"/>
                  </a:ext>
                </a:extLst>
              </p:cNvPr>
              <p:cNvSpPr/>
              <p:nvPr/>
            </p:nvSpPr>
            <p:spPr>
              <a:xfrm>
                <a:off x="5153192" y="4507750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42" name="椭圆 12">
              <a:extLst>
                <a:ext uri="{FF2B5EF4-FFF2-40B4-BE49-F238E27FC236}">
                  <a16:creationId xmlns:a16="http://schemas.microsoft.com/office/drawing/2014/main" id="{AD4DFCA6-AAEE-47A3-956C-0034BF581321}"/>
                </a:ext>
              </a:extLst>
            </p:cNvPr>
            <p:cNvSpPr/>
            <p:nvPr/>
          </p:nvSpPr>
          <p:spPr>
            <a:xfrm>
              <a:off x="8897994" y="4656128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35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D7174A-6D7F-4E4F-9B03-748E4EF5A065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50576" y="1232465"/>
            <a:ext cx="1907254" cy="1489768"/>
            <a:chOff x="4912759" y="2350589"/>
            <a:chExt cx="1907254" cy="1489768"/>
          </a:xfrm>
        </p:grpSpPr>
        <p:sp>
          <p:nvSpPr>
            <p:cNvPr id="21" name="TextBox 20"/>
            <p:cNvSpPr txBox="1"/>
            <p:nvPr/>
          </p:nvSpPr>
          <p:spPr>
            <a:xfrm>
              <a:off x="4912759" y="2350589"/>
              <a:ext cx="1091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49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004356" y="2417751"/>
              <a:ext cx="815657" cy="1422606"/>
              <a:chOff x="6180924" y="878945"/>
              <a:chExt cx="815657" cy="14226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180924" y="878945"/>
                <a:ext cx="0" cy="1422606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80924" y="168168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5995783" y="2350589"/>
              <a:ext cx="824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33770" y="1764962"/>
            <a:ext cx="1846515" cy="2054557"/>
            <a:chOff x="1244477" y="4341334"/>
            <a:chExt cx="1846515" cy="2054557"/>
          </a:xfrm>
        </p:grpSpPr>
        <p:sp>
          <p:nvSpPr>
            <p:cNvPr id="28" name="TextBox 27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49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4477" y="4990379"/>
              <a:ext cx="11157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48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7638549" y="2304549"/>
            <a:ext cx="4553451" cy="4553451"/>
            <a:chOff x="7638549" y="2304549"/>
            <a:chExt cx="4553451" cy="4553451"/>
          </a:xfrm>
        </p:grpSpPr>
        <p:grpSp>
          <p:nvGrpSpPr>
            <p:cNvPr id="3" name="Group 2"/>
            <p:cNvGrpSpPr/>
            <p:nvPr/>
          </p:nvGrpSpPr>
          <p:grpSpPr>
            <a:xfrm>
              <a:off x="7638549" y="2304549"/>
              <a:ext cx="4553451" cy="4553451"/>
              <a:chOff x="7638549" y="2304549"/>
              <a:chExt cx="4553451" cy="455345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638549" y="2304549"/>
                <a:ext cx="4553451" cy="4553451"/>
                <a:chOff x="4964953" y="1076075"/>
                <a:chExt cx="4553451" cy="4553451"/>
              </a:xfrm>
            </p:grpSpPr>
            <p:pic>
              <p:nvPicPr>
                <p:cNvPr id="15" name="图形 4">
                  <a:extLst>
                    <a:ext uri="{FF2B5EF4-FFF2-40B4-BE49-F238E27FC236}">
                      <a16:creationId xmlns:a16="http://schemas.microsoft.com/office/drawing/2014/main" id="{545D4408-46AB-4A84-9B3A-3B806FF001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3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4953" y="1076075"/>
                  <a:ext cx="4553451" cy="4553451"/>
                </a:xfrm>
                <a:prstGeom prst="rect">
                  <a:avLst/>
                </a:prstGeom>
              </p:spPr>
            </p:pic>
            <p:sp>
              <p:nvSpPr>
                <p:cNvPr id="16" name="椭圆 9">
                  <a:extLst>
                    <a:ext uri="{FF2B5EF4-FFF2-40B4-BE49-F238E27FC236}">
                      <a16:creationId xmlns:a16="http://schemas.microsoft.com/office/drawing/2014/main" id="{45EF5B36-E753-4FB3-AAB1-8E81FAE3DE37}"/>
                    </a:ext>
                  </a:extLst>
                </p:cNvPr>
                <p:cNvSpPr/>
                <p:nvPr/>
              </p:nvSpPr>
              <p:spPr>
                <a:xfrm>
                  <a:off x="8415397" y="1267462"/>
                  <a:ext cx="874296" cy="87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" algn="ctr" rotWithShape="0">
                    <a:prstClr val="black">
                      <a:alpha val="6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椭圆 10">
                  <a:extLst>
                    <a:ext uri="{FF2B5EF4-FFF2-40B4-BE49-F238E27FC236}">
                      <a16:creationId xmlns:a16="http://schemas.microsoft.com/office/drawing/2014/main" id="{D4254883-40E1-4588-BB9C-872A141698DA}"/>
                    </a:ext>
                  </a:extLst>
                </p:cNvPr>
                <p:cNvSpPr/>
                <p:nvPr/>
              </p:nvSpPr>
              <p:spPr>
                <a:xfrm>
                  <a:off x="7327996" y="2347558"/>
                  <a:ext cx="874296" cy="87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" algn="ctr" rotWithShape="0">
                    <a:prstClr val="black">
                      <a:alpha val="6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椭圆 11">
                  <a:extLst>
                    <a:ext uri="{FF2B5EF4-FFF2-40B4-BE49-F238E27FC236}">
                      <a16:creationId xmlns:a16="http://schemas.microsoft.com/office/drawing/2014/main" id="{2850531E-BA74-444C-B1DD-91C71A2AF519}"/>
                    </a:ext>
                  </a:extLst>
                </p:cNvPr>
                <p:cNvSpPr/>
                <p:nvPr/>
              </p:nvSpPr>
              <p:spPr>
                <a:xfrm>
                  <a:off x="6240594" y="3427654"/>
                  <a:ext cx="874296" cy="87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" algn="ctr" rotWithShape="0">
                    <a:prstClr val="black">
                      <a:alpha val="6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椭圆 12">
                  <a:extLst>
                    <a:ext uri="{FF2B5EF4-FFF2-40B4-BE49-F238E27FC236}">
                      <a16:creationId xmlns:a16="http://schemas.microsoft.com/office/drawing/2014/main" id="{AD4DFCA6-AAEE-47A3-956C-0034BF581321}"/>
                    </a:ext>
                  </a:extLst>
                </p:cNvPr>
                <p:cNvSpPr/>
                <p:nvPr/>
              </p:nvSpPr>
              <p:spPr>
                <a:xfrm>
                  <a:off x="5153192" y="4507750"/>
                  <a:ext cx="874296" cy="87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" algn="ctr" rotWithShape="0">
                    <a:prstClr val="black">
                      <a:alpha val="6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  <p:sp>
            <p:nvSpPr>
              <p:cNvPr id="42" name="椭圆 12">
                <a:extLst>
                  <a:ext uri="{FF2B5EF4-FFF2-40B4-BE49-F238E27FC236}">
                    <a16:creationId xmlns:a16="http://schemas.microsoft.com/office/drawing/2014/main" id="{AD4DFCA6-AAEE-47A3-956C-0034BF581321}"/>
                  </a:ext>
                </a:extLst>
              </p:cNvPr>
              <p:cNvSpPr/>
              <p:nvPr/>
            </p:nvSpPr>
            <p:spPr>
              <a:xfrm>
                <a:off x="8897994" y="4656128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43" name="椭圆 12">
              <a:extLst>
                <a:ext uri="{FF2B5EF4-FFF2-40B4-BE49-F238E27FC236}">
                  <a16:creationId xmlns:a16="http://schemas.microsoft.com/office/drawing/2014/main" id="{AD4DFCA6-AAEE-47A3-956C-0034BF581321}"/>
                </a:ext>
              </a:extLst>
            </p:cNvPr>
            <p:cNvSpPr/>
            <p:nvPr/>
          </p:nvSpPr>
          <p:spPr>
            <a:xfrm>
              <a:off x="10001592" y="3589576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1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ADD7174A-6D7F-4E4F-9B03-748E4EF5A065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38549" y="2304549"/>
            <a:ext cx="4553451" cy="4553451"/>
            <a:chOff x="7638549" y="2304549"/>
            <a:chExt cx="4553451" cy="4553451"/>
          </a:xfrm>
        </p:grpSpPr>
        <p:grpSp>
          <p:nvGrpSpPr>
            <p:cNvPr id="4" name="Group 3"/>
            <p:cNvGrpSpPr/>
            <p:nvPr/>
          </p:nvGrpSpPr>
          <p:grpSpPr>
            <a:xfrm>
              <a:off x="7638549" y="2304549"/>
              <a:ext cx="4553451" cy="4553451"/>
              <a:chOff x="7638549" y="2304549"/>
              <a:chExt cx="4553451" cy="45534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638549" y="2304549"/>
                <a:ext cx="4553451" cy="4553451"/>
                <a:chOff x="7638549" y="2304549"/>
                <a:chExt cx="4553451" cy="455345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7638549" y="2304549"/>
                  <a:ext cx="4553451" cy="4553451"/>
                  <a:chOff x="4964953" y="1076075"/>
                  <a:chExt cx="4553451" cy="4553451"/>
                </a:xfrm>
              </p:grpSpPr>
              <p:pic>
                <p:nvPicPr>
                  <p:cNvPr id="15" name="图形 4">
                    <a:extLst>
                      <a:ext uri="{FF2B5EF4-FFF2-40B4-BE49-F238E27FC236}">
                        <a16:creationId xmlns:a16="http://schemas.microsoft.com/office/drawing/2014/main" id="{545D4408-46AB-4A84-9B3A-3B806FF001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saturation sat="30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64953" y="1076075"/>
                    <a:ext cx="4553451" cy="4553451"/>
                  </a:xfrm>
                  <a:prstGeom prst="rect">
                    <a:avLst/>
                  </a:prstGeom>
                </p:spPr>
              </p:pic>
              <p:sp>
                <p:nvSpPr>
                  <p:cNvPr id="16" name="椭圆 9">
                    <a:extLst>
                      <a:ext uri="{FF2B5EF4-FFF2-40B4-BE49-F238E27FC236}">
                        <a16:creationId xmlns:a16="http://schemas.microsoft.com/office/drawing/2014/main" id="{45EF5B36-E753-4FB3-AAB1-8E81FAE3DE37}"/>
                      </a:ext>
                    </a:extLst>
                  </p:cNvPr>
                  <p:cNvSpPr/>
                  <p:nvPr/>
                </p:nvSpPr>
                <p:spPr>
                  <a:xfrm>
                    <a:off x="8415397" y="1267462"/>
                    <a:ext cx="874296" cy="8742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5400" algn="ctr" rotWithShape="0">
                      <a:prstClr val="black">
                        <a:alpha val="6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字魂95号-手刻宋" panose="00000500000000000000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椭圆 10">
                    <a:extLst>
                      <a:ext uri="{FF2B5EF4-FFF2-40B4-BE49-F238E27FC236}">
                        <a16:creationId xmlns:a16="http://schemas.microsoft.com/office/drawing/2014/main" id="{D4254883-40E1-4588-BB9C-872A141698DA}"/>
                      </a:ext>
                    </a:extLst>
                  </p:cNvPr>
                  <p:cNvSpPr/>
                  <p:nvPr/>
                </p:nvSpPr>
                <p:spPr>
                  <a:xfrm>
                    <a:off x="7327996" y="2347558"/>
                    <a:ext cx="874296" cy="8742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5400" algn="ctr" rotWithShape="0">
                      <a:prstClr val="black">
                        <a:alpha val="6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字魂95号-手刻宋" panose="00000500000000000000" pitchFamily="2" charset="-122"/>
                      <a:cs typeface="+mn-cs"/>
                    </a:endParaRPr>
                  </a:p>
                </p:txBody>
              </p:sp>
              <p:sp>
                <p:nvSpPr>
                  <p:cNvPr id="18" name="椭圆 11">
                    <a:extLst>
                      <a:ext uri="{FF2B5EF4-FFF2-40B4-BE49-F238E27FC236}">
                        <a16:creationId xmlns:a16="http://schemas.microsoft.com/office/drawing/2014/main" id="{2850531E-BA74-444C-B1DD-91C71A2AF519}"/>
                      </a:ext>
                    </a:extLst>
                  </p:cNvPr>
                  <p:cNvSpPr/>
                  <p:nvPr/>
                </p:nvSpPr>
                <p:spPr>
                  <a:xfrm>
                    <a:off x="6240594" y="3427654"/>
                    <a:ext cx="874296" cy="8742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5400" algn="ctr" rotWithShape="0">
                      <a:prstClr val="black">
                        <a:alpha val="6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字魂95号-手刻宋" panose="00000500000000000000" pitchFamily="2" charset="-122"/>
                      <a:cs typeface="+mn-cs"/>
                    </a:endParaRPr>
                  </a:p>
                </p:txBody>
              </p:sp>
              <p:sp>
                <p:nvSpPr>
                  <p:cNvPr id="19" name="椭圆 12">
                    <a:extLst>
                      <a:ext uri="{FF2B5EF4-FFF2-40B4-BE49-F238E27FC236}">
                        <a16:creationId xmlns:a16="http://schemas.microsoft.com/office/drawing/2014/main" id="{AD4DFCA6-AAEE-47A3-956C-0034BF581321}"/>
                      </a:ext>
                    </a:extLst>
                  </p:cNvPr>
                  <p:cNvSpPr/>
                  <p:nvPr/>
                </p:nvSpPr>
                <p:spPr>
                  <a:xfrm>
                    <a:off x="5153192" y="4507750"/>
                    <a:ext cx="874296" cy="8742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5400" algn="ctr" rotWithShape="0">
                      <a:prstClr val="black">
                        <a:alpha val="6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4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75000"/>
                          </a:srgbClr>
                        </a:solidFill>
                        <a:effectLst>
                          <a:outerShdw blurRad="25400" dist="254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t>4</a:t>
                    </a:r>
                    <a:endPara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字魂95号-手刻宋" panose="00000500000000000000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42" name="椭圆 12">
                  <a:extLst>
                    <a:ext uri="{FF2B5EF4-FFF2-40B4-BE49-F238E27FC236}">
                      <a16:creationId xmlns:a16="http://schemas.microsoft.com/office/drawing/2014/main" id="{AD4DFCA6-AAEE-47A3-956C-0034BF581321}"/>
                    </a:ext>
                  </a:extLst>
                </p:cNvPr>
                <p:cNvSpPr/>
                <p:nvPr/>
              </p:nvSpPr>
              <p:spPr>
                <a:xfrm>
                  <a:off x="8897994" y="4656128"/>
                  <a:ext cx="874296" cy="8742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25400" algn="ctr" rotWithShape="0">
                    <a:prstClr val="black">
                      <a:alpha val="6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>
                        <a:outerShdw blurRad="25400" dist="254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3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字魂95号-手刻宋" panose="00000500000000000000" pitchFamily="2" charset="-122"/>
                    <a:cs typeface="+mn-cs"/>
                  </a:endParaRPr>
                </a:p>
              </p:txBody>
            </p:sp>
          </p:grpSp>
          <p:sp>
            <p:nvSpPr>
              <p:cNvPr id="43" name="椭圆 12">
                <a:extLst>
                  <a:ext uri="{FF2B5EF4-FFF2-40B4-BE49-F238E27FC236}">
                    <a16:creationId xmlns:a16="http://schemas.microsoft.com/office/drawing/2014/main" id="{AD4DFCA6-AAEE-47A3-956C-0034BF581321}"/>
                  </a:ext>
                </a:extLst>
              </p:cNvPr>
              <p:cNvSpPr/>
              <p:nvPr/>
            </p:nvSpPr>
            <p:spPr>
              <a:xfrm>
                <a:off x="10001592" y="3589576"/>
                <a:ext cx="874296" cy="8742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" algn="ctr" rotWithShape="0">
                  <a:prstClr val="black">
                    <a:alpha val="6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>
                      <a:outerShdw blurRad="25400" dist="254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字魂95号-手刻宋" panose="00000500000000000000" pitchFamily="2" charset="-122"/>
                  <a:cs typeface="+mn-cs"/>
                </a:endParaRPr>
              </a:p>
            </p:txBody>
          </p:sp>
        </p:grpSp>
        <p:sp>
          <p:nvSpPr>
            <p:cNvPr id="33" name="椭圆 12">
              <a:extLst>
                <a:ext uri="{FF2B5EF4-FFF2-40B4-BE49-F238E27FC236}">
                  <a16:creationId xmlns:a16="http://schemas.microsoft.com/office/drawing/2014/main" id="{AD4DFCA6-AAEE-47A3-956C-0034BF581321}"/>
                </a:ext>
              </a:extLst>
            </p:cNvPr>
            <p:cNvSpPr/>
            <p:nvPr/>
          </p:nvSpPr>
          <p:spPr>
            <a:xfrm>
              <a:off x="11082618" y="2495936"/>
              <a:ext cx="874296" cy="87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algn="ctr" rotWithShape="0">
                <a:prstClr val="black">
                  <a:alpha val="6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0577" y="1476940"/>
            <a:ext cx="1907254" cy="1489768"/>
            <a:chOff x="4912759" y="2350589"/>
            <a:chExt cx="1907254" cy="1489768"/>
          </a:xfrm>
        </p:grpSpPr>
        <p:sp>
          <p:nvSpPr>
            <p:cNvPr id="36" name="TextBox 35"/>
            <p:cNvSpPr txBox="1"/>
            <p:nvPr/>
          </p:nvSpPr>
          <p:spPr>
            <a:xfrm>
              <a:off x="4912759" y="2350589"/>
              <a:ext cx="10915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83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004356" y="2417751"/>
              <a:ext cx="815657" cy="1422606"/>
              <a:chOff x="6180924" y="878945"/>
              <a:chExt cx="815657" cy="1422606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180924" y="878945"/>
                <a:ext cx="0" cy="1422606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180924" y="168168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5995783" y="2350589"/>
              <a:ext cx="8242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85075" y="1588482"/>
            <a:ext cx="2183514" cy="3273422"/>
            <a:chOff x="1224186" y="4341334"/>
            <a:chExt cx="2183514" cy="3273422"/>
          </a:xfrm>
        </p:grpSpPr>
        <p:sp>
          <p:nvSpPr>
            <p:cNvPr id="47" name="TextBox 46"/>
            <p:cNvSpPr txBox="1"/>
            <p:nvPr/>
          </p:nvSpPr>
          <p:spPr>
            <a:xfrm>
              <a:off x="1268662" y="4341334"/>
              <a:ext cx="10915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83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275335" y="4525585"/>
              <a:ext cx="815657" cy="1041192"/>
              <a:chOff x="6096000" y="1051768"/>
              <a:chExt cx="815657" cy="104119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6096000" y="1051768"/>
                <a:ext cx="0" cy="1041192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96000" y="1590248"/>
                <a:ext cx="81565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2246581" y="436098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28339" y="502218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44477" y="499037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4186" y="5607919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81366" y="5626450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83470" y="5040428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487" y="6199629"/>
              <a:ext cx="12629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ED7D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74642" y="6845315"/>
              <a:ext cx="82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424521" y="5689529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>
              <a:off x="1402170" y="6888480"/>
              <a:ext cx="815657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</p:grpSp>
      <p:pic>
        <p:nvPicPr>
          <p:cNvPr id="6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70485" y="2000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36387C8-AACF-46DE-88C4-3B282D3454E1}"/>
              </a:ext>
            </a:extLst>
          </p:cNvPr>
          <p:cNvSpPr/>
          <p:nvPr/>
        </p:nvSpPr>
        <p:spPr>
          <a:xfrm>
            <a:off x="412652" y="715694"/>
            <a:ext cx="11366696" cy="54266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BA3E0D-FB9C-47BF-B856-D034AF746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8" y="1048536"/>
            <a:ext cx="4760927" cy="476092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285" y="2124364"/>
            <a:ext cx="781574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9301599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259</Words>
  <Application>Microsoft Office PowerPoint</Application>
  <PresentationFormat>Widescreen</PresentationFormat>
  <Paragraphs>132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Ms Huong</cp:lastModifiedBy>
  <cp:revision>48</cp:revision>
  <dcterms:created xsi:type="dcterms:W3CDTF">2022-10-23T06:18:54Z</dcterms:created>
  <dcterms:modified xsi:type="dcterms:W3CDTF">2025-12-12T05:21:02Z</dcterms:modified>
</cp:coreProperties>
</file>