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2961-8DFB-4C0A-A591-E5BF3008F001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C1BB-7EE2-44CA-B6D5-A160953E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980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2961-8DFB-4C0A-A591-E5BF3008F001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C1BB-7EE2-44CA-B6D5-A160953E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835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2961-8DFB-4C0A-A591-E5BF3008F001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C1BB-7EE2-44CA-B6D5-A160953E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220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2961-8DFB-4C0A-A591-E5BF3008F001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C1BB-7EE2-44CA-B6D5-A160953E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46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2961-8DFB-4C0A-A591-E5BF3008F001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C1BB-7EE2-44CA-B6D5-A160953E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3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2961-8DFB-4C0A-A591-E5BF3008F001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C1BB-7EE2-44CA-B6D5-A160953E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35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2961-8DFB-4C0A-A591-E5BF3008F001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C1BB-7EE2-44CA-B6D5-A160953E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799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2961-8DFB-4C0A-A591-E5BF3008F001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C1BB-7EE2-44CA-B6D5-A160953E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642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2961-8DFB-4C0A-A591-E5BF3008F001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C1BB-7EE2-44CA-B6D5-A160953E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006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2961-8DFB-4C0A-A591-E5BF3008F001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C1BB-7EE2-44CA-B6D5-A160953E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89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2961-8DFB-4C0A-A591-E5BF3008F001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C1BB-7EE2-44CA-B6D5-A160953E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089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52961-8DFB-4C0A-A591-E5BF3008F001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5C1BB-7EE2-44CA-B6D5-A160953E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584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0"/>
            <a:ext cx="7772400" cy="1470025"/>
          </a:xfrm>
        </p:spPr>
        <p:txBody>
          <a:bodyPr>
            <a:prstTxWarp prst="textArchUp">
              <a:avLst/>
            </a:prstTxWarp>
            <a:normAutofit fontScale="90000"/>
          </a:bodyPr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14: ÔN TẬP </a:t>
            </a:r>
            <a:b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 CỘNG ĐỒNG ĐỊA PHƯƠNG </a:t>
            </a:r>
            <a:b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65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-6927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709" y="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mtClean="0">
                <a:latin typeface="Times New Roman" pitchFamily="18" charset="0"/>
                <a:cs typeface="Times New Roman" pitchFamily="18" charset="0"/>
              </a:rPr>
              <a:t>Hoạt động 1: Tìm hiểu các loại biển báo an toàn giao thông.</a:t>
            </a:r>
            <a:endParaRPr lang="en-US" sz="4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981200"/>
            <a:ext cx="6400800" cy="3962400"/>
          </a:xfrm>
        </p:spPr>
      </p:pic>
    </p:spTree>
    <p:extLst>
      <p:ext uri="{BB962C8B-B14F-4D97-AF65-F5344CB8AC3E}">
        <p14:creationId xmlns:p14="http://schemas.microsoft.com/office/powerpoint/2010/main" val="3340938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-6927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1" y="1146969"/>
            <a:ext cx="6400799" cy="3882231"/>
          </a:xfrm>
        </p:spPr>
      </p:pic>
    </p:spTree>
    <p:extLst>
      <p:ext uri="{BB962C8B-B14F-4D97-AF65-F5344CB8AC3E}">
        <p14:creationId xmlns:p14="http://schemas.microsoft.com/office/powerpoint/2010/main" val="2329360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-6927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990600"/>
            <a:ext cx="6172200" cy="4343399"/>
          </a:xfrm>
        </p:spPr>
      </p:pic>
    </p:spTree>
    <p:extLst>
      <p:ext uri="{BB962C8B-B14F-4D97-AF65-F5344CB8AC3E}">
        <p14:creationId xmlns:p14="http://schemas.microsoft.com/office/powerpoint/2010/main" val="3754644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-6927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2400" y="22860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mtClean="0">
                <a:latin typeface="Times New Roman" pitchFamily="18" charset="0"/>
                <a:cs typeface="Times New Roman" pitchFamily="18" charset="0"/>
              </a:rPr>
              <a:t>Hoạt động 2: Chơi trò chơi</a:t>
            </a:r>
            <a:endParaRPr lang="en-US" sz="4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653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-6927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9906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mtClean="0">
                <a:latin typeface="Times New Roman" pitchFamily="18" charset="0"/>
                <a:cs typeface="Times New Roman" pitchFamily="18" charset="0"/>
              </a:rPr>
              <a:t>Hoạt động 3: Thảo luận nhóm</a:t>
            </a:r>
            <a:endParaRPr lang="en-US" sz="4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3871911"/>
            <a:ext cx="3972239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294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6927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709"/>
            <a:ext cx="8229600" cy="114300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en-US" smtClean="0">
                <a:solidFill>
                  <a:schemeClr val="bg1"/>
                </a:solidFill>
              </a:rPr>
              <a:t>Một số lưu ý khi tham gia giao thông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46237"/>
            <a:ext cx="91440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vi-VN">
                <a:latin typeface="Times New Roman" pitchFamily="18" charset="0"/>
                <a:cs typeface="Times New Roman" pitchFamily="18" charset="0"/>
              </a:rPr>
              <a:t>1. Người đi bộ phải đi trên hè phố,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lề 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bên phải.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mtClean="0">
                <a:latin typeface="Times New Roman" pitchFamily="18" charset="0"/>
                <a:cs typeface="Times New Roman" pitchFamily="18" charset="0"/>
              </a:rPr>
            </a:br>
            <a:r>
              <a:rPr lang="vi-VN">
                <a:latin typeface="Times New Roman" pitchFamily="18" charset="0"/>
                <a:cs typeface="Times New Roman" pitchFamily="18" charset="0"/>
              </a:rPr>
              <a:t>2. Người đi bộ chỉ được qua đường ở những nơi có đèn tín hiệu, có vạch kẻ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đường 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đường dành cho người đi bộ.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mtClean="0">
                <a:latin typeface="Times New Roman" pitchFamily="18" charset="0"/>
                <a:cs typeface="Times New Roman" pitchFamily="18" charset="0"/>
              </a:rPr>
            </a:br>
            <a:r>
              <a:rPr lang="en-US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Người đi bộ không được vượt qua dải phân cách, không đu bám vào phương tiện giao thông đang chạy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mtClean="0">
                <a:latin typeface="Times New Roman" pitchFamily="18" charset="0"/>
                <a:cs typeface="Times New Roman" pitchFamily="18" charset="0"/>
              </a:rPr>
            </a:br>
            <a:r>
              <a:rPr lang="en-US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Trẻ em dưới 7 tuổi khi đi qua đường đô thị, đường thường xuyên có xe cơ giới qua lại phải có người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lớn 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dắt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..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386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-6927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66900" y="2743200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mtClean="0">
                <a:latin typeface="Times New Roman" pitchFamily="18" charset="0"/>
                <a:cs typeface="Times New Roman" pitchFamily="18" charset="0"/>
              </a:rPr>
              <a:t>Xin cảm ơn!</a:t>
            </a:r>
            <a:endParaRPr lang="en-US" sz="4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375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63</Words>
  <Application>Microsoft Office PowerPoint</Application>
  <PresentationFormat>On-screen Show (4:3)</PresentationFormat>
  <Paragraphs>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BÀI 14: ÔN TẬP  CHỦ ĐỀ CỘNG ĐỒNG ĐỊA PHƯƠNG  Tiết 3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Một số lưu ý khi tham gia giao thông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14: ÔN TẬP  CHỦ ĐỀ CỘNG ĐỒNG ĐỊA PHƯƠNG  Tiết 3</dc:title>
  <dc:creator>Admin</dc:creator>
  <cp:lastModifiedBy>Admin</cp:lastModifiedBy>
  <cp:revision>2</cp:revision>
  <dcterms:created xsi:type="dcterms:W3CDTF">2020-08-18T08:00:46Z</dcterms:created>
  <dcterms:modified xsi:type="dcterms:W3CDTF">2020-08-18T08:15:03Z</dcterms:modified>
</cp:coreProperties>
</file>