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9" r:id="rId3"/>
    <p:sldId id="260" r:id="rId4"/>
    <p:sldId id="261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1620E-49E0-4E3A-BACD-AC01157068C4}" type="datetimeFigureOut">
              <a:rPr lang="vi-VN" smtClean="0"/>
              <a:t>12/11/25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90B9E-F2DB-45F2-87AA-EE762F5029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5034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72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12/11/25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397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12/11/25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02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12/11/25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532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46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12/11/25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60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12/11/25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838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12/11/25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17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12/11/25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24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12/11/25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2399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12/11/25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52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12/11/25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88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12/11/25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691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6CE7B-70FA-4161-B101-EEF597AAE196}" type="datetimeFigureOut">
              <a:rPr lang="vi-VN" smtClean="0"/>
              <a:t>12/11/25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53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16840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9580" r="70000" b="49801"/>
          <a:stretch/>
        </p:blipFill>
        <p:spPr>
          <a:xfrm>
            <a:off x="2438400" y="1524000"/>
            <a:ext cx="1409700" cy="74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41704" r="20597" b="31749"/>
          <a:stretch/>
        </p:blipFill>
        <p:spPr>
          <a:xfrm>
            <a:off x="2133601" y="2590801"/>
            <a:ext cx="8192295" cy="256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4953001" y="4343400"/>
            <a:ext cx="951363" cy="64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6287638" y="4343400"/>
            <a:ext cx="951363" cy="647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7659238" y="4343400"/>
            <a:ext cx="951363" cy="647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8954638" y="4343400"/>
            <a:ext cx="951363" cy="6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30023" r="72089" b="56969"/>
          <a:stretch/>
        </p:blipFill>
        <p:spPr>
          <a:xfrm>
            <a:off x="2179092" y="1446662"/>
            <a:ext cx="2088108" cy="736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2" y="21556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+ 7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29938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+ 8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2" y="20794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+ 8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29176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+ 7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21336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2964" y="29718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9564" y="2057400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9564" y="2917686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4802" y="2101572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+ 5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4800" y="2939772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66564" y="20794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66564" y="29938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t="65391" r="73688" b="21601"/>
          <a:stretch/>
        </p:blipFill>
        <p:spPr>
          <a:xfrm>
            <a:off x="2548410" y="3662359"/>
            <a:ext cx="1638869" cy="7360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62585" r="6339" b="7268"/>
          <a:stretch/>
        </p:blipFill>
        <p:spPr>
          <a:xfrm>
            <a:off x="3002819" y="4572000"/>
            <a:ext cx="6548961" cy="17059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41195" r="34323" b="49533"/>
          <a:stretch/>
        </p:blipFill>
        <p:spPr>
          <a:xfrm>
            <a:off x="3989800" y="5540992"/>
            <a:ext cx="394956" cy="3314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5716" b="64778"/>
          <a:stretch/>
        </p:blipFill>
        <p:spPr>
          <a:xfrm>
            <a:off x="4641750" y="4909785"/>
            <a:ext cx="311250" cy="4699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7086600" y="4909785"/>
            <a:ext cx="373862" cy="417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7754493" y="5493224"/>
            <a:ext cx="392438" cy="4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THƯ GIÃN</a:t>
            </a:r>
          </a:p>
        </p:txBody>
      </p:sp>
      <p:pic>
        <p:nvPicPr>
          <p:cNvPr id="4" name="Chu-Ech-Con-Be-Mai-V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8" t="22325" r="4926" b="6529"/>
          <a:stretch/>
        </p:blipFill>
        <p:spPr>
          <a:xfrm>
            <a:off x="2438400" y="1353828"/>
            <a:ext cx="7162800" cy="3226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2" y="4800600"/>
            <a:ext cx="23621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+ 2 + 2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5638800"/>
            <a:ext cx="22444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+ 3 + 5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4778514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5693658"/>
            <a:ext cx="685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2272" y="5130154"/>
            <a:ext cx="27019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 + 4 + 0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56964" y="5105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</p:spTree>
    <p:extLst>
      <p:ext uri="{BB962C8B-B14F-4D97-AF65-F5344CB8AC3E}">
        <p14:creationId xmlns:p14="http://schemas.microsoft.com/office/powerpoint/2010/main" val="252548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30269" r="27463" b="59092"/>
          <a:stretch/>
        </p:blipFill>
        <p:spPr>
          <a:xfrm>
            <a:off x="2133600" y="1371600"/>
            <a:ext cx="7620000" cy="645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6" r="66567" b="11839"/>
          <a:stretch/>
        </p:blipFill>
        <p:spPr>
          <a:xfrm>
            <a:off x="2362201" y="1997123"/>
            <a:ext cx="2041477" cy="2041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2" t="26252" r="13945" b="25117"/>
          <a:stretch/>
        </p:blipFill>
        <p:spPr>
          <a:xfrm>
            <a:off x="5103800" y="1997121"/>
            <a:ext cx="2135201" cy="174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6815" r="68570" b="9980"/>
          <a:stretch/>
        </p:blipFill>
        <p:spPr>
          <a:xfrm>
            <a:off x="2667001" y="4052249"/>
            <a:ext cx="1619923" cy="1777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9" t="20061" r="31812" b="26734"/>
          <a:stretch/>
        </p:blipFill>
        <p:spPr>
          <a:xfrm>
            <a:off x="5133639" y="4052249"/>
            <a:ext cx="1619923" cy="1777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t="23867" r="3015" b="22928"/>
          <a:stretch/>
        </p:blipFill>
        <p:spPr>
          <a:xfrm>
            <a:off x="7924801" y="1997384"/>
            <a:ext cx="1619923" cy="1777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6" t="25510" r="40448" b="30156"/>
          <a:stretch/>
        </p:blipFill>
        <p:spPr>
          <a:xfrm>
            <a:off x="7466851" y="4089883"/>
            <a:ext cx="2077872" cy="173937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454324" y="3962400"/>
            <a:ext cx="2117677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05040" y="4038600"/>
            <a:ext cx="2105361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19640" y="3774390"/>
            <a:ext cx="2486361" cy="2321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 r="84478" b="68384"/>
          <a:stretch/>
        </p:blipFill>
        <p:spPr>
          <a:xfrm>
            <a:off x="2528816" y="1371600"/>
            <a:ext cx="1585984" cy="6862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761630" y="1219200"/>
            <a:ext cx="4648200" cy="3200400"/>
            <a:chOff x="3048000" y="1143000"/>
            <a:chExt cx="5752531" cy="381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3" t="18886" r="3127" b="14787"/>
            <a:stretch/>
          </p:blipFill>
          <p:spPr>
            <a:xfrm>
              <a:off x="3048000" y="1143000"/>
              <a:ext cx="5752531" cy="381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48000" y="3962400"/>
              <a:ext cx="12954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7292" r="47860" b="5247"/>
          <a:stretch/>
        </p:blipFill>
        <p:spPr>
          <a:xfrm>
            <a:off x="1981200" y="3587496"/>
            <a:ext cx="5053084" cy="2151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4" t="86910" r="65469" b="6913"/>
          <a:stretch/>
        </p:blipFill>
        <p:spPr>
          <a:xfrm>
            <a:off x="4876800" y="4876801"/>
            <a:ext cx="791570" cy="3548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95369" y="4324511"/>
            <a:ext cx="762866" cy="584134"/>
            <a:chOff x="2971369" y="4324511"/>
            <a:chExt cx="762866" cy="5841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9" t="71972" r="80423" b="24276"/>
            <a:stretch/>
          </p:blipFill>
          <p:spPr>
            <a:xfrm rot="16200000">
              <a:off x="3177884" y="4185788"/>
              <a:ext cx="349835" cy="7628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645" b="58804" l="24388" r="316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1" t="52546" r="70823" b="39755"/>
            <a:stretch/>
          </p:blipFill>
          <p:spPr>
            <a:xfrm>
              <a:off x="3158035" y="4324511"/>
              <a:ext cx="389529" cy="58413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38600" y="3886200"/>
            <a:ext cx="600502" cy="353482"/>
            <a:chOff x="9133764" y="6943155"/>
            <a:chExt cx="600502" cy="3534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47" t="86793" r="56676" b="7113"/>
            <a:stretch/>
          </p:blipFill>
          <p:spPr>
            <a:xfrm>
              <a:off x="9133764" y="6946519"/>
              <a:ext cx="600502" cy="3501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7" t="86934" r="67406" b="6913"/>
            <a:stretch/>
          </p:blipFill>
          <p:spPr>
            <a:xfrm>
              <a:off x="9235376" y="6943155"/>
              <a:ext cx="197892" cy="353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85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857022" y="1600201"/>
            <a:ext cx="561057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CỦNG</a:t>
            </a:r>
            <a:r>
              <a:rPr lang="en-GB" sz="8000" b="1" kern="0" spc="13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CỐ</a:t>
            </a:r>
            <a:endParaRPr lang="en-GB" sz="8000" b="1" kern="0" spc="13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7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</Words>
  <Application>Microsoft Macintosh PowerPoint</Application>
  <PresentationFormat>Widescreen</PresentationFormat>
  <Paragraphs>22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Office Theme</vt:lpstr>
      <vt:lpstr>KHỞI ĐỘNG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PC</dc:creator>
  <cp:lastModifiedBy>xuanhieupd</cp:lastModifiedBy>
  <cp:revision>2</cp:revision>
  <dcterms:created xsi:type="dcterms:W3CDTF">2022-11-13T13:44:57Z</dcterms:created>
  <dcterms:modified xsi:type="dcterms:W3CDTF">2025-11-12T08:48:28Z</dcterms:modified>
</cp:coreProperties>
</file>