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0"/>
  </p:notesMasterIdLst>
  <p:sldIdLst>
    <p:sldId id="282" r:id="rId2"/>
    <p:sldId id="272" r:id="rId3"/>
    <p:sldId id="271" r:id="rId4"/>
    <p:sldId id="280" r:id="rId5"/>
    <p:sldId id="273" r:id="rId6"/>
    <p:sldId id="274" r:id="rId7"/>
    <p:sldId id="275" r:id="rId8"/>
    <p:sldId id="276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4BFC-1945-4533-A629-15FF346DDFA7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76163-DA77-49B9-A0A3-E044A361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55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3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0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4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79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53FD-A7D4-447B-9408-7712CA8E2D1D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>
                <a:solidFill>
                  <a:srgbClr val="0000FF"/>
                </a:solidFill>
              </a:rPr>
              <a:t>KHỞI ĐỘNG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3099" b="77072"/>
          <a:stretch/>
        </p:blipFill>
        <p:spPr>
          <a:xfrm>
            <a:off x="304800" y="388256"/>
            <a:ext cx="8606972" cy="3178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335113"/>
            <a:ext cx="8679543" cy="1560738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7428" y="563939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+ 2 =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2378" r="61578" b="67781"/>
          <a:stretch/>
        </p:blipFill>
        <p:spPr>
          <a:xfrm>
            <a:off x="195944" y="232230"/>
            <a:ext cx="2082800" cy="9668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48026" y="873484"/>
            <a:ext cx="3976914" cy="65114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5428343" y="1530851"/>
            <a:ext cx="2888342" cy="1349829"/>
          </a:xfrm>
          <a:prstGeom prst="wedgeRoundRectCallout">
            <a:avLst>
              <a:gd name="adj1" fmla="val -95228"/>
              <a:gd name="adj2" fmla="val 208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766" t="34447" r="16472" b="54522"/>
          <a:stretch/>
        </p:blipFill>
        <p:spPr>
          <a:xfrm>
            <a:off x="1930398" y="4298848"/>
            <a:ext cx="4441372" cy="1248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2628" y="5639394"/>
            <a:ext cx="361405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Đếm thêm: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5, 6, 7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856" y="1847218"/>
            <a:ext cx="1247775" cy="2066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886" y="1953458"/>
            <a:ext cx="1171575" cy="19145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59843" y="3069841"/>
            <a:ext cx="4502727" cy="7981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>
                <a:solidFill>
                  <a:srgbClr val="0000FF"/>
                </a:solidFill>
              </a:rPr>
              <a:t>THƯ GIÃN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72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31" t="54588" r="57467" b="11423"/>
          <a:stretch/>
        </p:blipFill>
        <p:spPr>
          <a:xfrm>
            <a:off x="319314" y="319678"/>
            <a:ext cx="2699658" cy="3845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0515" y="432577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+ 1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0332" y="432577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477" t="67540" r="706" b="11936"/>
          <a:stretch/>
        </p:blipFill>
        <p:spPr>
          <a:xfrm>
            <a:off x="4934856" y="1843314"/>
            <a:ext cx="3585029" cy="2322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1258" y="4325774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+ 3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075" y="432577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84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animBg="1"/>
      <p:bldP spid="9" grpId="0" animBg="1"/>
      <p:bldP spid="10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23236" b="68889"/>
          <a:stretch/>
        </p:blipFill>
        <p:spPr>
          <a:xfrm>
            <a:off x="508000" y="1698172"/>
            <a:ext cx="6821714" cy="3710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018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9932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12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7" grpId="0" uiExpan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81697" b="91667"/>
          <a:stretch/>
        </p:blipFill>
        <p:spPr>
          <a:xfrm>
            <a:off x="508000" y="1698172"/>
            <a:ext cx="1335314" cy="638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31254" r="13339" b="47115"/>
          <a:stretch/>
        </p:blipFill>
        <p:spPr>
          <a:xfrm>
            <a:off x="725714" y="2411527"/>
            <a:ext cx="7503886" cy="2917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0539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9453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74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animBg="1"/>
      <p:bldP spid="10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53638" r="7616" b="5376"/>
          <a:stretch/>
        </p:blipFill>
        <p:spPr>
          <a:xfrm>
            <a:off x="449942" y="522515"/>
            <a:ext cx="8200573" cy="5527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1588" y="123069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1731" y="1246392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2177300">
            <a:off x="8040187" y="1932765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34877" y="313981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02300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7836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053372" y="348468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12769" y="512960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5979" y="5129608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28247" y="508606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39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  <p:bldP spid="11" grpId="0" uiExpand="1" animBg="1"/>
      <p:bldP spid="12" grpId="0" uiExpand="1" animBg="1"/>
      <p:bldP spid="13" grpId="0" uiExpand="1" animBg="1"/>
      <p:bldP spid="15" grpId="0" uiExpand="1" animBg="1"/>
      <p:bldP spid="16" grpId="0" uiExpand="1" animBg="1"/>
      <p:bldP spid="17" grpId="0" uiExpand="1" animBg="1"/>
      <p:bldP spid="18" grpId="0" uiExpand="1" animBg="1"/>
      <p:bldP spid="19" grpId="0" uiExpand="1" animBg="1"/>
      <p:bldP spid="20" grpId="0" uiExpan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 3: Phép cộng, phép trừ trong phạm vi 10  Bài 10 PHÉP CỘNG TRONG PHẠM VI 10&amp;quot;&quot;/&gt;&lt;property id=&quot;20307&quot; value=&quot;257&quot;/&gt;&lt;/object&gt;&lt;object type=&quot;3&quot; unique_id=&quot;10004&quot;&gt;&lt;property id=&quot;20148&quot; value=&quot;5&quot;/&gt;&lt;property id=&quot;20300&quot; value=&quot;Slide 2 - &amp;quot;Tiết 1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 - &amp;quot;Tiết 2&amp;quot;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 - &amp;quot;Tiết 3&amp;quot;&quot;/&gt;&lt;property id=&quot;20307&quot; value=&quot;272&quot;/&gt;&lt;/object&gt;&lt;object type=&quot;3&quot; unique_id=&quot;10018&quot;&gt;&lt;property id=&quot;20148&quot; value=&quot;5&quot;/&gt;&lt;property id=&quot;20300&quot; value=&quot;Slide 16 - &amp;quot;Thêm vào thì bằng mấy?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object type=&quot;3&quot; unique_id=&quot;10022&quot;&gt;&lt;property id=&quot;20148&quot; value=&quot;5&quot;/&gt;&lt;property id=&quot;20300&quot; value=&quot;Slide 20&quot;/&gt;&lt;property id=&quot;20307&quot; value=&quot;276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1002</TotalTime>
  <Words>75</Words>
  <Application>Microsoft Macintosh PowerPoint</Application>
  <PresentationFormat>On-screen Show (4:3)</PresentationFormat>
  <Paragraphs>28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KHỞI ĐỘNG</vt:lpstr>
      <vt:lpstr>Tiết 3</vt:lpstr>
      <vt:lpstr>Thêm vào thì bằng mấy?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3: Phép cộng, phép trừ trong phạm vi 10  Bài 10 PHÉP CỘNG TRONG PHẠM VI 10</dc:title>
  <dc:creator>Administrator</dc:creator>
  <cp:lastModifiedBy>xuanhieupd</cp:lastModifiedBy>
  <cp:revision>23</cp:revision>
  <dcterms:created xsi:type="dcterms:W3CDTF">2020-08-11T08:01:10Z</dcterms:created>
  <dcterms:modified xsi:type="dcterms:W3CDTF">2025-11-12T08:57:47Z</dcterms:modified>
</cp:coreProperties>
</file>