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82" r:id="rId2"/>
    <p:sldId id="284" r:id="rId3"/>
    <p:sldId id="281" r:id="rId4"/>
    <p:sldId id="269" r:id="rId5"/>
    <p:sldId id="270" r:id="rId6"/>
    <p:sldId id="271" r:id="rId7"/>
    <p:sldId id="272" r:id="rId8"/>
    <p:sldId id="273" r:id="rId9"/>
    <p:sldId id="279" r:id="rId10"/>
    <p:sldId id="274" r:id="rId11"/>
    <p:sldId id="275" r:id="rId12"/>
    <p:sldId id="276" r:id="rId13"/>
    <p:sldId id="287" r:id="rId14"/>
    <p:sldId id="286" r:id="rId15"/>
    <p:sldId id="280" r:id="rId16"/>
    <p:sldId id="277" r:id="rId17"/>
    <p:sldId id="278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F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161-AB57-4B24-9837-8925A0BE8F5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C7CB-22CF-46C1-8CC7-50B205A9A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0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C6D-705B-4CB3-A477-E559EA63645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mtClean="0">
                <a:latin typeface="Arial-SGK-TV" pitchFamily="2" charset="0"/>
                <a:cs typeface="Arial-SGK-TV" pitchFamily="2" charset="0"/>
              </a:rPr>
              <a:t>n bài cũ</a:t>
            </a:r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3785" y="2015698"/>
            <a:ext cx="4188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.VnTime" panose="020B7200000000000000" pitchFamily="34" charset="0"/>
                <a:cs typeface="Arial-SGK-TV" pitchFamily="2" charset="0"/>
              </a:rPr>
              <a:t>bïi</a:t>
            </a:r>
            <a:r>
              <a:rPr lang="en-US" sz="4800" b="1" dirty="0" smtClean="0">
                <a:latin typeface=".VnTime" panose="020B7200000000000000" pitchFamily="34" charset="0"/>
                <a:cs typeface="Arial-SGK-TV" pitchFamily="2" charset="0"/>
              </a:rPr>
              <a:t>     </a:t>
            </a:r>
            <a:r>
              <a:rPr lang="en-US" sz="4800" b="1" dirty="0" err="1" smtClean="0">
                <a:latin typeface=".VnTime" panose="020B7200000000000000" pitchFamily="34" charset="0"/>
                <a:cs typeface="Arial-SGK-TV" pitchFamily="2" charset="0"/>
              </a:rPr>
              <a:t>mòi</a:t>
            </a:r>
            <a:r>
              <a:rPr lang="en-US" sz="4800" b="1" dirty="0" smtClean="0">
                <a:latin typeface=".VnTime" panose="020B7200000000000000" pitchFamily="34" charset="0"/>
                <a:cs typeface="Arial-SGK-TV" pitchFamily="2" charset="0"/>
              </a:rPr>
              <a:t>     </a:t>
            </a:r>
            <a:r>
              <a:rPr lang="en-US" sz="4800" b="1" dirty="0" err="1" smtClean="0">
                <a:latin typeface=".VnTime" panose="020B7200000000000000" pitchFamily="34" charset="0"/>
                <a:cs typeface="Arial-SGK-TV" pitchFamily="2" charset="0"/>
              </a:rPr>
              <a:t>sñi</a:t>
            </a:r>
            <a:endParaRPr lang="en-US" sz="4800" b="1" dirty="0">
              <a:latin typeface=".VnTime" panose="020B7200000000000000" pitchFamily="34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6160" y="3692098"/>
            <a:ext cx="4512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.VnTime" panose="020B7200000000000000" pitchFamily="34" charset="0"/>
                <a:cs typeface="Arial-SGK-TV" pitchFamily="2" charset="0"/>
              </a:rPr>
              <a:t>cöi</a:t>
            </a:r>
            <a:r>
              <a:rPr lang="en-US" sz="4800" b="1" dirty="0" smtClean="0">
                <a:latin typeface=".VnTime" panose="020B7200000000000000" pitchFamily="34" charset="0"/>
                <a:cs typeface="Arial-SGK-TV" pitchFamily="2" charset="0"/>
              </a:rPr>
              <a:t>      </a:t>
            </a:r>
            <a:r>
              <a:rPr lang="en-US" sz="4800" b="1" dirty="0" err="1" smtClean="0">
                <a:latin typeface=".VnTime" panose="020B7200000000000000" pitchFamily="34" charset="0"/>
                <a:cs typeface="Arial-SGK-TV" pitchFamily="2" charset="0"/>
              </a:rPr>
              <a:t>göi</a:t>
            </a:r>
            <a:r>
              <a:rPr lang="en-US" sz="4800" b="1" dirty="0" smtClean="0">
                <a:latin typeface=".VnTime" panose="020B7200000000000000" pitchFamily="34" charset="0"/>
                <a:cs typeface="Arial-SGK-TV" pitchFamily="2" charset="0"/>
              </a:rPr>
              <a:t>     </a:t>
            </a:r>
            <a:r>
              <a:rPr lang="en-US" sz="4800" b="1" dirty="0" err="1" smtClean="0">
                <a:latin typeface=".VnTime" panose="020B7200000000000000" pitchFamily="34" charset="0"/>
                <a:cs typeface="Arial-SGK-TV" pitchFamily="2" charset="0"/>
              </a:rPr>
              <a:t>ngöi</a:t>
            </a:r>
            <a:endParaRPr lang="en-US" sz="4800" b="1" dirty="0">
              <a:latin typeface=".VnTime" panose="020B7200000000000000" pitchFamily="34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1969" y="4953799"/>
            <a:ext cx="2015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.VnTime" panose="020B7200000000000000" pitchFamily="34" charset="0"/>
                <a:cs typeface="Arial-SGK-TV" pitchFamily="2" charset="0"/>
              </a:rPr>
              <a:t>d·y</a:t>
            </a:r>
            <a:r>
              <a:rPr lang="en-US" sz="4800" b="1" dirty="0" smtClean="0">
                <a:latin typeface=".VnTime" panose="020B7200000000000000" pitchFamily="34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atin typeface=".VnTime" panose="020B7200000000000000" pitchFamily="34" charset="0"/>
                <a:cs typeface="Arial-SGK-TV" pitchFamily="2" charset="0"/>
              </a:rPr>
              <a:t>nói</a:t>
            </a:r>
            <a:endParaRPr lang="en-US" sz="4800" b="1" dirty="0">
              <a:latin typeface=".VnTime" panose="020B7200000000000000" pitchFamily="34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1612" y="4946873"/>
            <a:ext cx="1707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.VnTime" panose="020B7200000000000000" pitchFamily="34" charset="0"/>
                <a:cs typeface="Arial-SGK-TV" pitchFamily="2" charset="0"/>
              </a:rPr>
              <a:t>b</a:t>
            </a:r>
            <a:r>
              <a:rPr lang="en-US" sz="4800" b="1" dirty="0" err="1" smtClean="0">
                <a:latin typeface=".VnTime" panose="020B7200000000000000" pitchFamily="34" charset="0"/>
                <a:cs typeface="Arial-SGK-TV" pitchFamily="2" charset="0"/>
              </a:rPr>
              <a:t>ôi</a:t>
            </a:r>
            <a:r>
              <a:rPr lang="en-US" sz="4800" b="1" dirty="0" smtClean="0">
                <a:latin typeface=".VnTime" panose="020B7200000000000000" pitchFamily="34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atin typeface=".VnTime" panose="020B7200000000000000" pitchFamily="34" charset="0"/>
                <a:cs typeface="Arial-SGK-TV" pitchFamily="2" charset="0"/>
              </a:rPr>
              <a:t>cá</a:t>
            </a:r>
            <a:endParaRPr lang="en-US" sz="4800" b="1" dirty="0">
              <a:latin typeface=".VnTime" panose="020B72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4946872"/>
            <a:ext cx="1912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.VnTime" panose="020B7200000000000000" pitchFamily="34" charset="0"/>
                <a:cs typeface="Arial-SGK-TV" pitchFamily="2" charset="0"/>
              </a:rPr>
              <a:t>göi</a:t>
            </a:r>
            <a:r>
              <a:rPr lang="en-US" sz="4800" b="1" dirty="0" smtClean="0">
                <a:latin typeface=".VnTime" panose="020B7200000000000000" pitchFamily="34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atin typeface=".VnTime" panose="020B7200000000000000" pitchFamily="34" charset="0"/>
                <a:cs typeface="Arial-SGK-TV" pitchFamily="2" charset="0"/>
              </a:rPr>
              <a:t>thö</a:t>
            </a:r>
            <a:endParaRPr lang="en-US" sz="4800" b="1" dirty="0">
              <a:latin typeface=".VnTime" panose="020B72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1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t="74026" r="39095" b="5909"/>
          <a:stretch/>
        </p:blipFill>
        <p:spPr>
          <a:xfrm>
            <a:off x="0" y="274638"/>
            <a:ext cx="8991600" cy="49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7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42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ao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eo</a:t>
            </a:r>
            <a:endParaRPr lang="en-US" sz="4800" b="1" dirty="0" smtClean="0">
              <a:solidFill>
                <a:srgbClr val="0000FF"/>
              </a:solidFill>
              <a:latin typeface=".VnAvant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dirty="0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dirty="0" smtClean="0">
                <a:latin typeface=".VnTime" pitchFamily="34" charset="0"/>
                <a:cs typeface="Times New Roman" pitchFamily="18" charset="0"/>
              </a:rPr>
              <a:t> 2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  <a:latin typeface=".VnAvant" pitchFamily="34" charset="0"/>
              </a:rPr>
              <a:t>ViÕt</a:t>
            </a:r>
            <a:r>
              <a:rPr lang="en-US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vant" pitchFamily="34" charset="0"/>
              </a:rPr>
              <a:t>vë</a:t>
            </a:r>
            <a:endParaRPr lang="en-US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4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73119" r="76756" b="21187"/>
          <a:stretch/>
        </p:blipFill>
        <p:spPr bwMode="auto">
          <a:xfrm>
            <a:off x="228600" y="228600"/>
            <a:ext cx="2249714" cy="111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01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 viÕt vë</a:t>
            </a: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655878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t="74026" r="39095" b="5909"/>
          <a:stretch/>
        </p:blipFill>
        <p:spPr>
          <a:xfrm>
            <a:off x="0" y="274638"/>
            <a:ext cx="8991600" cy="49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  <a:endPara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Dem-Sao-Be-Bao-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152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0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b="64444"/>
          <a:stretch/>
        </p:blipFill>
        <p:spPr>
          <a:xfrm>
            <a:off x="0" y="-431807"/>
            <a:ext cx="9143999" cy="660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49457" r="-831" b="-220"/>
          <a:stretch/>
        </p:blipFill>
        <p:spPr>
          <a:xfrm>
            <a:off x="0" y="0"/>
            <a:ext cx="9220200" cy="690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3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1085" y="26670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	Lan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gửi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Lan. Ở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sàn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nằm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ven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đồi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rộn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rã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, sim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rộ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tím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đồi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. Lan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mời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thăm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Lan.</a:t>
            </a:r>
            <a:endParaRPr lang="en-US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13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  <a:endParaRPr lang="en-US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-Dinh-Nho-Hanh-Phuc-To-Be-Tu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922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0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42 :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ao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 –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  <a:cs typeface="Times New Roman" pitchFamily="18" charset="0"/>
              </a:rPr>
              <a:t>eo</a:t>
            </a:r>
            <a:endParaRPr lang="en-US" sz="4800" b="1" dirty="0" smtClean="0">
              <a:solidFill>
                <a:srgbClr val="0000FF"/>
              </a:solidFill>
              <a:latin typeface=".VnAvant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dirty="0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dirty="0" smtClean="0">
                <a:latin typeface=".VnTime" pitchFamily="34" charset="0"/>
                <a:cs typeface="Times New Roman" pitchFamily="18" charset="0"/>
              </a:rPr>
              <a:t> 1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70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89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 b="66853"/>
          <a:stretch/>
        </p:blipFill>
        <p:spPr>
          <a:xfrm>
            <a:off x="32657" y="1085558"/>
            <a:ext cx="9089218" cy="3086684"/>
          </a:xfrm>
        </p:spPr>
      </p:pic>
      <p:sp>
        <p:nvSpPr>
          <p:cNvPr id="6" name="TextBox 5"/>
          <p:cNvSpPr txBox="1"/>
          <p:nvPr/>
        </p:nvSpPr>
        <p:spPr>
          <a:xfrm>
            <a:off x="-148771" y="4880402"/>
            <a:ext cx="9557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atin typeface=".VnAvant" pitchFamily="34" charset="0"/>
              </a:rPr>
              <a:t>Ao</a:t>
            </a:r>
            <a:r>
              <a:rPr lang="en-US" sz="4800" dirty="0" smtClean="0">
                <a:latin typeface=".VnAvant" pitchFamily="34" charset="0"/>
              </a:rPr>
              <a:t> </a:t>
            </a:r>
            <a:r>
              <a:rPr lang="en-US" sz="4800" dirty="0" err="1" smtClean="0">
                <a:latin typeface=".VnAvant" pitchFamily="34" charset="0"/>
              </a:rPr>
              <a:t>thu</a:t>
            </a:r>
            <a:r>
              <a:rPr lang="en-US" sz="4800" dirty="0" smtClean="0">
                <a:latin typeface=".VnAvant" pitchFamily="34" charset="0"/>
              </a:rPr>
              <a:t> l¹nh </a:t>
            </a:r>
            <a:r>
              <a:rPr lang="en-US" sz="4800" dirty="0" err="1" smtClean="0">
                <a:latin typeface=".VnAvant" pitchFamily="34" charset="0"/>
              </a:rPr>
              <a:t>lÏo</a:t>
            </a:r>
            <a:r>
              <a:rPr lang="en-US" sz="4800" dirty="0" smtClean="0">
                <a:latin typeface=".VnAvant" pitchFamily="34" charset="0"/>
              </a:rPr>
              <a:t> </a:t>
            </a:r>
            <a:r>
              <a:rPr lang="en-US" sz="4800" dirty="0" err="1" smtClean="0">
                <a:latin typeface=".VnAvant" pitchFamily="34" charset="0"/>
              </a:rPr>
              <a:t>nước</a:t>
            </a:r>
            <a:r>
              <a:rPr lang="en-US" sz="4800" dirty="0" smtClean="0">
                <a:latin typeface=".VnAvant" pitchFamily="34" charset="0"/>
              </a:rPr>
              <a:t> </a:t>
            </a:r>
            <a:r>
              <a:rPr lang="en-US" sz="4800" dirty="0" err="1" smtClean="0">
                <a:latin typeface=".VnAvant" pitchFamily="34" charset="0"/>
              </a:rPr>
              <a:t>trong</a:t>
            </a:r>
            <a:r>
              <a:rPr lang="en-US" sz="4800" dirty="0" smtClean="0">
                <a:latin typeface=".VnAvant" pitchFamily="34" charset="0"/>
              </a:rPr>
              <a:t> </a:t>
            </a:r>
            <a:r>
              <a:rPr lang="en-US" sz="4800" dirty="0" err="1" smtClean="0">
                <a:latin typeface=".VnAvant" pitchFamily="34" charset="0"/>
              </a:rPr>
              <a:t>veo</a:t>
            </a:r>
            <a:endParaRPr lang="en-US" sz="4800" dirty="0"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52400" y="4880402"/>
            <a:ext cx="10422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48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09429" y="4876800"/>
            <a:ext cx="987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48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60148" y="4884028"/>
            <a:ext cx="987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48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74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381000" y="507672"/>
            <a:ext cx="2191296" cy="11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19400" y="1690099"/>
            <a:ext cx="1085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7102" y="2804555"/>
            <a:ext cx="54864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.VnAvant" pitchFamily="34" charset="0"/>
              </a:rPr>
              <a:t>l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2387" y="4186148"/>
            <a:ext cx="147501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.VnAvant" pitchFamily="34" charset="0"/>
              </a:rPr>
              <a:t>lÏo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5738" y="2828382"/>
            <a:ext cx="1072730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68129" y="4191000"/>
            <a:ext cx="1072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38468" y="1683249"/>
            <a:ext cx="10727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8901" y="1017972"/>
            <a:ext cx="286297" cy="9233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7670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2382982"/>
            <a:ext cx="6059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chµo    dao    s¸o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9418" y="4010986"/>
            <a:ext cx="6492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dÎo     ®Ïo       kÑo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2384489"/>
            <a:ext cx="6059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ch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µo</a:t>
            </a:r>
            <a:r>
              <a:rPr lang="en-US" sz="5400" b="1" smtClean="0">
                <a:latin typeface=".VnAvant" pitchFamily="34" charset="0"/>
              </a:rPr>
              <a:t>    d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r>
              <a:rPr lang="en-US" sz="5400" b="1" smtClean="0">
                <a:latin typeface=".VnAvant" pitchFamily="34" charset="0"/>
              </a:rPr>
              <a:t>    s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¸o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5563" y="4029670"/>
            <a:ext cx="6492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d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Îo</a:t>
            </a:r>
            <a:r>
              <a:rPr lang="en-US" sz="5400" b="1" smtClean="0">
                <a:latin typeface=".VnAvant" pitchFamily="34" charset="0"/>
              </a:rPr>
              <a:t>     ®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Ïo</a:t>
            </a:r>
            <a:r>
              <a:rPr lang="en-US" sz="5400" b="1" smtClean="0">
                <a:latin typeface=".VnAvant" pitchFamily="34" charset="0"/>
              </a:rPr>
              <a:t>       k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Ño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1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  <p:bldP spid="6" grpId="0" build="allAtOnce"/>
      <p:bldP spid="1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6090" y="2362200"/>
            <a:ext cx="212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ng«i sao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38930" y="2242443"/>
            <a:ext cx="93791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5807" y="5804660"/>
            <a:ext cx="18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c¸i kÑo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34006" y="5724214"/>
            <a:ext cx="1044047" cy="9051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76047" y="2337691"/>
            <a:ext cx="193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qu¶ t¸o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76481" y="2242441"/>
            <a:ext cx="93791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 t="56667" r="70811" b="33333"/>
          <a:stretch/>
        </p:blipFill>
        <p:spPr>
          <a:xfrm>
            <a:off x="995807" y="400053"/>
            <a:ext cx="1676400" cy="1676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5" t="56542" r="49788" b="33458"/>
          <a:stretch/>
        </p:blipFill>
        <p:spPr>
          <a:xfrm>
            <a:off x="6307750" y="400053"/>
            <a:ext cx="1676400" cy="167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1" t="57006" r="29432" b="32994"/>
          <a:stretch/>
        </p:blipFill>
        <p:spPr>
          <a:xfrm>
            <a:off x="957609" y="3733800"/>
            <a:ext cx="1676400" cy="167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1" t="56364" r="5700" b="33636"/>
          <a:stretch/>
        </p:blipFill>
        <p:spPr>
          <a:xfrm>
            <a:off x="6144904" y="3722914"/>
            <a:ext cx="2463153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09328" y="5804660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ao bÌo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376047" y="5764436"/>
            <a:ext cx="710553" cy="726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069600" y="5774817"/>
            <a:ext cx="1044047" cy="726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2" grpId="0" animBg="1"/>
      <p:bldP spid="13" grpId="0"/>
      <p:bldP spid="15" grpId="0" animBg="1"/>
      <p:bldP spid="20" grpId="0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  <a:endPara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u-Voi-Con-O-Ban-Don-Yen-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IẾNG VIỆT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 - &amp;quot;TIẾNG VIỆT&amp;quot;&quot;/&gt;&lt;property id=&quot;20307&quot; value=&quot;264&quot;/&gt;&lt;/object&gt;&lt;object type=&quot;3&quot; unique_id=&quot;10011&quot;&gt;&lt;property id=&quot;20148&quot; value=&quot;5&quot;/&gt;&lt;property id=&quot;20300&quot; value=&quot;Slide 9 - &amp;quot;ViÕt vë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 - &amp;quot;TIẾNG VIỆT&amp;quot;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 - &amp;quot;TIẾNG VIỆT&amp;quot;&quot;/&gt;&lt;property id=&quot;20307&quot; value=&quot;275&quot;/&gt;&lt;/object&gt;&lt;object type=&quot;3&quot; unique_id=&quot;10022&quot;&gt;&lt;property id=&quot;20148&quot; value=&quot;5&quot;/&gt;&lt;property id=&quot;20300&quot; value=&quot;Slide 20 - &amp;quot;ViÕt vë&amp;quot;&quot;/&gt;&lt;property id=&quot;20307&quot; value=&quot;276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8&quot;/&gt;&lt;/object&gt;&lt;object type=&quot;3&quot; unique_id=&quot;10025&quot;&gt;&lt;property id=&quot;20148&quot; value=&quot;5&quot;/&gt;&lt;property id=&quot;20300&quot; value=&quot;Slide 23&quot;/&gt;&lt;property id=&quot;20307&quot; value=&quot;279&quot;/&gt;&lt;/object&gt;&lt;object type=&quot;3&quot; unique_id=&quot;10026&quot;&gt;&lt;property id=&quot;20148&quot; value=&quot;5&quot;/&gt;&lt;property id=&quot;20300&quot; value=&quot;Slide 24 - &amp;quot;TIẾNG VIỆT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3&quot;/&gt;&lt;/object&gt;&lt;object type=&quot;3&quot; unique_id=&quot;10030&quot;&gt;&lt;property id=&quot;20148&quot; value=&quot;5&quot;/&gt;&lt;property id=&quot;20300&quot; value=&quot;Slide 28&quot;/&gt;&lt;property id=&quot;20307&quot; value=&quot;284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 - &amp;quot;TIẾNG VIỆT&amp;quot;&quot;/&gt;&lt;property id=&quot;20307&quot; value=&quot;286&quot;/&gt;&lt;/object&gt;&lt;object type=&quot;3&quot; unique_id=&quot;10033&quot;&gt;&lt;property id=&quot;20148&quot; value=&quot;5&quot;/&gt;&lt;property id=&quot;20300&quot; value=&quot;Slide 31 - &amp;quot;ViÕt vë&amp;quot;&quot;/&gt;&lt;property id=&quot;20307&quot; value=&quot;287&quot;/&gt;&lt;/object&gt;&lt;object type=&quot;3&quot; unique_id=&quot;10034&quot;&gt;&lt;property id=&quot;20148&quot; value=&quot;5&quot;/&gt;&lt;property id=&quot;20300&quot; value=&quot;Slide 32&quot;/&gt;&lt;property id=&quot;20307&quot; value=&quot;288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1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83</Words>
  <Application>Microsoft Office PowerPoint</Application>
  <PresentationFormat>Trình chiếu Trên màn hình (4:3)</PresentationFormat>
  <Paragraphs>36</Paragraphs>
  <Slides>17</Slides>
  <Notes>0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5" baseType="lpstr">
      <vt:lpstr>.VnAvant</vt:lpstr>
      <vt:lpstr>.VnCooperH</vt:lpstr>
      <vt:lpstr>.VnTime</vt:lpstr>
      <vt:lpstr>Arial</vt:lpstr>
      <vt:lpstr>Arial-SGK-TV</vt:lpstr>
      <vt:lpstr>Calibri</vt:lpstr>
      <vt:lpstr>Times New Roman</vt:lpstr>
      <vt:lpstr>Office Theme</vt:lpstr>
      <vt:lpstr>Ôn bài cũ</vt:lpstr>
      <vt:lpstr>Bản trình bày PowerPoint</vt:lpstr>
      <vt:lpstr>KHỞI ĐỘNG</vt:lpstr>
      <vt:lpstr>TIẾNG VIỆT</vt:lpstr>
      <vt:lpstr>Bản trình bày PowerPoint</vt:lpstr>
      <vt:lpstr>Bản trình bày PowerPoint</vt:lpstr>
      <vt:lpstr>Bản trình bày PowerPoint</vt:lpstr>
      <vt:lpstr>Bản trình bày PowerPoint</vt:lpstr>
      <vt:lpstr>THƯ GIÃN</vt:lpstr>
      <vt:lpstr>Bản trình bày PowerPoint</vt:lpstr>
      <vt:lpstr>TIẾNG VIỆT</vt:lpstr>
      <vt:lpstr>ViÕt vë</vt:lpstr>
      <vt:lpstr>Bản trình bày PowerPoint</vt:lpstr>
      <vt:lpstr>Bản trình bày PowerPoint</vt:lpstr>
      <vt:lpstr>THƯ GIÃN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PC</cp:lastModifiedBy>
  <cp:revision>45</cp:revision>
  <dcterms:created xsi:type="dcterms:W3CDTF">2020-08-12T07:49:48Z</dcterms:created>
  <dcterms:modified xsi:type="dcterms:W3CDTF">2022-10-30T23:54:02Z</dcterms:modified>
</cp:coreProperties>
</file>