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330" r:id="rId2"/>
    <p:sldId id="323" r:id="rId3"/>
    <p:sldId id="318" r:id="rId4"/>
    <p:sldId id="305" r:id="rId5"/>
    <p:sldId id="319" r:id="rId6"/>
    <p:sldId id="320" r:id="rId7"/>
    <p:sldId id="327" r:id="rId8"/>
    <p:sldId id="324" r:id="rId9"/>
    <p:sldId id="309" r:id="rId10"/>
    <p:sldId id="322" r:id="rId11"/>
    <p:sldId id="331" r:id="rId12"/>
    <p:sldId id="328" r:id="rId13"/>
    <p:sldId id="321" r:id="rId14"/>
    <p:sldId id="329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677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12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1371600"/>
            <a:ext cx="8082658" cy="58674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 MỪNG  CÁC CON ĐẾN VỚI TIẾT HỌC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screen"/>
          <a:srcRect t="48009"/>
          <a:stretch>
            <a:fillRect/>
          </a:stretch>
        </p:blipFill>
        <p:spPr>
          <a:xfrm>
            <a:off x="0" y="4305300"/>
            <a:ext cx="8858937" cy="2590800"/>
          </a:xfrm>
          <a:prstGeom prst="rect">
            <a:avLst/>
          </a:prstGeom>
        </p:spPr>
      </p:pic>
      <p:sp>
        <p:nvSpPr>
          <p:cNvPr id="8" name="Hộp Văn bản 7"/>
          <p:cNvSpPr txBox="1"/>
          <p:nvPr/>
        </p:nvSpPr>
        <p:spPr>
          <a:xfrm>
            <a:off x="2743200" y="31242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MÔN: TIẾNG VIỆT</a:t>
            </a:r>
            <a:endParaRPr lang="vi-VN" sz="36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00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438400"/>
            <a:ext cx="91440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45: </a:t>
            </a:r>
            <a:r>
              <a:rPr lang="en-US" sz="4800" b="1" dirty="0" smtClean="0">
                <a:solidFill>
                  <a:srgbClr val="0000FF"/>
                </a:solidFill>
                <a:latin typeface=".VnTimeH" panose="020B7200000000000000" pitchFamily="34" charset="0"/>
                <a:cs typeface="Times New Roman" pitchFamily="18" charset="0"/>
              </a:rPr>
              <a:t>¤n </a:t>
            </a:r>
            <a:r>
              <a:rPr lang="en-US" sz="4800" b="1" dirty="0" err="1" smtClean="0">
                <a:solidFill>
                  <a:srgbClr val="0000FF"/>
                </a:solidFill>
                <a:latin typeface=".VnTimeH" panose="020B7200000000000000" pitchFamily="34" charset="0"/>
                <a:cs typeface="Times New Roman" pitchFamily="18" charset="0"/>
              </a:rPr>
              <a:t>tËp</a:t>
            </a:r>
            <a:r>
              <a:rPr lang="en-US" sz="4800" b="1" dirty="0" smtClean="0">
                <a:solidFill>
                  <a:srgbClr val="0000FF"/>
                </a:solidFill>
                <a:latin typeface=".VnTimeH" panose="020B7200000000000000" pitchFamily="34" charset="0"/>
                <a:cs typeface="Times New Roman" pitchFamily="18" charset="0"/>
              </a:rPr>
              <a:t> vµ </a:t>
            </a:r>
            <a:r>
              <a:rPr lang="en-US" sz="4800" b="1" dirty="0" err="1" smtClean="0">
                <a:solidFill>
                  <a:srgbClr val="0000FF"/>
                </a:solidFill>
                <a:latin typeface=".VnTimeH" panose="020B7200000000000000" pitchFamily="34" charset="0"/>
                <a:cs typeface="Times New Roman" pitchFamily="18" charset="0"/>
              </a:rPr>
              <a:t>kÓ</a:t>
            </a:r>
            <a:r>
              <a:rPr lang="en-US" sz="4800" b="1" dirty="0" smtClean="0">
                <a:solidFill>
                  <a:srgbClr val="0000FF"/>
                </a:solidFill>
                <a:latin typeface=".VnTimeH" panose="020B72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.VnTimeH" panose="020B7200000000000000" pitchFamily="34" charset="0"/>
                <a:cs typeface="Times New Roman" pitchFamily="18" charset="0"/>
              </a:rPr>
              <a:t>chuyÖn</a:t>
            </a:r>
            <a:endParaRPr lang="en-US" sz="4800" b="1" dirty="0" smtClean="0">
              <a:solidFill>
                <a:srgbClr val="0000FF"/>
              </a:solidFill>
              <a:latin typeface=".VnTimeH" panose="020B7200000000000000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dirty="0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dirty="0" smtClean="0">
                <a:latin typeface=".VnTime" pitchFamily="34" charset="0"/>
                <a:cs typeface="Times New Roman" pitchFamily="18" charset="0"/>
              </a:rPr>
              <a:t> 2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0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17759" r="-2003" b="5133"/>
          <a:stretch/>
        </p:blipFill>
        <p:spPr>
          <a:xfrm>
            <a:off x="-9832" y="17206"/>
            <a:ext cx="9382432" cy="697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2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SỰ TÍCH HOA CÚC TRẮNG - KỂ CHUYỆN LỚP 1 - BÀI 45 - KẾT NỐI TRI THỨC (Nguồn_ Hành trang số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14" y="77758"/>
            <a:ext cx="8991600" cy="6126163"/>
          </a:xfrm>
        </p:spPr>
      </p:pic>
    </p:spTree>
    <p:extLst>
      <p:ext uri="{BB962C8B-B14F-4D97-AF65-F5344CB8AC3E}">
        <p14:creationId xmlns:p14="http://schemas.microsoft.com/office/powerpoint/2010/main" val="229646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17759" r="-2003" b="5133"/>
          <a:stretch/>
        </p:blipFill>
        <p:spPr>
          <a:xfrm>
            <a:off x="-9832" y="17206"/>
            <a:ext cx="9382432" cy="697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7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0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KHỞI ĐỘNG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6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438400"/>
            <a:ext cx="91440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45: </a:t>
            </a:r>
            <a:r>
              <a:rPr lang="en-US" sz="4800" b="1" dirty="0" smtClean="0">
                <a:solidFill>
                  <a:srgbClr val="0000FF"/>
                </a:solidFill>
                <a:latin typeface=".VnTime" panose="020B7200000000000000" pitchFamily="34" charset="0"/>
                <a:cs typeface="Times New Roman" pitchFamily="18" charset="0"/>
              </a:rPr>
              <a:t>¤n </a:t>
            </a:r>
            <a:r>
              <a:rPr lang="en-US" sz="4800" b="1" dirty="0" err="1" smtClean="0">
                <a:solidFill>
                  <a:srgbClr val="0000FF"/>
                </a:solidFill>
                <a:latin typeface=".VnTime" panose="020B7200000000000000" pitchFamily="34" charset="0"/>
                <a:cs typeface="Times New Roman" pitchFamily="18" charset="0"/>
              </a:rPr>
              <a:t>tËp</a:t>
            </a:r>
            <a:r>
              <a:rPr lang="en-US" sz="4800" b="1" dirty="0" smtClean="0">
                <a:solidFill>
                  <a:srgbClr val="0000FF"/>
                </a:solidFill>
                <a:latin typeface=".VnTime" panose="020B7200000000000000" pitchFamily="34" charset="0"/>
                <a:cs typeface="Times New Roman" pitchFamily="18" charset="0"/>
              </a:rPr>
              <a:t> vµ </a:t>
            </a:r>
            <a:r>
              <a:rPr lang="en-US" sz="4800" b="1" dirty="0" err="1" smtClean="0">
                <a:solidFill>
                  <a:srgbClr val="0000FF"/>
                </a:solidFill>
                <a:latin typeface=".VnTime" panose="020B7200000000000000" pitchFamily="34" charset="0"/>
                <a:cs typeface="Times New Roman" pitchFamily="18" charset="0"/>
              </a:rPr>
              <a:t>kÓ</a:t>
            </a:r>
            <a:r>
              <a:rPr lang="en-US" sz="4800" b="1" dirty="0" smtClean="0">
                <a:solidFill>
                  <a:srgbClr val="0000FF"/>
                </a:solidFill>
                <a:latin typeface=".VnTime" panose="020B72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.VnTime" panose="020B7200000000000000" pitchFamily="34" charset="0"/>
                <a:cs typeface="Times New Roman" pitchFamily="18" charset="0"/>
              </a:rPr>
              <a:t>chuyÖn</a:t>
            </a:r>
            <a:endParaRPr lang="en-US" sz="4800" b="1" dirty="0" smtClean="0">
              <a:solidFill>
                <a:srgbClr val="0000FF"/>
              </a:solidFill>
              <a:latin typeface=".VnTime" panose="020B7200000000000000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dirty="0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dirty="0" smtClean="0">
                <a:latin typeface=".VnTime" pitchFamily="34" charset="0"/>
                <a:cs typeface="Times New Roman" pitchFamily="18" charset="0"/>
              </a:rPr>
              <a:t> 1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60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t="17470" r="75134" b="76554"/>
          <a:stretch/>
        </p:blipFill>
        <p:spPr>
          <a:xfrm>
            <a:off x="0" y="381000"/>
            <a:ext cx="1676400" cy="9906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4486469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rêu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</a:t>
            </a:r>
            <a:r>
              <a:rPr lang="en-US" sz="6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dịu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6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sưu</a:t>
            </a:r>
            <a:endParaRPr lang="vi-VN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228600" y="1624147"/>
            <a:ext cx="876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ủi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</a:t>
            </a:r>
            <a:r>
              <a:rPr lang="en-US" sz="6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cửi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6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</a:t>
            </a:r>
          </a:p>
          <a:p>
            <a:pPr algn="ctr">
              <a:lnSpc>
                <a:spcPct val="150000"/>
              </a:lnSpc>
            </a:pPr>
            <a:r>
              <a:rPr lang="en-US" sz="6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đẽo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6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6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câu</a:t>
            </a:r>
            <a:endParaRPr lang="vi-VN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8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 t="39996" r="1844" b="18166"/>
          <a:stretch/>
        </p:blipFill>
        <p:spPr>
          <a:xfrm>
            <a:off x="0" y="-1555"/>
            <a:ext cx="9144000" cy="6859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t="17470" r="75134" b="76554"/>
          <a:stretch/>
        </p:blipFill>
        <p:spPr>
          <a:xfrm>
            <a:off x="-21771" y="-1555"/>
            <a:ext cx="1393371" cy="8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7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t="17470" r="75134" b="76554"/>
          <a:stretch/>
        </p:blipFill>
        <p:spPr>
          <a:xfrm>
            <a:off x="0" y="381000"/>
            <a:ext cx="1676400" cy="99060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76200" y="2209800"/>
            <a:ext cx="8763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Tam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tán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thiu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thiu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mây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mù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ở Tam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chịu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vi-VN" sz="40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Đường nối Thẳng 8"/>
          <p:cNvCxnSpPr/>
          <p:nvPr/>
        </p:nvCxnSpPr>
        <p:spPr>
          <a:xfrm>
            <a:off x="5486400" y="3429000"/>
            <a:ext cx="30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/>
          <p:cNvCxnSpPr/>
          <p:nvPr/>
        </p:nvCxnSpPr>
        <p:spPr>
          <a:xfrm>
            <a:off x="6400800" y="3436776"/>
            <a:ext cx="30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/>
          <p:cNvCxnSpPr/>
          <p:nvPr/>
        </p:nvCxnSpPr>
        <p:spPr>
          <a:xfrm>
            <a:off x="1981200" y="5359683"/>
            <a:ext cx="30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74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t="17470" r="75134" b="76554"/>
          <a:stretch/>
        </p:blipFill>
        <p:spPr>
          <a:xfrm>
            <a:off x="0" y="381000"/>
            <a:ext cx="1676400" cy="99060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76200" y="2209800"/>
            <a:ext cx="8763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Tam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tán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thiu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thiu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mây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mù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  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   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ở Tam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chịu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vi-VN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Hình Bầu dục 3"/>
          <p:cNvSpPr/>
          <p:nvPr/>
        </p:nvSpPr>
        <p:spPr>
          <a:xfrm>
            <a:off x="457200" y="1905000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vi-VN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Hình Bầu dục 5"/>
          <p:cNvSpPr/>
          <p:nvPr/>
        </p:nvSpPr>
        <p:spPr>
          <a:xfrm>
            <a:off x="7315200" y="1752600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vi-VN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Hình Bầu dục 6"/>
          <p:cNvSpPr/>
          <p:nvPr/>
        </p:nvSpPr>
        <p:spPr>
          <a:xfrm>
            <a:off x="5105400" y="3352800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vi-VN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Hình Bầu dục 8"/>
          <p:cNvSpPr/>
          <p:nvPr/>
        </p:nvSpPr>
        <p:spPr>
          <a:xfrm>
            <a:off x="2971800" y="4038600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a-Nha-Thuong-Nhau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6482" r="78805" b="87730"/>
          <a:stretch/>
        </p:blipFill>
        <p:spPr>
          <a:xfrm>
            <a:off x="260260" y="861219"/>
            <a:ext cx="2514599" cy="1257300"/>
          </a:xfrm>
          <a:prstGeom prst="rect">
            <a:avLst/>
          </a:prstGeom>
        </p:spPr>
      </p:pic>
      <p:sp>
        <p:nvSpPr>
          <p:cNvPr id="4" name="Hộp Văn bản 3"/>
          <p:cNvSpPr txBox="1"/>
          <p:nvPr/>
        </p:nvSpPr>
        <p:spPr>
          <a:xfrm>
            <a:off x="278912" y="2514600"/>
            <a:ext cx="86452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HP001" panose="020B0603050302020204" pitchFamily="34" charset="0"/>
                <a:ea typeface="HP001" panose="020B0603050302020204" pitchFamily="34" charset="0"/>
              </a:rPr>
              <a:t>ǮǮǮǮǮǮǮǮǮǮǮǮǮǮǮǮǮǮǮǮǮǮǮǮǮǮǮǮǮǮǮǮǮǮǮǮǮǮǮǮǮǮǮǮǮǮǮǮ</a:t>
            </a:r>
            <a:endParaRPr lang="vi-VN" sz="3200" dirty="0"/>
          </a:p>
        </p:txBody>
      </p:sp>
      <p:sp>
        <p:nvSpPr>
          <p:cNvPr id="8" name="TextBox 4"/>
          <p:cNvSpPr txBox="1"/>
          <p:nvPr/>
        </p:nvSpPr>
        <p:spPr>
          <a:xfrm>
            <a:off x="485192" y="3093350"/>
            <a:ext cx="92373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atin typeface="HP001 5 hàng" panose="020B0603050302020204" pitchFamily="34" charset="0"/>
                <a:cs typeface="HP001 5H" panose="020B0603050302020204" pitchFamily="34" charset="0"/>
              </a:rPr>
              <a:t>Tàu</a:t>
            </a:r>
            <a:r>
              <a:rPr lang="en-US" sz="6600" b="1" dirty="0" smtClean="0">
                <a:latin typeface="HP001 5 hàng" panose="020B0603050302020204" pitchFamily="34" charset="0"/>
                <a:cs typeface="HP001 5H" panose="020B0603050302020204" pitchFamily="34" charset="0"/>
              </a:rPr>
              <a:t> neo </a:t>
            </a:r>
            <a:r>
              <a:rPr lang="en-US" sz="6600" b="1" dirty="0" err="1" smtClean="0">
                <a:latin typeface="HP001 5 hàng" panose="020B0603050302020204" pitchFamily="34" charset="0"/>
                <a:cs typeface="HP001 5H" panose="020B0603050302020204" pitchFamily="34" charset="0"/>
              </a:rPr>
              <a:t>đậu</a:t>
            </a:r>
            <a:r>
              <a:rPr lang="en-US" sz="6600" b="1" dirty="0" smtClean="0">
                <a:latin typeface="HP001 5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600" b="1" dirty="0" err="1" smtClean="0">
                <a:latin typeface="HP001 5 hàng" panose="020B0603050302020204" pitchFamily="34" charset="0"/>
                <a:cs typeface="HP001 5H" panose="020B0603050302020204" pitchFamily="34" charset="0"/>
              </a:rPr>
              <a:t>ven</a:t>
            </a:r>
            <a:r>
              <a:rPr lang="en-US" sz="6600" b="1" dirty="0">
                <a:latin typeface="HP001 5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600" b="1" dirty="0" err="1" smtClean="0">
                <a:latin typeface="HP001 5 hàng" panose="020B0603050302020204" pitchFamily="34" charset="0"/>
                <a:cs typeface="HP001 5H" panose="020B0603050302020204" pitchFamily="34" charset="0"/>
              </a:rPr>
              <a:t>bờ</a:t>
            </a:r>
            <a:r>
              <a:rPr lang="en-US" sz="6600" b="1" dirty="0" smtClean="0">
                <a:latin typeface="HP001 5 hàng" panose="020B0603050302020204" pitchFamily="34" charset="0"/>
                <a:cs typeface="HP001 5H" panose="020B0603050302020204" pitchFamily="34" charset="0"/>
              </a:rPr>
              <a:t>.</a:t>
            </a:r>
            <a:endParaRPr lang="en-US" sz="6600" b="1" dirty="0">
              <a:latin typeface="HP001 5 hàng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66</Words>
  <Application>Microsoft Office PowerPoint</Application>
  <PresentationFormat>Trình chiếu Trên màn hình (4:3)</PresentationFormat>
  <Paragraphs>23</Paragraphs>
  <Slides>14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6" baseType="lpstr">
      <vt:lpstr>.VnTime</vt:lpstr>
      <vt:lpstr>.VnTimeH</vt:lpstr>
      <vt:lpstr>Arial</vt:lpstr>
      <vt:lpstr>Arial-Rounded</vt:lpstr>
      <vt:lpstr>Arial-SGK-TV</vt:lpstr>
      <vt:lpstr>Calibri</vt:lpstr>
      <vt:lpstr>HP001</vt:lpstr>
      <vt:lpstr>HP001 5 hàng</vt:lpstr>
      <vt:lpstr>HP001 5H</vt:lpstr>
      <vt:lpstr>Quicksand Medium</vt:lpstr>
      <vt:lpstr>Times New Roman</vt:lpstr>
      <vt:lpstr>Office Theme</vt:lpstr>
      <vt:lpstr>Bản trình bày PowerPoint</vt:lpstr>
      <vt:lpstr>KHỞI ĐỘNG</vt:lpstr>
      <vt:lpstr>TIẾNG VIỆT</vt:lpstr>
      <vt:lpstr>Bản trình bày PowerPoint</vt:lpstr>
      <vt:lpstr>Bản trình bày PowerPoint</vt:lpstr>
      <vt:lpstr>Bản trình bày PowerPoint</vt:lpstr>
      <vt:lpstr>Bản trình bày PowerPoint</vt:lpstr>
      <vt:lpstr>THƯ GIÃN</vt:lpstr>
      <vt:lpstr>Bản trình bày PowerPoint</vt:lpstr>
      <vt:lpstr>TIẾNG VIỆT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PC</cp:lastModifiedBy>
  <cp:revision>56</cp:revision>
  <dcterms:created xsi:type="dcterms:W3CDTF">2020-08-12T07:49:48Z</dcterms:created>
  <dcterms:modified xsi:type="dcterms:W3CDTF">2023-08-10T16:01:36Z</dcterms:modified>
</cp:coreProperties>
</file>