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notesMasterIdLst>
    <p:notesMasterId r:id="rId13"/>
  </p:notesMasterIdLst>
  <p:sldIdLst>
    <p:sldId id="270" r:id="rId4"/>
    <p:sldId id="418" r:id="rId5"/>
    <p:sldId id="331" r:id="rId6"/>
    <p:sldId id="419" r:id="rId7"/>
    <p:sldId id="420" r:id="rId8"/>
    <p:sldId id="421" r:id="rId9"/>
    <p:sldId id="422" r:id="rId10"/>
    <p:sldId id="423" r:id="rId11"/>
    <p:sldId id="3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377" autoAdjust="0"/>
  </p:normalViewPr>
  <p:slideViewPr>
    <p:cSldViewPr snapToGrid="0">
      <p:cViewPr varScale="1">
        <p:scale>
          <a:sx n="56" d="100"/>
          <a:sy n="56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BE075-2496-4AD1-8F60-3E7D6DA1890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DE8E8-5F18-4D4D-AB7C-F0A7A9C5B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9519a89cae_1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9519a89cae_1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68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9519a89cae_1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9519a89cae_1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4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91214-4670-49C0-8DED-2C5BAC209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5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/>
          <p:nvPr/>
        </p:nvSpPr>
        <p:spPr>
          <a:xfrm rot="-10459412">
            <a:off x="865001" y="-147242"/>
            <a:ext cx="11131219" cy="6778287"/>
          </a:xfrm>
          <a:custGeom>
            <a:avLst/>
            <a:gdLst/>
            <a:ahLst/>
            <a:cxnLst/>
            <a:rect l="l" t="t" r="r" b="b"/>
            <a:pathLst>
              <a:path w="122606" h="48339" extrusionOk="0">
                <a:moveTo>
                  <a:pt x="57069" y="475"/>
                </a:moveTo>
                <a:cubicBezTo>
                  <a:pt x="42074" y="475"/>
                  <a:pt x="26663" y="1811"/>
                  <a:pt x="16478" y="9373"/>
                </a:cubicBezTo>
                <a:cubicBezTo>
                  <a:pt x="6201" y="17028"/>
                  <a:pt x="0" y="46314"/>
                  <a:pt x="22059" y="48276"/>
                </a:cubicBezTo>
                <a:cubicBezTo>
                  <a:pt x="22537" y="48318"/>
                  <a:pt x="23011" y="48339"/>
                  <a:pt x="23483" y="48339"/>
                </a:cubicBezTo>
                <a:cubicBezTo>
                  <a:pt x="33923" y="48339"/>
                  <a:pt x="42912" y="38376"/>
                  <a:pt x="50858" y="34787"/>
                </a:cubicBezTo>
                <a:cubicBezTo>
                  <a:pt x="55591" y="32650"/>
                  <a:pt x="59839" y="31910"/>
                  <a:pt x="63908" y="31910"/>
                </a:cubicBezTo>
                <a:cubicBezTo>
                  <a:pt x="73070" y="31910"/>
                  <a:pt x="81326" y="35660"/>
                  <a:pt x="92177" y="35660"/>
                </a:cubicBezTo>
                <a:cubicBezTo>
                  <a:pt x="92488" y="35660"/>
                  <a:pt x="92800" y="35657"/>
                  <a:pt x="93115" y="35651"/>
                </a:cubicBezTo>
                <a:cubicBezTo>
                  <a:pt x="99672" y="35529"/>
                  <a:pt x="106025" y="33902"/>
                  <a:pt x="111068" y="31158"/>
                </a:cubicBezTo>
                <a:cubicBezTo>
                  <a:pt x="117218" y="27803"/>
                  <a:pt x="121436" y="22792"/>
                  <a:pt x="121741" y="16774"/>
                </a:cubicBezTo>
                <a:cubicBezTo>
                  <a:pt x="122605" y="1"/>
                  <a:pt x="94844" y="1007"/>
                  <a:pt x="78396" y="865"/>
                </a:cubicBezTo>
                <a:cubicBezTo>
                  <a:pt x="71849" y="804"/>
                  <a:pt x="64510" y="475"/>
                  <a:pt x="57069" y="4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951000" y="4917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5333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subTitle" idx="1"/>
          </p:nvPr>
        </p:nvSpPr>
        <p:spPr>
          <a:xfrm>
            <a:off x="3189000" y="2265733"/>
            <a:ext cx="5814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EEA06B-3327-4349-394B-E1A97475FC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93" r="1093"/>
          <a:stretch/>
        </p:blipFill>
        <p:spPr>
          <a:xfrm flipH="1">
            <a:off x="-4" y="-2"/>
            <a:ext cx="12192002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90D552-7CF9-D732-B422-2DF15000723A}"/>
              </a:ext>
            </a:extLst>
          </p:cNvPr>
          <p:cNvSpPr/>
          <p:nvPr userDrawn="1"/>
        </p:nvSpPr>
        <p:spPr>
          <a:xfrm>
            <a:off x="441434" y="189185"/>
            <a:ext cx="11424745" cy="641131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7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1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0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50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0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16FB8-E737-42C0-8DCC-49F237689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B4A22-F980-481E-9A6B-8C1A1B664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8CD28-E514-4318-8F9E-83C21753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6955-806D-4B2F-BCFE-0C43DE9646E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28BDC-790C-4B50-B5E4-6737E25C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DBD1A-20EC-4E5C-9538-ED8E5504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C347-E6E3-418E-AECA-11389BE3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34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55A71-6B4C-4622-BDD7-050B4DF4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69C1C-27A5-4BD9-8800-4352A7CD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105A-4DDE-4622-9BD2-C01C581E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6955-806D-4B2F-BCFE-0C43DE9646E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ED877-50FB-418F-96C1-E029E81E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54C8F-7DCD-445F-B9E9-D58A56E7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C347-E6E3-418E-AECA-11389BE3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9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46DB-5BD9-438D-AC49-C34A6EE5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E2485-3275-4CBF-86F9-73152EEE2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D41B7-7832-4127-97F6-E70CEFB5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6955-806D-4B2F-BCFE-0C43DE9646E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D313F-32F6-475B-A4FC-7679C22F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34DA0-B784-428F-99EA-AE26D2C7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C347-E6E3-418E-AECA-11389BE3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50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5416-7ADB-4BB2-8D5D-2115D478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7E02-CCFD-4836-A2BA-0FD79A4F2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73BA5-E02F-4A16-8877-BFC7911E4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A2160-96A2-4B34-B172-FCB0ADA73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6955-806D-4B2F-BCFE-0C43DE9646E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E6975-CE05-4243-BFCC-31AE513E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7F643-3976-4B5C-90E3-BD82F39D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C347-E6E3-418E-AECA-11389BE3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26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6092-949C-4123-806B-2D70D677C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BEDE0-670E-4AE2-9513-9C242A8E1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A4B3D-21CF-432C-A492-24F165D61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DD5BF-4344-41EF-B8B7-BE9AB04DF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202D2-0C02-44A7-A938-340351F20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A4D68-E9DB-4B80-8B70-74E7DE96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6955-806D-4B2F-BCFE-0C43DE9646E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60FDA-B9F2-449C-BB7C-37AD60E6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256695-7BDE-4AF2-8A67-2084DAED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C347-E6E3-418E-AECA-11389BE3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6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0897-6E64-43BE-84E3-BCD3F542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CF4C8-3905-4DD7-A3C8-CB362EE1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6955-806D-4B2F-BCFE-0C43DE9646E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E5B37-9079-4092-AE1C-AD9F4188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03AF-8664-4A72-B21B-3CDB3757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C347-E6E3-418E-AECA-11389BE3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3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/>
          <p:nvPr/>
        </p:nvSpPr>
        <p:spPr>
          <a:xfrm rot="833213">
            <a:off x="-115712" y="2076687"/>
            <a:ext cx="12355213" cy="3736307"/>
          </a:xfrm>
          <a:custGeom>
            <a:avLst/>
            <a:gdLst/>
            <a:ahLst/>
            <a:cxnLst/>
            <a:rect l="l" t="t" r="r" b="b"/>
            <a:pathLst>
              <a:path w="135506" h="40978" extrusionOk="0">
                <a:moveTo>
                  <a:pt x="92401" y="1"/>
                </a:moveTo>
                <a:cubicBezTo>
                  <a:pt x="76209" y="1"/>
                  <a:pt x="57946" y="5630"/>
                  <a:pt x="43275" y="9165"/>
                </a:cubicBezTo>
                <a:cubicBezTo>
                  <a:pt x="27356" y="13018"/>
                  <a:pt x="1" y="18518"/>
                  <a:pt x="6730" y="31478"/>
                </a:cubicBezTo>
                <a:cubicBezTo>
                  <a:pt x="9160" y="36124"/>
                  <a:pt x="15015" y="39113"/>
                  <a:pt x="22172" y="40332"/>
                </a:cubicBezTo>
                <a:cubicBezTo>
                  <a:pt x="24669" y="40761"/>
                  <a:pt x="27326" y="40977"/>
                  <a:pt x="30051" y="40977"/>
                </a:cubicBezTo>
                <a:cubicBezTo>
                  <a:pt x="33727" y="40977"/>
                  <a:pt x="37526" y="40583"/>
                  <a:pt x="41222" y="39784"/>
                </a:cubicBezTo>
                <a:cubicBezTo>
                  <a:pt x="55514" y="36707"/>
                  <a:pt x="62739" y="29228"/>
                  <a:pt x="77000" y="29228"/>
                </a:cubicBezTo>
                <a:cubicBezTo>
                  <a:pt x="78573" y="29228"/>
                  <a:pt x="80232" y="29319"/>
                  <a:pt x="81995" y="29516"/>
                </a:cubicBezTo>
                <a:cubicBezTo>
                  <a:pt x="89483" y="30358"/>
                  <a:pt x="99220" y="34500"/>
                  <a:pt x="108121" y="34500"/>
                </a:cubicBezTo>
                <a:cubicBezTo>
                  <a:pt x="110399" y="34500"/>
                  <a:pt x="112622" y="34229"/>
                  <a:pt x="114738" y="33562"/>
                </a:cubicBezTo>
                <a:cubicBezTo>
                  <a:pt x="135506" y="27026"/>
                  <a:pt x="119191" y="5455"/>
                  <a:pt x="106494" y="1796"/>
                </a:cubicBezTo>
                <a:cubicBezTo>
                  <a:pt x="102097" y="526"/>
                  <a:pt x="97345" y="1"/>
                  <a:pt x="92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 txBox="1"/>
          <p:nvPr/>
        </p:nvSpPr>
        <p:spPr>
          <a:xfrm>
            <a:off x="1855400" y="2732200"/>
            <a:ext cx="8481200" cy="2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66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rPr>
              <a:t>XX%</a:t>
            </a:r>
            <a:endParaRPr sz="10666">
              <a:solidFill>
                <a:schemeClr val="lt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21" name="Google Shape;121;p11"/>
          <p:cNvSpPr txBox="1">
            <a:spLocks noGrp="1"/>
          </p:cNvSpPr>
          <p:nvPr>
            <p:ph type="title"/>
          </p:nvPr>
        </p:nvSpPr>
        <p:spPr>
          <a:xfrm>
            <a:off x="951000" y="4917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5333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32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grpSp>
        <p:nvGrpSpPr>
          <p:cNvPr id="122" name="Google Shape;122;p11"/>
          <p:cNvGrpSpPr/>
          <p:nvPr/>
        </p:nvGrpSpPr>
        <p:grpSpPr>
          <a:xfrm>
            <a:off x="11132751" y="5456815"/>
            <a:ext cx="606207" cy="1056764"/>
            <a:chOff x="4053457" y="1433586"/>
            <a:chExt cx="454655" cy="792573"/>
          </a:xfrm>
        </p:grpSpPr>
        <p:sp>
          <p:nvSpPr>
            <p:cNvPr id="123" name="Google Shape;123;p11"/>
            <p:cNvSpPr/>
            <p:nvPr/>
          </p:nvSpPr>
          <p:spPr>
            <a:xfrm>
              <a:off x="4053457" y="1512519"/>
              <a:ext cx="357265" cy="713640"/>
            </a:xfrm>
            <a:custGeom>
              <a:avLst/>
              <a:gdLst/>
              <a:ahLst/>
              <a:cxnLst/>
              <a:rect l="l" t="t" r="r" b="b"/>
              <a:pathLst>
                <a:path w="4413" h="8815" extrusionOk="0">
                  <a:moveTo>
                    <a:pt x="2542" y="1"/>
                  </a:moveTo>
                  <a:lnTo>
                    <a:pt x="2542" y="1"/>
                  </a:lnTo>
                  <a:cubicBezTo>
                    <a:pt x="2705" y="2166"/>
                    <a:pt x="2756" y="4240"/>
                    <a:pt x="2756" y="5561"/>
                  </a:cubicBezTo>
                  <a:cubicBezTo>
                    <a:pt x="2756" y="6253"/>
                    <a:pt x="2623" y="7351"/>
                    <a:pt x="2074" y="7351"/>
                  </a:cubicBezTo>
                  <a:cubicBezTo>
                    <a:pt x="1719" y="7351"/>
                    <a:pt x="1475" y="6863"/>
                    <a:pt x="1475" y="6222"/>
                  </a:cubicBezTo>
                  <a:cubicBezTo>
                    <a:pt x="1475" y="6070"/>
                    <a:pt x="1485" y="5877"/>
                    <a:pt x="1526" y="5704"/>
                  </a:cubicBezTo>
                  <a:lnTo>
                    <a:pt x="102" y="5541"/>
                  </a:lnTo>
                  <a:cubicBezTo>
                    <a:pt x="41" y="5816"/>
                    <a:pt x="1" y="6080"/>
                    <a:pt x="1" y="6354"/>
                  </a:cubicBezTo>
                  <a:cubicBezTo>
                    <a:pt x="1" y="7706"/>
                    <a:pt x="865" y="8814"/>
                    <a:pt x="2247" y="8814"/>
                  </a:cubicBezTo>
                  <a:cubicBezTo>
                    <a:pt x="3853" y="8814"/>
                    <a:pt x="4413" y="6791"/>
                    <a:pt x="4413" y="5561"/>
                  </a:cubicBezTo>
                  <a:cubicBezTo>
                    <a:pt x="4413" y="4240"/>
                    <a:pt x="4413" y="2308"/>
                    <a:pt x="4250" y="133"/>
                  </a:cubicBezTo>
                  <a:lnTo>
                    <a:pt x="25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4128100" y="1616063"/>
              <a:ext cx="127103" cy="144104"/>
            </a:xfrm>
            <a:custGeom>
              <a:avLst/>
              <a:gdLst/>
              <a:ahLst/>
              <a:cxnLst/>
              <a:rect l="l" t="t" r="r" b="b"/>
              <a:pathLst>
                <a:path w="1570" h="1780" extrusionOk="0">
                  <a:moveTo>
                    <a:pt x="1409" y="0"/>
                  </a:moveTo>
                  <a:cubicBezTo>
                    <a:pt x="1404" y="0"/>
                    <a:pt x="1400" y="1"/>
                    <a:pt x="1396" y="3"/>
                  </a:cubicBezTo>
                  <a:cubicBezTo>
                    <a:pt x="1305" y="23"/>
                    <a:pt x="1264" y="74"/>
                    <a:pt x="1244" y="165"/>
                  </a:cubicBezTo>
                  <a:cubicBezTo>
                    <a:pt x="1213" y="267"/>
                    <a:pt x="1173" y="359"/>
                    <a:pt x="1152" y="450"/>
                  </a:cubicBezTo>
                  <a:cubicBezTo>
                    <a:pt x="1102" y="613"/>
                    <a:pt x="949" y="664"/>
                    <a:pt x="807" y="735"/>
                  </a:cubicBezTo>
                  <a:cubicBezTo>
                    <a:pt x="695" y="816"/>
                    <a:pt x="644" y="908"/>
                    <a:pt x="654" y="1029"/>
                  </a:cubicBezTo>
                  <a:cubicBezTo>
                    <a:pt x="665" y="1172"/>
                    <a:pt x="746" y="1365"/>
                    <a:pt x="634" y="1477"/>
                  </a:cubicBezTo>
                  <a:cubicBezTo>
                    <a:pt x="584" y="1526"/>
                    <a:pt x="503" y="1552"/>
                    <a:pt x="423" y="1552"/>
                  </a:cubicBezTo>
                  <a:cubicBezTo>
                    <a:pt x="338" y="1552"/>
                    <a:pt x="254" y="1524"/>
                    <a:pt x="207" y="1467"/>
                  </a:cubicBezTo>
                  <a:cubicBezTo>
                    <a:pt x="190" y="1441"/>
                    <a:pt x="165" y="1431"/>
                    <a:pt x="140" y="1431"/>
                  </a:cubicBezTo>
                  <a:cubicBezTo>
                    <a:pt x="73" y="1431"/>
                    <a:pt x="0" y="1502"/>
                    <a:pt x="44" y="1568"/>
                  </a:cubicBezTo>
                  <a:cubicBezTo>
                    <a:pt x="137" y="1715"/>
                    <a:pt x="285" y="1779"/>
                    <a:pt x="437" y="1779"/>
                  </a:cubicBezTo>
                  <a:cubicBezTo>
                    <a:pt x="686" y="1779"/>
                    <a:pt x="946" y="1606"/>
                    <a:pt x="990" y="1334"/>
                  </a:cubicBezTo>
                  <a:cubicBezTo>
                    <a:pt x="1010" y="1131"/>
                    <a:pt x="858" y="1019"/>
                    <a:pt x="1102" y="887"/>
                  </a:cubicBezTo>
                  <a:cubicBezTo>
                    <a:pt x="1224" y="826"/>
                    <a:pt x="1305" y="755"/>
                    <a:pt x="1366" y="623"/>
                  </a:cubicBezTo>
                  <a:cubicBezTo>
                    <a:pt x="1457" y="481"/>
                    <a:pt x="1569" y="216"/>
                    <a:pt x="1468" y="43"/>
                  </a:cubicBezTo>
                  <a:cubicBezTo>
                    <a:pt x="1459" y="18"/>
                    <a:pt x="1430" y="0"/>
                    <a:pt x="14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4241116" y="1616387"/>
              <a:ext cx="60151" cy="196160"/>
            </a:xfrm>
            <a:custGeom>
              <a:avLst/>
              <a:gdLst/>
              <a:ahLst/>
              <a:cxnLst/>
              <a:rect l="l" t="t" r="r" b="b"/>
              <a:pathLst>
                <a:path w="743" h="2423" extrusionOk="0">
                  <a:moveTo>
                    <a:pt x="511" y="0"/>
                  </a:moveTo>
                  <a:cubicBezTo>
                    <a:pt x="453" y="0"/>
                    <a:pt x="388" y="51"/>
                    <a:pt x="407" y="121"/>
                  </a:cubicBezTo>
                  <a:cubicBezTo>
                    <a:pt x="458" y="385"/>
                    <a:pt x="438" y="578"/>
                    <a:pt x="265" y="812"/>
                  </a:cubicBezTo>
                  <a:cubicBezTo>
                    <a:pt x="204" y="883"/>
                    <a:pt x="82" y="975"/>
                    <a:pt x="61" y="1076"/>
                  </a:cubicBezTo>
                  <a:cubicBezTo>
                    <a:pt x="0" y="1330"/>
                    <a:pt x="163" y="1524"/>
                    <a:pt x="153" y="1778"/>
                  </a:cubicBezTo>
                  <a:cubicBezTo>
                    <a:pt x="135" y="1923"/>
                    <a:pt x="68" y="2422"/>
                    <a:pt x="312" y="2422"/>
                  </a:cubicBezTo>
                  <a:cubicBezTo>
                    <a:pt x="342" y="2422"/>
                    <a:pt x="377" y="2415"/>
                    <a:pt x="417" y="2398"/>
                  </a:cubicBezTo>
                  <a:cubicBezTo>
                    <a:pt x="427" y="2388"/>
                    <a:pt x="438" y="2377"/>
                    <a:pt x="427" y="2347"/>
                  </a:cubicBezTo>
                  <a:cubicBezTo>
                    <a:pt x="356" y="2184"/>
                    <a:pt x="387" y="2032"/>
                    <a:pt x="417" y="1869"/>
                  </a:cubicBezTo>
                  <a:cubicBezTo>
                    <a:pt x="438" y="1666"/>
                    <a:pt x="427" y="1503"/>
                    <a:pt x="356" y="1300"/>
                  </a:cubicBezTo>
                  <a:cubicBezTo>
                    <a:pt x="275" y="1117"/>
                    <a:pt x="610" y="822"/>
                    <a:pt x="671" y="639"/>
                  </a:cubicBezTo>
                  <a:cubicBezTo>
                    <a:pt x="743" y="466"/>
                    <a:pt x="661" y="243"/>
                    <a:pt x="590" y="60"/>
                  </a:cubicBezTo>
                  <a:cubicBezTo>
                    <a:pt x="579" y="18"/>
                    <a:pt x="546" y="0"/>
                    <a:pt x="5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4304505" y="1624644"/>
              <a:ext cx="45336" cy="197455"/>
            </a:xfrm>
            <a:custGeom>
              <a:avLst/>
              <a:gdLst/>
              <a:ahLst/>
              <a:cxnLst/>
              <a:rect l="l" t="t" r="r" b="b"/>
              <a:pathLst>
                <a:path w="560" h="2439" extrusionOk="0">
                  <a:moveTo>
                    <a:pt x="378" y="0"/>
                  </a:moveTo>
                  <a:cubicBezTo>
                    <a:pt x="325" y="0"/>
                    <a:pt x="273" y="40"/>
                    <a:pt x="285" y="110"/>
                  </a:cubicBezTo>
                  <a:cubicBezTo>
                    <a:pt x="336" y="425"/>
                    <a:pt x="193" y="608"/>
                    <a:pt x="82" y="883"/>
                  </a:cubicBezTo>
                  <a:cubicBezTo>
                    <a:pt x="0" y="1076"/>
                    <a:pt x="82" y="1289"/>
                    <a:pt x="153" y="1472"/>
                  </a:cubicBezTo>
                  <a:cubicBezTo>
                    <a:pt x="264" y="1737"/>
                    <a:pt x="41" y="1889"/>
                    <a:pt x="82" y="2143"/>
                  </a:cubicBezTo>
                  <a:cubicBezTo>
                    <a:pt x="102" y="2306"/>
                    <a:pt x="153" y="2408"/>
                    <a:pt x="315" y="2438"/>
                  </a:cubicBezTo>
                  <a:cubicBezTo>
                    <a:pt x="336" y="2438"/>
                    <a:pt x="356" y="2428"/>
                    <a:pt x="356" y="2408"/>
                  </a:cubicBezTo>
                  <a:cubicBezTo>
                    <a:pt x="407" y="2235"/>
                    <a:pt x="346" y="2072"/>
                    <a:pt x="437" y="1879"/>
                  </a:cubicBezTo>
                  <a:cubicBezTo>
                    <a:pt x="519" y="1727"/>
                    <a:pt x="539" y="1594"/>
                    <a:pt x="458" y="1422"/>
                  </a:cubicBezTo>
                  <a:cubicBezTo>
                    <a:pt x="407" y="1279"/>
                    <a:pt x="346" y="1208"/>
                    <a:pt x="336" y="1035"/>
                  </a:cubicBezTo>
                  <a:cubicBezTo>
                    <a:pt x="336" y="903"/>
                    <a:pt x="458" y="720"/>
                    <a:pt x="498" y="608"/>
                  </a:cubicBezTo>
                  <a:cubicBezTo>
                    <a:pt x="559" y="415"/>
                    <a:pt x="539" y="273"/>
                    <a:pt x="468" y="70"/>
                  </a:cubicBezTo>
                  <a:cubicBezTo>
                    <a:pt x="455" y="22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4365385" y="1632497"/>
              <a:ext cx="89782" cy="169525"/>
            </a:xfrm>
            <a:custGeom>
              <a:avLst/>
              <a:gdLst/>
              <a:ahLst/>
              <a:cxnLst/>
              <a:rect l="l" t="t" r="r" b="b"/>
              <a:pathLst>
                <a:path w="1109" h="2094" extrusionOk="0">
                  <a:moveTo>
                    <a:pt x="150" y="0"/>
                  </a:moveTo>
                  <a:cubicBezTo>
                    <a:pt x="106" y="0"/>
                    <a:pt x="61" y="31"/>
                    <a:pt x="51" y="95"/>
                  </a:cubicBezTo>
                  <a:cubicBezTo>
                    <a:pt x="0" y="349"/>
                    <a:pt x="11" y="603"/>
                    <a:pt x="153" y="826"/>
                  </a:cubicBezTo>
                  <a:cubicBezTo>
                    <a:pt x="214" y="928"/>
                    <a:pt x="326" y="1030"/>
                    <a:pt x="316" y="1162"/>
                  </a:cubicBezTo>
                  <a:cubicBezTo>
                    <a:pt x="305" y="1294"/>
                    <a:pt x="305" y="1436"/>
                    <a:pt x="316" y="1579"/>
                  </a:cubicBezTo>
                  <a:cubicBezTo>
                    <a:pt x="344" y="1804"/>
                    <a:pt x="631" y="2094"/>
                    <a:pt x="862" y="2094"/>
                  </a:cubicBezTo>
                  <a:cubicBezTo>
                    <a:pt x="964" y="2094"/>
                    <a:pt x="1056" y="2037"/>
                    <a:pt x="1108" y="1894"/>
                  </a:cubicBezTo>
                  <a:cubicBezTo>
                    <a:pt x="1108" y="1853"/>
                    <a:pt x="1078" y="1823"/>
                    <a:pt x="1037" y="1823"/>
                  </a:cubicBezTo>
                  <a:cubicBezTo>
                    <a:pt x="824" y="1782"/>
                    <a:pt x="661" y="1782"/>
                    <a:pt x="600" y="1528"/>
                  </a:cubicBezTo>
                  <a:cubicBezTo>
                    <a:pt x="560" y="1375"/>
                    <a:pt x="631" y="1213"/>
                    <a:pt x="600" y="1060"/>
                  </a:cubicBezTo>
                  <a:cubicBezTo>
                    <a:pt x="570" y="938"/>
                    <a:pt x="509" y="877"/>
                    <a:pt x="448" y="776"/>
                  </a:cubicBezTo>
                  <a:cubicBezTo>
                    <a:pt x="295" y="562"/>
                    <a:pt x="244" y="359"/>
                    <a:pt x="244" y="105"/>
                  </a:cubicBezTo>
                  <a:cubicBezTo>
                    <a:pt x="244" y="36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4406187" y="1642941"/>
              <a:ext cx="101925" cy="110426"/>
            </a:xfrm>
            <a:custGeom>
              <a:avLst/>
              <a:gdLst/>
              <a:ahLst/>
              <a:cxnLst/>
              <a:rect l="l" t="t" r="r" b="b"/>
              <a:pathLst>
                <a:path w="1259" h="1364" extrusionOk="0">
                  <a:moveTo>
                    <a:pt x="104" y="1"/>
                  </a:moveTo>
                  <a:cubicBezTo>
                    <a:pt x="54" y="1"/>
                    <a:pt x="0" y="70"/>
                    <a:pt x="15" y="128"/>
                  </a:cubicBezTo>
                  <a:cubicBezTo>
                    <a:pt x="96" y="332"/>
                    <a:pt x="127" y="545"/>
                    <a:pt x="269" y="718"/>
                  </a:cubicBezTo>
                  <a:cubicBezTo>
                    <a:pt x="360" y="830"/>
                    <a:pt x="452" y="891"/>
                    <a:pt x="482" y="1033"/>
                  </a:cubicBezTo>
                  <a:cubicBezTo>
                    <a:pt x="513" y="1104"/>
                    <a:pt x="513" y="1165"/>
                    <a:pt x="554" y="1246"/>
                  </a:cubicBezTo>
                  <a:cubicBezTo>
                    <a:pt x="625" y="1328"/>
                    <a:pt x="724" y="1363"/>
                    <a:pt x="824" y="1363"/>
                  </a:cubicBezTo>
                  <a:cubicBezTo>
                    <a:pt x="1038" y="1363"/>
                    <a:pt x="1259" y="1203"/>
                    <a:pt x="1245" y="982"/>
                  </a:cubicBezTo>
                  <a:cubicBezTo>
                    <a:pt x="1245" y="952"/>
                    <a:pt x="1235" y="911"/>
                    <a:pt x="1194" y="911"/>
                  </a:cubicBezTo>
                  <a:cubicBezTo>
                    <a:pt x="1186" y="910"/>
                    <a:pt x="1178" y="910"/>
                    <a:pt x="1170" y="910"/>
                  </a:cubicBezTo>
                  <a:cubicBezTo>
                    <a:pt x="1074" y="910"/>
                    <a:pt x="1025" y="966"/>
                    <a:pt x="940" y="1013"/>
                  </a:cubicBezTo>
                  <a:cubicBezTo>
                    <a:pt x="910" y="1029"/>
                    <a:pt x="885" y="1036"/>
                    <a:pt x="863" y="1036"/>
                  </a:cubicBezTo>
                  <a:cubicBezTo>
                    <a:pt x="749" y="1036"/>
                    <a:pt x="727" y="842"/>
                    <a:pt x="676" y="748"/>
                  </a:cubicBezTo>
                  <a:cubicBezTo>
                    <a:pt x="625" y="647"/>
                    <a:pt x="503" y="606"/>
                    <a:pt x="421" y="525"/>
                  </a:cubicBezTo>
                  <a:cubicBezTo>
                    <a:pt x="310" y="393"/>
                    <a:pt x="259" y="189"/>
                    <a:pt x="157" y="37"/>
                  </a:cubicBezTo>
                  <a:cubicBezTo>
                    <a:pt x="143" y="1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4147286" y="1433586"/>
              <a:ext cx="345769" cy="243115"/>
            </a:xfrm>
            <a:custGeom>
              <a:avLst/>
              <a:gdLst/>
              <a:ahLst/>
              <a:cxnLst/>
              <a:rect l="l" t="t" r="r" b="b"/>
              <a:pathLst>
                <a:path w="4271" h="3003" extrusionOk="0">
                  <a:moveTo>
                    <a:pt x="2479" y="0"/>
                  </a:moveTo>
                  <a:cubicBezTo>
                    <a:pt x="2067" y="0"/>
                    <a:pt x="1593" y="187"/>
                    <a:pt x="1444" y="427"/>
                  </a:cubicBezTo>
                  <a:cubicBezTo>
                    <a:pt x="1281" y="722"/>
                    <a:pt x="976" y="1047"/>
                    <a:pt x="682" y="1240"/>
                  </a:cubicBezTo>
                  <a:cubicBezTo>
                    <a:pt x="1" y="1708"/>
                    <a:pt x="1" y="2267"/>
                    <a:pt x="580" y="2552"/>
                  </a:cubicBezTo>
                  <a:cubicBezTo>
                    <a:pt x="1170" y="2826"/>
                    <a:pt x="1851" y="2684"/>
                    <a:pt x="2461" y="2826"/>
                  </a:cubicBezTo>
                  <a:cubicBezTo>
                    <a:pt x="2804" y="2906"/>
                    <a:pt x="3147" y="3002"/>
                    <a:pt x="3450" y="3002"/>
                  </a:cubicBezTo>
                  <a:cubicBezTo>
                    <a:pt x="3686" y="3002"/>
                    <a:pt x="3898" y="2944"/>
                    <a:pt x="4067" y="2775"/>
                  </a:cubicBezTo>
                  <a:cubicBezTo>
                    <a:pt x="4270" y="2572"/>
                    <a:pt x="4260" y="2247"/>
                    <a:pt x="4168" y="1911"/>
                  </a:cubicBezTo>
                  <a:cubicBezTo>
                    <a:pt x="4087" y="1627"/>
                    <a:pt x="3782" y="1616"/>
                    <a:pt x="3711" y="1067"/>
                  </a:cubicBezTo>
                  <a:cubicBezTo>
                    <a:pt x="3630" y="539"/>
                    <a:pt x="3193" y="142"/>
                    <a:pt x="2745" y="31"/>
                  </a:cubicBezTo>
                  <a:cubicBezTo>
                    <a:pt x="2663" y="10"/>
                    <a:pt x="2572" y="0"/>
                    <a:pt x="2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4261679" y="1530491"/>
              <a:ext cx="60151" cy="53918"/>
            </a:xfrm>
            <a:custGeom>
              <a:avLst/>
              <a:gdLst/>
              <a:ahLst/>
              <a:cxnLst/>
              <a:rect l="l" t="t" r="r" b="b"/>
              <a:pathLst>
                <a:path w="743" h="666" extrusionOk="0">
                  <a:moveTo>
                    <a:pt x="358" y="1"/>
                  </a:moveTo>
                  <a:cubicBezTo>
                    <a:pt x="298" y="1"/>
                    <a:pt x="238" y="17"/>
                    <a:pt x="184" y="53"/>
                  </a:cubicBezTo>
                  <a:cubicBezTo>
                    <a:pt x="31" y="155"/>
                    <a:pt x="1" y="358"/>
                    <a:pt x="82" y="511"/>
                  </a:cubicBezTo>
                  <a:cubicBezTo>
                    <a:pt x="148" y="609"/>
                    <a:pt x="256" y="665"/>
                    <a:pt x="365" y="665"/>
                  </a:cubicBezTo>
                  <a:cubicBezTo>
                    <a:pt x="425" y="665"/>
                    <a:pt x="485" y="649"/>
                    <a:pt x="539" y="613"/>
                  </a:cubicBezTo>
                  <a:cubicBezTo>
                    <a:pt x="692" y="511"/>
                    <a:pt x="743" y="308"/>
                    <a:pt x="641" y="155"/>
                  </a:cubicBezTo>
                  <a:cubicBezTo>
                    <a:pt x="575" y="57"/>
                    <a:pt x="467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4273175" y="1539720"/>
              <a:ext cx="24773" cy="24773"/>
            </a:xfrm>
            <a:custGeom>
              <a:avLst/>
              <a:gdLst/>
              <a:ahLst/>
              <a:cxnLst/>
              <a:rect l="l" t="t" r="r" b="b"/>
              <a:pathLst>
                <a:path w="306" h="306" extrusionOk="0">
                  <a:moveTo>
                    <a:pt x="153" y="0"/>
                  </a:moveTo>
                  <a:cubicBezTo>
                    <a:pt x="72" y="0"/>
                    <a:pt x="1" y="72"/>
                    <a:pt x="1" y="153"/>
                  </a:cubicBezTo>
                  <a:cubicBezTo>
                    <a:pt x="1" y="244"/>
                    <a:pt x="72" y="305"/>
                    <a:pt x="153" y="305"/>
                  </a:cubicBezTo>
                  <a:cubicBezTo>
                    <a:pt x="245" y="305"/>
                    <a:pt x="306" y="244"/>
                    <a:pt x="306" y="153"/>
                  </a:cubicBezTo>
                  <a:cubicBezTo>
                    <a:pt x="306" y="72"/>
                    <a:pt x="245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4357127" y="1545468"/>
              <a:ext cx="53594" cy="53594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26" y="1"/>
                  </a:moveTo>
                  <a:cubicBezTo>
                    <a:pt x="143" y="1"/>
                    <a:pt x="1" y="143"/>
                    <a:pt x="1" y="326"/>
                  </a:cubicBezTo>
                  <a:cubicBezTo>
                    <a:pt x="1" y="509"/>
                    <a:pt x="143" y="661"/>
                    <a:pt x="326" y="661"/>
                  </a:cubicBezTo>
                  <a:cubicBezTo>
                    <a:pt x="509" y="661"/>
                    <a:pt x="662" y="509"/>
                    <a:pt x="662" y="326"/>
                  </a:cubicBezTo>
                  <a:cubicBezTo>
                    <a:pt x="662" y="143"/>
                    <a:pt x="509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4365385" y="1553645"/>
              <a:ext cx="28092" cy="24368"/>
            </a:xfrm>
            <a:custGeom>
              <a:avLst/>
              <a:gdLst/>
              <a:ahLst/>
              <a:cxnLst/>
              <a:rect l="l" t="t" r="r" b="b"/>
              <a:pathLst>
                <a:path w="347" h="301" extrusionOk="0">
                  <a:moveTo>
                    <a:pt x="169" y="1"/>
                  </a:moveTo>
                  <a:cubicBezTo>
                    <a:pt x="143" y="1"/>
                    <a:pt x="116" y="8"/>
                    <a:pt x="92" y="22"/>
                  </a:cubicBezTo>
                  <a:cubicBezTo>
                    <a:pt x="11" y="62"/>
                    <a:pt x="0" y="164"/>
                    <a:pt x="41" y="225"/>
                  </a:cubicBezTo>
                  <a:cubicBezTo>
                    <a:pt x="61" y="272"/>
                    <a:pt x="108" y="301"/>
                    <a:pt x="160" y="301"/>
                  </a:cubicBezTo>
                  <a:cubicBezTo>
                    <a:pt x="188" y="301"/>
                    <a:pt x="217" y="293"/>
                    <a:pt x="244" y="276"/>
                  </a:cubicBezTo>
                  <a:cubicBezTo>
                    <a:pt x="316" y="235"/>
                    <a:pt x="346" y="144"/>
                    <a:pt x="295" y="72"/>
                  </a:cubicBezTo>
                  <a:cubicBezTo>
                    <a:pt x="269" y="26"/>
                    <a:pt x="220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4387567" y="1499404"/>
              <a:ext cx="19835" cy="25583"/>
            </a:xfrm>
            <a:custGeom>
              <a:avLst/>
              <a:gdLst/>
              <a:ahLst/>
              <a:cxnLst/>
              <a:rect l="l" t="t" r="r" b="b"/>
              <a:pathLst>
                <a:path w="245" h="316" extrusionOk="0">
                  <a:moveTo>
                    <a:pt x="123" y="0"/>
                  </a:moveTo>
                  <a:cubicBezTo>
                    <a:pt x="52" y="0"/>
                    <a:pt x="1" y="51"/>
                    <a:pt x="1" y="122"/>
                  </a:cubicBezTo>
                  <a:cubicBezTo>
                    <a:pt x="1" y="163"/>
                    <a:pt x="21" y="193"/>
                    <a:pt x="21" y="234"/>
                  </a:cubicBezTo>
                  <a:cubicBezTo>
                    <a:pt x="29" y="281"/>
                    <a:pt x="73" y="316"/>
                    <a:pt x="120" y="316"/>
                  </a:cubicBezTo>
                  <a:cubicBezTo>
                    <a:pt x="134" y="316"/>
                    <a:pt x="149" y="312"/>
                    <a:pt x="164" y="305"/>
                  </a:cubicBezTo>
                  <a:lnTo>
                    <a:pt x="184" y="295"/>
                  </a:lnTo>
                  <a:lnTo>
                    <a:pt x="194" y="285"/>
                  </a:lnTo>
                  <a:cubicBezTo>
                    <a:pt x="204" y="275"/>
                    <a:pt x="204" y="265"/>
                    <a:pt x="204" y="244"/>
                  </a:cubicBezTo>
                  <a:cubicBezTo>
                    <a:pt x="245" y="193"/>
                    <a:pt x="235" y="163"/>
                    <a:pt x="235" y="122"/>
                  </a:cubicBezTo>
                  <a:cubicBezTo>
                    <a:pt x="235" y="51"/>
                    <a:pt x="184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4403273" y="1482079"/>
              <a:ext cx="21454" cy="20482"/>
            </a:xfrm>
            <a:custGeom>
              <a:avLst/>
              <a:gdLst/>
              <a:ahLst/>
              <a:cxnLst/>
              <a:rect l="l" t="t" r="r" b="b"/>
              <a:pathLst>
                <a:path w="265" h="253" extrusionOk="0">
                  <a:moveTo>
                    <a:pt x="112" y="1"/>
                  </a:moveTo>
                  <a:cubicBezTo>
                    <a:pt x="86" y="1"/>
                    <a:pt x="61" y="11"/>
                    <a:pt x="41" y="31"/>
                  </a:cubicBezTo>
                  <a:cubicBezTo>
                    <a:pt x="0" y="72"/>
                    <a:pt x="0" y="133"/>
                    <a:pt x="41" y="174"/>
                  </a:cubicBezTo>
                  <a:cubicBezTo>
                    <a:pt x="51" y="184"/>
                    <a:pt x="81" y="194"/>
                    <a:pt x="92" y="204"/>
                  </a:cubicBezTo>
                  <a:cubicBezTo>
                    <a:pt x="102" y="224"/>
                    <a:pt x="132" y="235"/>
                    <a:pt x="153" y="245"/>
                  </a:cubicBezTo>
                  <a:cubicBezTo>
                    <a:pt x="161" y="250"/>
                    <a:pt x="169" y="252"/>
                    <a:pt x="178" y="252"/>
                  </a:cubicBezTo>
                  <a:cubicBezTo>
                    <a:pt x="219" y="252"/>
                    <a:pt x="256" y="196"/>
                    <a:pt x="264" y="153"/>
                  </a:cubicBezTo>
                  <a:cubicBezTo>
                    <a:pt x="254" y="123"/>
                    <a:pt x="244" y="82"/>
                    <a:pt x="203" y="52"/>
                  </a:cubicBezTo>
                  <a:cubicBezTo>
                    <a:pt x="193" y="41"/>
                    <a:pt x="183" y="41"/>
                    <a:pt x="183" y="31"/>
                  </a:cubicBezTo>
                  <a:cubicBezTo>
                    <a:pt x="163" y="11"/>
                    <a:pt x="137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4417116" y="1522396"/>
              <a:ext cx="22425" cy="18215"/>
            </a:xfrm>
            <a:custGeom>
              <a:avLst/>
              <a:gdLst/>
              <a:ahLst/>
              <a:cxnLst/>
              <a:rect l="l" t="t" r="r" b="b"/>
              <a:pathLst>
                <a:path w="277" h="225" extrusionOk="0">
                  <a:moveTo>
                    <a:pt x="126" y="0"/>
                  </a:moveTo>
                  <a:cubicBezTo>
                    <a:pt x="55" y="0"/>
                    <a:pt x="1" y="68"/>
                    <a:pt x="43" y="143"/>
                  </a:cubicBezTo>
                  <a:cubicBezTo>
                    <a:pt x="63" y="164"/>
                    <a:pt x="73" y="184"/>
                    <a:pt x="83" y="194"/>
                  </a:cubicBezTo>
                  <a:lnTo>
                    <a:pt x="93" y="204"/>
                  </a:lnTo>
                  <a:cubicBezTo>
                    <a:pt x="114" y="214"/>
                    <a:pt x="124" y="225"/>
                    <a:pt x="144" y="225"/>
                  </a:cubicBezTo>
                  <a:cubicBezTo>
                    <a:pt x="175" y="225"/>
                    <a:pt x="215" y="225"/>
                    <a:pt x="225" y="204"/>
                  </a:cubicBezTo>
                  <a:cubicBezTo>
                    <a:pt x="276" y="153"/>
                    <a:pt x="236" y="52"/>
                    <a:pt x="175" y="11"/>
                  </a:cubicBezTo>
                  <a:cubicBezTo>
                    <a:pt x="158" y="4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4433712" y="1568541"/>
              <a:ext cx="17325" cy="19430"/>
            </a:xfrm>
            <a:custGeom>
              <a:avLst/>
              <a:gdLst/>
              <a:ahLst/>
              <a:cxnLst/>
              <a:rect l="l" t="t" r="r" b="b"/>
              <a:pathLst>
                <a:path w="214" h="240" extrusionOk="0">
                  <a:moveTo>
                    <a:pt x="102" y="0"/>
                  </a:moveTo>
                  <a:cubicBezTo>
                    <a:pt x="41" y="0"/>
                    <a:pt x="0" y="71"/>
                    <a:pt x="20" y="132"/>
                  </a:cubicBezTo>
                  <a:cubicBezTo>
                    <a:pt x="31" y="173"/>
                    <a:pt x="61" y="214"/>
                    <a:pt x="92" y="234"/>
                  </a:cubicBezTo>
                  <a:cubicBezTo>
                    <a:pt x="105" y="237"/>
                    <a:pt x="119" y="240"/>
                    <a:pt x="132" y="240"/>
                  </a:cubicBezTo>
                  <a:cubicBezTo>
                    <a:pt x="157" y="240"/>
                    <a:pt x="180" y="231"/>
                    <a:pt x="193" y="204"/>
                  </a:cubicBezTo>
                  <a:cubicBezTo>
                    <a:pt x="214" y="193"/>
                    <a:pt x="214" y="173"/>
                    <a:pt x="214" y="153"/>
                  </a:cubicBezTo>
                  <a:lnTo>
                    <a:pt x="214" y="102"/>
                  </a:lnTo>
                  <a:cubicBezTo>
                    <a:pt x="214" y="41"/>
                    <a:pt x="163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4456704" y="1575099"/>
              <a:ext cx="16596" cy="21292"/>
            </a:xfrm>
            <a:custGeom>
              <a:avLst/>
              <a:gdLst/>
              <a:ahLst/>
              <a:cxnLst/>
              <a:rect l="l" t="t" r="r" b="b"/>
              <a:pathLst>
                <a:path w="205" h="263" extrusionOk="0">
                  <a:moveTo>
                    <a:pt x="102" y="1"/>
                  </a:moveTo>
                  <a:cubicBezTo>
                    <a:pt x="57" y="1"/>
                    <a:pt x="11" y="31"/>
                    <a:pt x="11" y="92"/>
                  </a:cubicBezTo>
                  <a:cubicBezTo>
                    <a:pt x="11" y="153"/>
                    <a:pt x="1" y="214"/>
                    <a:pt x="62" y="255"/>
                  </a:cubicBezTo>
                  <a:cubicBezTo>
                    <a:pt x="77" y="260"/>
                    <a:pt x="90" y="262"/>
                    <a:pt x="102" y="262"/>
                  </a:cubicBezTo>
                  <a:cubicBezTo>
                    <a:pt x="115" y="262"/>
                    <a:pt x="128" y="260"/>
                    <a:pt x="143" y="255"/>
                  </a:cubicBezTo>
                  <a:cubicBezTo>
                    <a:pt x="204" y="214"/>
                    <a:pt x="194" y="153"/>
                    <a:pt x="194" y="92"/>
                  </a:cubicBezTo>
                  <a:cubicBezTo>
                    <a:pt x="194" y="31"/>
                    <a:pt x="148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4446827" y="1605538"/>
              <a:ext cx="18215" cy="14896"/>
            </a:xfrm>
            <a:custGeom>
              <a:avLst/>
              <a:gdLst/>
              <a:ahLst/>
              <a:cxnLst/>
              <a:rect l="l" t="t" r="r" b="b"/>
              <a:pathLst>
                <a:path w="225" h="184" extrusionOk="0">
                  <a:moveTo>
                    <a:pt x="113" y="1"/>
                  </a:moveTo>
                  <a:cubicBezTo>
                    <a:pt x="1" y="1"/>
                    <a:pt x="1" y="184"/>
                    <a:pt x="113" y="184"/>
                  </a:cubicBezTo>
                  <a:cubicBezTo>
                    <a:pt x="224" y="184"/>
                    <a:pt x="22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" name="Google Shape;140;p11"/>
          <p:cNvGrpSpPr/>
          <p:nvPr/>
        </p:nvGrpSpPr>
        <p:grpSpPr>
          <a:xfrm rot="-899871">
            <a:off x="813231" y="1027877"/>
            <a:ext cx="812648" cy="1113940"/>
            <a:chOff x="2754826" y="2557673"/>
            <a:chExt cx="609445" cy="835400"/>
          </a:xfrm>
        </p:grpSpPr>
        <p:sp>
          <p:nvSpPr>
            <p:cNvPr id="141" name="Google Shape;141;p11"/>
            <p:cNvSpPr/>
            <p:nvPr/>
          </p:nvSpPr>
          <p:spPr>
            <a:xfrm>
              <a:off x="3265907" y="2860209"/>
              <a:ext cx="98363" cy="95206"/>
            </a:xfrm>
            <a:custGeom>
              <a:avLst/>
              <a:gdLst/>
              <a:ahLst/>
              <a:cxnLst/>
              <a:rect l="l" t="t" r="r" b="b"/>
              <a:pathLst>
                <a:path w="1215" h="1176" extrusionOk="0">
                  <a:moveTo>
                    <a:pt x="365" y="0"/>
                  </a:moveTo>
                  <a:cubicBezTo>
                    <a:pt x="204" y="0"/>
                    <a:pt x="88" y="293"/>
                    <a:pt x="51" y="432"/>
                  </a:cubicBezTo>
                  <a:cubicBezTo>
                    <a:pt x="0" y="615"/>
                    <a:pt x="61" y="859"/>
                    <a:pt x="336" y="1011"/>
                  </a:cubicBezTo>
                  <a:cubicBezTo>
                    <a:pt x="507" y="1103"/>
                    <a:pt x="802" y="1176"/>
                    <a:pt x="998" y="1176"/>
                  </a:cubicBezTo>
                  <a:cubicBezTo>
                    <a:pt x="1128" y="1176"/>
                    <a:pt x="1214" y="1143"/>
                    <a:pt x="1190" y="1062"/>
                  </a:cubicBezTo>
                  <a:cubicBezTo>
                    <a:pt x="1129" y="859"/>
                    <a:pt x="834" y="564"/>
                    <a:pt x="570" y="157"/>
                  </a:cubicBezTo>
                  <a:cubicBezTo>
                    <a:pt x="496" y="44"/>
                    <a:pt x="427" y="0"/>
                    <a:pt x="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2754826" y="2664213"/>
              <a:ext cx="584432" cy="728860"/>
            </a:xfrm>
            <a:custGeom>
              <a:avLst/>
              <a:gdLst/>
              <a:ahLst/>
              <a:cxnLst/>
              <a:rect l="l" t="t" r="r" b="b"/>
              <a:pathLst>
                <a:path w="7219" h="9003" extrusionOk="0">
                  <a:moveTo>
                    <a:pt x="5724" y="1"/>
                  </a:moveTo>
                  <a:cubicBezTo>
                    <a:pt x="5395" y="1"/>
                    <a:pt x="5054" y="116"/>
                    <a:pt x="4768" y="372"/>
                  </a:cubicBezTo>
                  <a:cubicBezTo>
                    <a:pt x="4504" y="606"/>
                    <a:pt x="4351" y="1155"/>
                    <a:pt x="4412" y="1867"/>
                  </a:cubicBezTo>
                  <a:cubicBezTo>
                    <a:pt x="4514" y="3056"/>
                    <a:pt x="5104" y="5953"/>
                    <a:pt x="5104" y="5953"/>
                  </a:cubicBezTo>
                  <a:cubicBezTo>
                    <a:pt x="5104" y="5953"/>
                    <a:pt x="3081" y="1247"/>
                    <a:pt x="2867" y="982"/>
                  </a:cubicBezTo>
                  <a:cubicBezTo>
                    <a:pt x="2745" y="837"/>
                    <a:pt x="2287" y="775"/>
                    <a:pt x="1895" y="775"/>
                  </a:cubicBezTo>
                  <a:cubicBezTo>
                    <a:pt x="1601" y="775"/>
                    <a:pt x="1344" y="810"/>
                    <a:pt x="1292" y="871"/>
                  </a:cubicBezTo>
                  <a:cubicBezTo>
                    <a:pt x="1160" y="993"/>
                    <a:pt x="1048" y="4713"/>
                    <a:pt x="1048" y="7041"/>
                  </a:cubicBezTo>
                  <a:cubicBezTo>
                    <a:pt x="1048" y="7183"/>
                    <a:pt x="1058" y="7356"/>
                    <a:pt x="1078" y="7529"/>
                  </a:cubicBezTo>
                  <a:cubicBezTo>
                    <a:pt x="929" y="7488"/>
                    <a:pt x="714" y="7444"/>
                    <a:pt x="523" y="7444"/>
                  </a:cubicBezTo>
                  <a:cubicBezTo>
                    <a:pt x="339" y="7444"/>
                    <a:pt x="178" y="7485"/>
                    <a:pt x="123" y="7610"/>
                  </a:cubicBezTo>
                  <a:cubicBezTo>
                    <a:pt x="0" y="7872"/>
                    <a:pt x="590" y="8186"/>
                    <a:pt x="882" y="8186"/>
                  </a:cubicBezTo>
                  <a:cubicBezTo>
                    <a:pt x="930" y="8186"/>
                    <a:pt x="970" y="8178"/>
                    <a:pt x="997" y="8159"/>
                  </a:cubicBezTo>
                  <a:lnTo>
                    <a:pt x="997" y="8159"/>
                  </a:lnTo>
                  <a:cubicBezTo>
                    <a:pt x="997" y="8159"/>
                    <a:pt x="692" y="8972"/>
                    <a:pt x="1048" y="9003"/>
                  </a:cubicBezTo>
                  <a:cubicBezTo>
                    <a:pt x="1049" y="9003"/>
                    <a:pt x="1050" y="9003"/>
                    <a:pt x="1051" y="9003"/>
                  </a:cubicBezTo>
                  <a:cubicBezTo>
                    <a:pt x="1319" y="9003"/>
                    <a:pt x="2146" y="7884"/>
                    <a:pt x="2146" y="7783"/>
                  </a:cubicBezTo>
                  <a:cubicBezTo>
                    <a:pt x="2166" y="7539"/>
                    <a:pt x="2471" y="5292"/>
                    <a:pt x="2461" y="3493"/>
                  </a:cubicBezTo>
                  <a:lnTo>
                    <a:pt x="2461" y="3493"/>
                  </a:lnTo>
                  <a:cubicBezTo>
                    <a:pt x="3376" y="5140"/>
                    <a:pt x="4911" y="8617"/>
                    <a:pt x="5002" y="8800"/>
                  </a:cubicBezTo>
                  <a:cubicBezTo>
                    <a:pt x="5046" y="8882"/>
                    <a:pt x="5317" y="8909"/>
                    <a:pt x="5599" y="8909"/>
                  </a:cubicBezTo>
                  <a:cubicBezTo>
                    <a:pt x="5908" y="8909"/>
                    <a:pt x="6230" y="8877"/>
                    <a:pt x="6283" y="8850"/>
                  </a:cubicBezTo>
                  <a:cubicBezTo>
                    <a:pt x="6395" y="8810"/>
                    <a:pt x="6446" y="6848"/>
                    <a:pt x="6446" y="5933"/>
                  </a:cubicBezTo>
                  <a:cubicBezTo>
                    <a:pt x="6466" y="4001"/>
                    <a:pt x="7218" y="2151"/>
                    <a:pt x="6964" y="942"/>
                  </a:cubicBezTo>
                  <a:cubicBezTo>
                    <a:pt x="6847" y="363"/>
                    <a:pt x="6306" y="1"/>
                    <a:pt x="5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3259350" y="2731326"/>
              <a:ext cx="63390" cy="63471"/>
            </a:xfrm>
            <a:custGeom>
              <a:avLst/>
              <a:gdLst/>
              <a:ahLst/>
              <a:cxnLst/>
              <a:rect l="l" t="t" r="r" b="b"/>
              <a:pathLst>
                <a:path w="783" h="784" extrusionOk="0">
                  <a:moveTo>
                    <a:pt x="397" y="1"/>
                  </a:moveTo>
                  <a:cubicBezTo>
                    <a:pt x="173" y="1"/>
                    <a:pt x="0" y="174"/>
                    <a:pt x="0" y="397"/>
                  </a:cubicBezTo>
                  <a:cubicBezTo>
                    <a:pt x="0" y="611"/>
                    <a:pt x="173" y="784"/>
                    <a:pt x="397" y="784"/>
                  </a:cubicBezTo>
                  <a:cubicBezTo>
                    <a:pt x="610" y="784"/>
                    <a:pt x="783" y="611"/>
                    <a:pt x="783" y="397"/>
                  </a:cubicBezTo>
                  <a:cubicBezTo>
                    <a:pt x="783" y="174"/>
                    <a:pt x="610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3279913" y="2740393"/>
              <a:ext cx="28902" cy="28902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3" y="1"/>
                  </a:moveTo>
                  <a:cubicBezTo>
                    <a:pt x="82" y="1"/>
                    <a:pt x="0" y="82"/>
                    <a:pt x="0" y="173"/>
                  </a:cubicBezTo>
                  <a:cubicBezTo>
                    <a:pt x="0" y="275"/>
                    <a:pt x="82" y="356"/>
                    <a:pt x="183" y="356"/>
                  </a:cubicBezTo>
                  <a:cubicBezTo>
                    <a:pt x="275" y="356"/>
                    <a:pt x="356" y="275"/>
                    <a:pt x="356" y="173"/>
                  </a:cubicBezTo>
                  <a:cubicBezTo>
                    <a:pt x="356" y="82"/>
                    <a:pt x="275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3161392" y="2752780"/>
              <a:ext cx="64280" cy="64280"/>
            </a:xfrm>
            <a:custGeom>
              <a:avLst/>
              <a:gdLst/>
              <a:ahLst/>
              <a:cxnLst/>
              <a:rect l="l" t="t" r="r" b="b"/>
              <a:pathLst>
                <a:path w="794" h="794" extrusionOk="0">
                  <a:moveTo>
                    <a:pt x="397" y="0"/>
                  </a:moveTo>
                  <a:cubicBezTo>
                    <a:pt x="183" y="0"/>
                    <a:pt x="0" y="173"/>
                    <a:pt x="0" y="397"/>
                  </a:cubicBezTo>
                  <a:cubicBezTo>
                    <a:pt x="0" y="610"/>
                    <a:pt x="183" y="793"/>
                    <a:pt x="397" y="793"/>
                  </a:cubicBezTo>
                  <a:cubicBezTo>
                    <a:pt x="610" y="793"/>
                    <a:pt x="793" y="610"/>
                    <a:pt x="793" y="397"/>
                  </a:cubicBezTo>
                  <a:cubicBezTo>
                    <a:pt x="793" y="173"/>
                    <a:pt x="610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3181955" y="2760956"/>
              <a:ext cx="28902" cy="28902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4" y="1"/>
                  </a:moveTo>
                  <a:cubicBezTo>
                    <a:pt x="82" y="1"/>
                    <a:pt x="1" y="82"/>
                    <a:pt x="1" y="174"/>
                  </a:cubicBezTo>
                  <a:cubicBezTo>
                    <a:pt x="1" y="275"/>
                    <a:pt x="82" y="357"/>
                    <a:pt x="184" y="357"/>
                  </a:cubicBezTo>
                  <a:cubicBezTo>
                    <a:pt x="275" y="357"/>
                    <a:pt x="356" y="275"/>
                    <a:pt x="356" y="174"/>
                  </a:cubicBezTo>
                  <a:cubicBezTo>
                    <a:pt x="356" y="82"/>
                    <a:pt x="27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3208266" y="2557673"/>
              <a:ext cx="74967" cy="148071"/>
            </a:xfrm>
            <a:custGeom>
              <a:avLst/>
              <a:gdLst/>
              <a:ahLst/>
              <a:cxnLst/>
              <a:rect l="l" t="t" r="r" b="b"/>
              <a:pathLst>
                <a:path w="926" h="1829" extrusionOk="0">
                  <a:moveTo>
                    <a:pt x="758" y="1"/>
                  </a:moveTo>
                  <a:cubicBezTo>
                    <a:pt x="579" y="1"/>
                    <a:pt x="1" y="1546"/>
                    <a:pt x="1" y="1546"/>
                  </a:cubicBezTo>
                  <a:cubicBezTo>
                    <a:pt x="40" y="1770"/>
                    <a:pt x="177" y="1829"/>
                    <a:pt x="309" y="1829"/>
                  </a:cubicBezTo>
                  <a:cubicBezTo>
                    <a:pt x="453" y="1829"/>
                    <a:pt x="590" y="1760"/>
                    <a:pt x="590" y="1760"/>
                  </a:cubicBezTo>
                  <a:cubicBezTo>
                    <a:pt x="590" y="1760"/>
                    <a:pt x="926" y="21"/>
                    <a:pt x="763" y="1"/>
                  </a:cubicBezTo>
                  <a:cubicBezTo>
                    <a:pt x="762" y="1"/>
                    <a:pt x="760" y="1"/>
                    <a:pt x="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3216523" y="2656441"/>
              <a:ext cx="42017" cy="29711"/>
            </a:xfrm>
            <a:custGeom>
              <a:avLst/>
              <a:gdLst/>
              <a:ahLst/>
              <a:cxnLst/>
              <a:rect l="l" t="t" r="r" b="b"/>
              <a:pathLst>
                <a:path w="519" h="367" fill="none" extrusionOk="0">
                  <a:moveTo>
                    <a:pt x="0" y="1"/>
                  </a:moveTo>
                  <a:cubicBezTo>
                    <a:pt x="0" y="1"/>
                    <a:pt x="173" y="367"/>
                    <a:pt x="519" y="214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3229719" y="2624382"/>
              <a:ext cx="36269" cy="29711"/>
            </a:xfrm>
            <a:custGeom>
              <a:avLst/>
              <a:gdLst/>
              <a:ahLst/>
              <a:cxnLst/>
              <a:rect l="l" t="t" r="r" b="b"/>
              <a:pathLst>
                <a:path w="448" h="367" fill="none" extrusionOk="0">
                  <a:moveTo>
                    <a:pt x="0" y="0"/>
                  </a:moveTo>
                  <a:cubicBezTo>
                    <a:pt x="0" y="0"/>
                    <a:pt x="153" y="366"/>
                    <a:pt x="447" y="214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3241215" y="2598880"/>
              <a:ext cx="30521" cy="25583"/>
            </a:xfrm>
            <a:custGeom>
              <a:avLst/>
              <a:gdLst/>
              <a:ahLst/>
              <a:cxnLst/>
              <a:rect l="l" t="t" r="r" b="b"/>
              <a:pathLst>
                <a:path w="377" h="316" fill="none" extrusionOk="0">
                  <a:moveTo>
                    <a:pt x="0" y="0"/>
                  </a:moveTo>
                  <a:cubicBezTo>
                    <a:pt x="0" y="0"/>
                    <a:pt x="122" y="315"/>
                    <a:pt x="377" y="173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3217333" y="2825155"/>
              <a:ext cx="67600" cy="35459"/>
            </a:xfrm>
            <a:custGeom>
              <a:avLst/>
              <a:gdLst/>
              <a:ahLst/>
              <a:cxnLst/>
              <a:rect l="l" t="t" r="r" b="b"/>
              <a:pathLst>
                <a:path w="835" h="438" fill="none" extrusionOk="0">
                  <a:moveTo>
                    <a:pt x="1" y="62"/>
                  </a:moveTo>
                  <a:cubicBezTo>
                    <a:pt x="1" y="62"/>
                    <a:pt x="112" y="438"/>
                    <a:pt x="468" y="407"/>
                  </a:cubicBezTo>
                  <a:cubicBezTo>
                    <a:pt x="824" y="367"/>
                    <a:pt x="834" y="1"/>
                    <a:pt x="834" y="1"/>
                  </a:cubicBezTo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3092416" y="2867010"/>
              <a:ext cx="85491" cy="106297"/>
            </a:xfrm>
            <a:custGeom>
              <a:avLst/>
              <a:gdLst/>
              <a:ahLst/>
              <a:cxnLst/>
              <a:rect l="l" t="t" r="r" b="b"/>
              <a:pathLst>
                <a:path w="1056" h="1313" extrusionOk="0">
                  <a:moveTo>
                    <a:pt x="596" y="1"/>
                  </a:moveTo>
                  <a:cubicBezTo>
                    <a:pt x="522" y="1"/>
                    <a:pt x="452" y="56"/>
                    <a:pt x="395" y="205"/>
                  </a:cubicBezTo>
                  <a:cubicBezTo>
                    <a:pt x="232" y="663"/>
                    <a:pt x="19" y="1019"/>
                    <a:pt x="9" y="1232"/>
                  </a:cubicBezTo>
                  <a:cubicBezTo>
                    <a:pt x="1" y="1289"/>
                    <a:pt x="37" y="1313"/>
                    <a:pt x="100" y="1313"/>
                  </a:cubicBezTo>
                  <a:cubicBezTo>
                    <a:pt x="273" y="1313"/>
                    <a:pt x="643" y="1135"/>
                    <a:pt x="822" y="978"/>
                  </a:cubicBezTo>
                  <a:cubicBezTo>
                    <a:pt x="1046" y="765"/>
                    <a:pt x="1056" y="521"/>
                    <a:pt x="974" y="348"/>
                  </a:cubicBezTo>
                  <a:cubicBezTo>
                    <a:pt x="906" y="232"/>
                    <a:pt x="746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3" name="Google Shape;153;p11"/>
          <p:cNvGrpSpPr/>
          <p:nvPr/>
        </p:nvGrpSpPr>
        <p:grpSpPr>
          <a:xfrm rot="-1044995">
            <a:off x="4238592" y="5272688"/>
            <a:ext cx="671584" cy="1008453"/>
            <a:chOff x="4634486" y="2615315"/>
            <a:chExt cx="503717" cy="756383"/>
          </a:xfrm>
        </p:grpSpPr>
        <p:sp>
          <p:nvSpPr>
            <p:cNvPr id="154" name="Google Shape;154;p11"/>
            <p:cNvSpPr/>
            <p:nvPr/>
          </p:nvSpPr>
          <p:spPr>
            <a:xfrm>
              <a:off x="4634486" y="2615315"/>
              <a:ext cx="456034" cy="722627"/>
            </a:xfrm>
            <a:custGeom>
              <a:avLst/>
              <a:gdLst/>
              <a:ahLst/>
              <a:cxnLst/>
              <a:rect l="l" t="t" r="r" b="b"/>
              <a:pathLst>
                <a:path w="5633" h="8926" extrusionOk="0">
                  <a:moveTo>
                    <a:pt x="2918" y="1434"/>
                  </a:moveTo>
                  <a:cubicBezTo>
                    <a:pt x="3487" y="1434"/>
                    <a:pt x="4016" y="2217"/>
                    <a:pt x="4016" y="4148"/>
                  </a:cubicBezTo>
                  <a:cubicBezTo>
                    <a:pt x="4016" y="5104"/>
                    <a:pt x="3863" y="5896"/>
                    <a:pt x="3660" y="6476"/>
                  </a:cubicBezTo>
                  <a:cubicBezTo>
                    <a:pt x="3660" y="6476"/>
                    <a:pt x="3559" y="7030"/>
                    <a:pt x="2927" y="7476"/>
                  </a:cubicBezTo>
                  <a:lnTo>
                    <a:pt x="2927" y="7476"/>
                  </a:lnTo>
                  <a:cubicBezTo>
                    <a:pt x="2929" y="7474"/>
                    <a:pt x="2928" y="7473"/>
                    <a:pt x="2924" y="7473"/>
                  </a:cubicBezTo>
                  <a:cubicBezTo>
                    <a:pt x="2904" y="7473"/>
                    <a:pt x="2805" y="7503"/>
                    <a:pt x="2766" y="7503"/>
                  </a:cubicBezTo>
                  <a:cubicBezTo>
                    <a:pt x="2166" y="7503"/>
                    <a:pt x="1607" y="6720"/>
                    <a:pt x="1607" y="4778"/>
                  </a:cubicBezTo>
                  <a:cubicBezTo>
                    <a:pt x="1607" y="2745"/>
                    <a:pt x="2237" y="1434"/>
                    <a:pt x="2918" y="1434"/>
                  </a:cubicBezTo>
                  <a:close/>
                  <a:moveTo>
                    <a:pt x="2918" y="1"/>
                  </a:moveTo>
                  <a:cubicBezTo>
                    <a:pt x="1393" y="1"/>
                    <a:pt x="1" y="1861"/>
                    <a:pt x="1" y="4768"/>
                  </a:cubicBezTo>
                  <a:cubicBezTo>
                    <a:pt x="1" y="7736"/>
                    <a:pt x="1332" y="8926"/>
                    <a:pt x="2776" y="8926"/>
                  </a:cubicBezTo>
                  <a:cubicBezTo>
                    <a:pt x="3050" y="8926"/>
                    <a:pt x="3345" y="8834"/>
                    <a:pt x="3640" y="8682"/>
                  </a:cubicBezTo>
                  <a:cubicBezTo>
                    <a:pt x="4026" y="8367"/>
                    <a:pt x="4524" y="7909"/>
                    <a:pt x="4666" y="7736"/>
                  </a:cubicBezTo>
                  <a:cubicBezTo>
                    <a:pt x="5236" y="6903"/>
                    <a:pt x="5632" y="5673"/>
                    <a:pt x="5632" y="4148"/>
                  </a:cubicBezTo>
                  <a:cubicBezTo>
                    <a:pt x="5632" y="1200"/>
                    <a:pt x="4321" y="1"/>
                    <a:pt x="2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4641043" y="2788158"/>
              <a:ext cx="131799" cy="133904"/>
            </a:xfrm>
            <a:custGeom>
              <a:avLst/>
              <a:gdLst/>
              <a:ahLst/>
              <a:cxnLst/>
              <a:rect l="l" t="t" r="r" b="b"/>
              <a:pathLst>
                <a:path w="1628" h="1654" extrusionOk="0">
                  <a:moveTo>
                    <a:pt x="397" y="0"/>
                  </a:moveTo>
                  <a:cubicBezTo>
                    <a:pt x="214" y="458"/>
                    <a:pt x="72" y="976"/>
                    <a:pt x="1" y="1545"/>
                  </a:cubicBezTo>
                  <a:cubicBezTo>
                    <a:pt x="131" y="1621"/>
                    <a:pt x="296" y="1654"/>
                    <a:pt x="470" y="1654"/>
                  </a:cubicBezTo>
                  <a:cubicBezTo>
                    <a:pt x="623" y="1654"/>
                    <a:pt x="784" y="1629"/>
                    <a:pt x="936" y="1586"/>
                  </a:cubicBezTo>
                  <a:cubicBezTo>
                    <a:pt x="1515" y="1423"/>
                    <a:pt x="1627" y="742"/>
                    <a:pt x="1617" y="437"/>
                  </a:cubicBezTo>
                  <a:cubicBezTo>
                    <a:pt x="1597" y="214"/>
                    <a:pt x="814" y="71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4715929" y="2780710"/>
              <a:ext cx="64280" cy="63471"/>
            </a:xfrm>
            <a:custGeom>
              <a:avLst/>
              <a:gdLst/>
              <a:ahLst/>
              <a:cxnLst/>
              <a:rect l="l" t="t" r="r" b="b"/>
              <a:pathLst>
                <a:path w="794" h="784" extrusionOk="0">
                  <a:moveTo>
                    <a:pt x="397" y="1"/>
                  </a:moveTo>
                  <a:cubicBezTo>
                    <a:pt x="174" y="1"/>
                    <a:pt x="1" y="174"/>
                    <a:pt x="1" y="387"/>
                  </a:cubicBezTo>
                  <a:cubicBezTo>
                    <a:pt x="1" y="611"/>
                    <a:pt x="174" y="784"/>
                    <a:pt x="397" y="784"/>
                  </a:cubicBezTo>
                  <a:cubicBezTo>
                    <a:pt x="611" y="784"/>
                    <a:pt x="794" y="611"/>
                    <a:pt x="794" y="387"/>
                  </a:cubicBezTo>
                  <a:cubicBezTo>
                    <a:pt x="794" y="174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4725805" y="2791396"/>
              <a:ext cx="28902" cy="28902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4" y="1"/>
                  </a:moveTo>
                  <a:cubicBezTo>
                    <a:pt x="82" y="1"/>
                    <a:pt x="1" y="82"/>
                    <a:pt x="1" y="184"/>
                  </a:cubicBezTo>
                  <a:cubicBezTo>
                    <a:pt x="1" y="286"/>
                    <a:pt x="82" y="357"/>
                    <a:pt x="184" y="357"/>
                  </a:cubicBezTo>
                  <a:cubicBezTo>
                    <a:pt x="286" y="357"/>
                    <a:pt x="357" y="286"/>
                    <a:pt x="357" y="184"/>
                  </a:cubicBezTo>
                  <a:cubicBezTo>
                    <a:pt x="357" y="82"/>
                    <a:pt x="286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4638615" y="2781438"/>
              <a:ext cx="68409" cy="53918"/>
            </a:xfrm>
            <a:custGeom>
              <a:avLst/>
              <a:gdLst/>
              <a:ahLst/>
              <a:cxnLst/>
              <a:rect l="l" t="t" r="r" b="b"/>
              <a:pathLst>
                <a:path w="845" h="666" extrusionOk="0">
                  <a:moveTo>
                    <a:pt x="214" y="1"/>
                  </a:moveTo>
                  <a:cubicBezTo>
                    <a:pt x="94" y="1"/>
                    <a:pt x="0" y="12"/>
                    <a:pt x="0" y="12"/>
                  </a:cubicBezTo>
                  <a:cubicBezTo>
                    <a:pt x="0" y="12"/>
                    <a:pt x="193" y="510"/>
                    <a:pt x="336" y="612"/>
                  </a:cubicBezTo>
                  <a:cubicBezTo>
                    <a:pt x="386" y="646"/>
                    <a:pt x="447" y="665"/>
                    <a:pt x="509" y="665"/>
                  </a:cubicBezTo>
                  <a:cubicBezTo>
                    <a:pt x="595" y="665"/>
                    <a:pt x="683" y="626"/>
                    <a:pt x="742" y="531"/>
                  </a:cubicBezTo>
                  <a:cubicBezTo>
                    <a:pt x="844" y="398"/>
                    <a:pt x="763" y="205"/>
                    <a:pt x="681" y="114"/>
                  </a:cubicBezTo>
                  <a:cubicBezTo>
                    <a:pt x="583" y="21"/>
                    <a:pt x="37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4644767" y="2647293"/>
              <a:ext cx="105002" cy="96097"/>
            </a:xfrm>
            <a:custGeom>
              <a:avLst/>
              <a:gdLst/>
              <a:ahLst/>
              <a:cxnLst/>
              <a:rect l="l" t="t" r="r" b="b"/>
              <a:pathLst>
                <a:path w="1297" h="1187" extrusionOk="0">
                  <a:moveTo>
                    <a:pt x="572" y="0"/>
                  </a:moveTo>
                  <a:cubicBezTo>
                    <a:pt x="556" y="0"/>
                    <a:pt x="540" y="1"/>
                    <a:pt x="524" y="2"/>
                  </a:cubicBezTo>
                  <a:cubicBezTo>
                    <a:pt x="361" y="22"/>
                    <a:pt x="250" y="124"/>
                    <a:pt x="128" y="236"/>
                  </a:cubicBezTo>
                  <a:cubicBezTo>
                    <a:pt x="1" y="372"/>
                    <a:pt x="141" y="549"/>
                    <a:pt x="288" y="549"/>
                  </a:cubicBezTo>
                  <a:cubicBezTo>
                    <a:pt x="306" y="549"/>
                    <a:pt x="324" y="546"/>
                    <a:pt x="341" y="541"/>
                  </a:cubicBezTo>
                  <a:cubicBezTo>
                    <a:pt x="407" y="520"/>
                    <a:pt x="483" y="513"/>
                    <a:pt x="560" y="513"/>
                  </a:cubicBezTo>
                  <a:cubicBezTo>
                    <a:pt x="636" y="513"/>
                    <a:pt x="712" y="520"/>
                    <a:pt x="778" y="531"/>
                  </a:cubicBezTo>
                  <a:cubicBezTo>
                    <a:pt x="839" y="541"/>
                    <a:pt x="951" y="703"/>
                    <a:pt x="992" y="866"/>
                  </a:cubicBezTo>
                  <a:cubicBezTo>
                    <a:pt x="1032" y="998"/>
                    <a:pt x="982" y="1141"/>
                    <a:pt x="1043" y="1171"/>
                  </a:cubicBezTo>
                  <a:cubicBezTo>
                    <a:pt x="1064" y="1182"/>
                    <a:pt x="1084" y="1187"/>
                    <a:pt x="1102" y="1187"/>
                  </a:cubicBezTo>
                  <a:cubicBezTo>
                    <a:pt x="1200" y="1187"/>
                    <a:pt x="1239" y="1037"/>
                    <a:pt x="1256" y="917"/>
                  </a:cubicBezTo>
                  <a:cubicBezTo>
                    <a:pt x="1297" y="622"/>
                    <a:pt x="1226" y="297"/>
                    <a:pt x="982" y="134"/>
                  </a:cubicBezTo>
                  <a:cubicBezTo>
                    <a:pt x="853" y="43"/>
                    <a:pt x="717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4794133" y="3085027"/>
              <a:ext cx="344069" cy="286671"/>
            </a:xfrm>
            <a:custGeom>
              <a:avLst/>
              <a:gdLst/>
              <a:ahLst/>
              <a:cxnLst/>
              <a:rect l="l" t="t" r="r" b="b"/>
              <a:pathLst>
                <a:path w="4250" h="3541" extrusionOk="0">
                  <a:moveTo>
                    <a:pt x="897" y="1"/>
                  </a:moveTo>
                  <a:cubicBezTo>
                    <a:pt x="744" y="1"/>
                    <a:pt x="595" y="55"/>
                    <a:pt x="458" y="186"/>
                  </a:cubicBezTo>
                  <a:cubicBezTo>
                    <a:pt x="1" y="633"/>
                    <a:pt x="1231" y="2595"/>
                    <a:pt x="1576" y="3022"/>
                  </a:cubicBezTo>
                  <a:cubicBezTo>
                    <a:pt x="1862" y="3398"/>
                    <a:pt x="2343" y="3540"/>
                    <a:pt x="2739" y="3540"/>
                  </a:cubicBezTo>
                  <a:cubicBezTo>
                    <a:pt x="2921" y="3540"/>
                    <a:pt x="3084" y="3510"/>
                    <a:pt x="3203" y="3459"/>
                  </a:cubicBezTo>
                  <a:cubicBezTo>
                    <a:pt x="3853" y="3195"/>
                    <a:pt x="4250" y="2412"/>
                    <a:pt x="4250" y="2412"/>
                  </a:cubicBezTo>
                  <a:cubicBezTo>
                    <a:pt x="4250" y="2412"/>
                    <a:pt x="3863" y="2361"/>
                    <a:pt x="3365" y="2077"/>
                  </a:cubicBezTo>
                  <a:cubicBezTo>
                    <a:pt x="2877" y="1782"/>
                    <a:pt x="2278" y="1060"/>
                    <a:pt x="1891" y="613"/>
                  </a:cubicBezTo>
                  <a:cubicBezTo>
                    <a:pt x="1628" y="299"/>
                    <a:pt x="1254" y="1"/>
                    <a:pt x="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4846027" y="3154326"/>
              <a:ext cx="111964" cy="35459"/>
            </a:xfrm>
            <a:custGeom>
              <a:avLst/>
              <a:gdLst/>
              <a:ahLst/>
              <a:cxnLst/>
              <a:rect l="l" t="t" r="r" b="b"/>
              <a:pathLst>
                <a:path w="1383" h="438" fill="none" extrusionOk="0">
                  <a:moveTo>
                    <a:pt x="0" y="1"/>
                  </a:moveTo>
                  <a:cubicBezTo>
                    <a:pt x="0" y="1"/>
                    <a:pt x="71" y="235"/>
                    <a:pt x="356" y="326"/>
                  </a:cubicBezTo>
                  <a:cubicBezTo>
                    <a:pt x="640" y="418"/>
                    <a:pt x="762" y="82"/>
                    <a:pt x="762" y="82"/>
                  </a:cubicBezTo>
                  <a:cubicBezTo>
                    <a:pt x="762" y="82"/>
                    <a:pt x="1027" y="438"/>
                    <a:pt x="1383" y="184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4887153" y="3216906"/>
              <a:ext cx="116903" cy="27202"/>
            </a:xfrm>
            <a:custGeom>
              <a:avLst/>
              <a:gdLst/>
              <a:ahLst/>
              <a:cxnLst/>
              <a:rect l="l" t="t" r="r" b="b"/>
              <a:pathLst>
                <a:path w="1444" h="336" fill="none" extrusionOk="0">
                  <a:moveTo>
                    <a:pt x="0" y="51"/>
                  </a:moveTo>
                  <a:cubicBezTo>
                    <a:pt x="0" y="51"/>
                    <a:pt x="61" y="244"/>
                    <a:pt x="336" y="295"/>
                  </a:cubicBezTo>
                  <a:cubicBezTo>
                    <a:pt x="620" y="336"/>
                    <a:pt x="712" y="102"/>
                    <a:pt x="712" y="102"/>
                  </a:cubicBezTo>
                  <a:cubicBezTo>
                    <a:pt x="712" y="102"/>
                    <a:pt x="895" y="265"/>
                    <a:pt x="1169" y="244"/>
                  </a:cubicBezTo>
                  <a:cubicBezTo>
                    <a:pt x="1444" y="214"/>
                    <a:pt x="1444" y="0"/>
                    <a:pt x="1444" y="0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4913464" y="3258841"/>
              <a:ext cx="162239" cy="45336"/>
            </a:xfrm>
            <a:custGeom>
              <a:avLst/>
              <a:gdLst/>
              <a:ahLst/>
              <a:cxnLst/>
              <a:rect l="l" t="t" r="r" b="b"/>
              <a:pathLst>
                <a:path w="2004" h="560" fill="none" extrusionOk="0">
                  <a:moveTo>
                    <a:pt x="1" y="346"/>
                  </a:moveTo>
                  <a:cubicBezTo>
                    <a:pt x="1" y="346"/>
                    <a:pt x="265" y="560"/>
                    <a:pt x="529" y="560"/>
                  </a:cubicBezTo>
                  <a:cubicBezTo>
                    <a:pt x="804" y="560"/>
                    <a:pt x="773" y="265"/>
                    <a:pt x="773" y="265"/>
                  </a:cubicBezTo>
                  <a:cubicBezTo>
                    <a:pt x="773" y="265"/>
                    <a:pt x="956" y="458"/>
                    <a:pt x="1220" y="407"/>
                  </a:cubicBezTo>
                  <a:cubicBezTo>
                    <a:pt x="1485" y="357"/>
                    <a:pt x="1414" y="143"/>
                    <a:pt x="1414" y="143"/>
                  </a:cubicBezTo>
                  <a:cubicBezTo>
                    <a:pt x="1414" y="143"/>
                    <a:pt x="1586" y="245"/>
                    <a:pt x="1790" y="214"/>
                  </a:cubicBezTo>
                  <a:cubicBezTo>
                    <a:pt x="1952" y="194"/>
                    <a:pt x="2003" y="1"/>
                    <a:pt x="2003" y="1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" name="Google Shape;164;p11"/>
          <p:cNvGrpSpPr/>
          <p:nvPr/>
        </p:nvGrpSpPr>
        <p:grpSpPr>
          <a:xfrm rot="1006071">
            <a:off x="10015164" y="1551237"/>
            <a:ext cx="725824" cy="1099639"/>
            <a:chOff x="6207724" y="3634077"/>
            <a:chExt cx="544357" cy="824714"/>
          </a:xfrm>
        </p:grpSpPr>
        <p:sp>
          <p:nvSpPr>
            <p:cNvPr id="165" name="Google Shape;165;p11"/>
            <p:cNvSpPr/>
            <p:nvPr/>
          </p:nvSpPr>
          <p:spPr>
            <a:xfrm>
              <a:off x="6395625" y="3652130"/>
              <a:ext cx="356456" cy="657456"/>
            </a:xfrm>
            <a:custGeom>
              <a:avLst/>
              <a:gdLst/>
              <a:ahLst/>
              <a:cxnLst/>
              <a:rect l="l" t="t" r="r" b="b"/>
              <a:pathLst>
                <a:path w="4403" h="8121" extrusionOk="0">
                  <a:moveTo>
                    <a:pt x="1878" y="0"/>
                  </a:moveTo>
                  <a:cubicBezTo>
                    <a:pt x="1818" y="0"/>
                    <a:pt x="1758" y="17"/>
                    <a:pt x="1698" y="53"/>
                  </a:cubicBezTo>
                  <a:cubicBezTo>
                    <a:pt x="1292" y="287"/>
                    <a:pt x="1698" y="1191"/>
                    <a:pt x="2084" y="1222"/>
                  </a:cubicBezTo>
                  <a:cubicBezTo>
                    <a:pt x="2135" y="1222"/>
                    <a:pt x="2786" y="2462"/>
                    <a:pt x="2786" y="2462"/>
                  </a:cubicBezTo>
                  <a:cubicBezTo>
                    <a:pt x="2786" y="2462"/>
                    <a:pt x="1" y="7799"/>
                    <a:pt x="123" y="7951"/>
                  </a:cubicBezTo>
                  <a:cubicBezTo>
                    <a:pt x="225" y="8074"/>
                    <a:pt x="338" y="8121"/>
                    <a:pt x="454" y="8121"/>
                  </a:cubicBezTo>
                  <a:cubicBezTo>
                    <a:pt x="626" y="8121"/>
                    <a:pt x="804" y="8016"/>
                    <a:pt x="956" y="7900"/>
                  </a:cubicBezTo>
                  <a:cubicBezTo>
                    <a:pt x="1271" y="7677"/>
                    <a:pt x="1596" y="7453"/>
                    <a:pt x="1698" y="7077"/>
                  </a:cubicBezTo>
                  <a:cubicBezTo>
                    <a:pt x="2013" y="6894"/>
                    <a:pt x="2318" y="6559"/>
                    <a:pt x="2257" y="6223"/>
                  </a:cubicBezTo>
                  <a:cubicBezTo>
                    <a:pt x="2532" y="6101"/>
                    <a:pt x="2684" y="5796"/>
                    <a:pt x="2694" y="5471"/>
                  </a:cubicBezTo>
                  <a:cubicBezTo>
                    <a:pt x="2867" y="5451"/>
                    <a:pt x="3020" y="5359"/>
                    <a:pt x="3091" y="5247"/>
                  </a:cubicBezTo>
                  <a:cubicBezTo>
                    <a:pt x="3152" y="5156"/>
                    <a:pt x="3152" y="5034"/>
                    <a:pt x="3131" y="4912"/>
                  </a:cubicBezTo>
                  <a:cubicBezTo>
                    <a:pt x="3294" y="4891"/>
                    <a:pt x="3447" y="4790"/>
                    <a:pt x="3508" y="4576"/>
                  </a:cubicBezTo>
                  <a:cubicBezTo>
                    <a:pt x="3548" y="4475"/>
                    <a:pt x="3548" y="4343"/>
                    <a:pt x="3528" y="4231"/>
                  </a:cubicBezTo>
                  <a:cubicBezTo>
                    <a:pt x="4219" y="4190"/>
                    <a:pt x="3914" y="3661"/>
                    <a:pt x="3935" y="3621"/>
                  </a:cubicBezTo>
                  <a:cubicBezTo>
                    <a:pt x="3996" y="3580"/>
                    <a:pt x="4402" y="3326"/>
                    <a:pt x="4046" y="2614"/>
                  </a:cubicBezTo>
                  <a:cubicBezTo>
                    <a:pt x="4067" y="2594"/>
                    <a:pt x="4372" y="2187"/>
                    <a:pt x="4372" y="2004"/>
                  </a:cubicBezTo>
                  <a:cubicBezTo>
                    <a:pt x="4372" y="1791"/>
                    <a:pt x="3985" y="1486"/>
                    <a:pt x="3985" y="1486"/>
                  </a:cubicBezTo>
                  <a:cubicBezTo>
                    <a:pt x="3985" y="1486"/>
                    <a:pt x="4118" y="1018"/>
                    <a:pt x="3863" y="785"/>
                  </a:cubicBezTo>
                  <a:cubicBezTo>
                    <a:pt x="3782" y="713"/>
                    <a:pt x="3696" y="689"/>
                    <a:pt x="3614" y="689"/>
                  </a:cubicBezTo>
                  <a:cubicBezTo>
                    <a:pt x="3439" y="689"/>
                    <a:pt x="3285" y="801"/>
                    <a:pt x="3243" y="815"/>
                  </a:cubicBezTo>
                  <a:cubicBezTo>
                    <a:pt x="3253" y="571"/>
                    <a:pt x="3223" y="327"/>
                    <a:pt x="2989" y="215"/>
                  </a:cubicBezTo>
                  <a:cubicBezTo>
                    <a:pt x="2932" y="188"/>
                    <a:pt x="2875" y="176"/>
                    <a:pt x="2820" y="176"/>
                  </a:cubicBezTo>
                  <a:cubicBezTo>
                    <a:pt x="2669" y="176"/>
                    <a:pt x="2529" y="264"/>
                    <a:pt x="2410" y="368"/>
                  </a:cubicBezTo>
                  <a:lnTo>
                    <a:pt x="2389" y="378"/>
                  </a:lnTo>
                  <a:cubicBezTo>
                    <a:pt x="2250" y="169"/>
                    <a:pt x="2069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6266418" y="3717220"/>
              <a:ext cx="417336" cy="741571"/>
            </a:xfrm>
            <a:custGeom>
              <a:avLst/>
              <a:gdLst/>
              <a:ahLst/>
              <a:cxnLst/>
              <a:rect l="l" t="t" r="r" b="b"/>
              <a:pathLst>
                <a:path w="5155" h="9160" extrusionOk="0">
                  <a:moveTo>
                    <a:pt x="3077" y="1"/>
                  </a:moveTo>
                  <a:cubicBezTo>
                    <a:pt x="2925" y="1"/>
                    <a:pt x="2770" y="11"/>
                    <a:pt x="2613" y="31"/>
                  </a:cubicBezTo>
                  <a:cubicBezTo>
                    <a:pt x="1546" y="174"/>
                    <a:pt x="722" y="936"/>
                    <a:pt x="194" y="1048"/>
                  </a:cubicBezTo>
                  <a:lnTo>
                    <a:pt x="417" y="2461"/>
                  </a:lnTo>
                  <a:cubicBezTo>
                    <a:pt x="1231" y="2329"/>
                    <a:pt x="2237" y="2248"/>
                    <a:pt x="3325" y="2176"/>
                  </a:cubicBezTo>
                  <a:lnTo>
                    <a:pt x="3325" y="2176"/>
                  </a:lnTo>
                  <a:cubicBezTo>
                    <a:pt x="2288" y="4230"/>
                    <a:pt x="1322" y="5775"/>
                    <a:pt x="1" y="7869"/>
                  </a:cubicBezTo>
                  <a:lnTo>
                    <a:pt x="184" y="9160"/>
                  </a:lnTo>
                  <a:cubicBezTo>
                    <a:pt x="1271" y="8977"/>
                    <a:pt x="1942" y="8886"/>
                    <a:pt x="2318" y="8886"/>
                  </a:cubicBezTo>
                  <a:cubicBezTo>
                    <a:pt x="3060" y="8886"/>
                    <a:pt x="3904" y="8967"/>
                    <a:pt x="4626" y="9068"/>
                  </a:cubicBezTo>
                  <a:lnTo>
                    <a:pt x="4829" y="7635"/>
                  </a:lnTo>
                  <a:cubicBezTo>
                    <a:pt x="4189" y="7544"/>
                    <a:pt x="3467" y="7462"/>
                    <a:pt x="2735" y="7462"/>
                  </a:cubicBezTo>
                  <a:cubicBezTo>
                    <a:pt x="2450" y="7462"/>
                    <a:pt x="2145" y="7483"/>
                    <a:pt x="1851" y="7503"/>
                  </a:cubicBezTo>
                  <a:cubicBezTo>
                    <a:pt x="3060" y="5612"/>
                    <a:pt x="4057" y="3823"/>
                    <a:pt x="5134" y="1760"/>
                  </a:cubicBezTo>
                  <a:cubicBezTo>
                    <a:pt x="5134" y="1760"/>
                    <a:pt x="5154" y="1140"/>
                    <a:pt x="4931" y="702"/>
                  </a:cubicBezTo>
                  <a:cubicBezTo>
                    <a:pt x="4731" y="329"/>
                    <a:pt x="3962" y="1"/>
                    <a:pt x="3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6486297" y="3634077"/>
              <a:ext cx="61690" cy="97878"/>
            </a:xfrm>
            <a:custGeom>
              <a:avLst/>
              <a:gdLst/>
              <a:ahLst/>
              <a:cxnLst/>
              <a:rect l="l" t="t" r="r" b="b"/>
              <a:pathLst>
                <a:path w="762" h="1209" extrusionOk="0">
                  <a:moveTo>
                    <a:pt x="261" y="1"/>
                  </a:moveTo>
                  <a:cubicBezTo>
                    <a:pt x="0" y="1"/>
                    <a:pt x="50" y="997"/>
                    <a:pt x="50" y="997"/>
                  </a:cubicBezTo>
                  <a:cubicBezTo>
                    <a:pt x="97" y="1140"/>
                    <a:pt x="238" y="1209"/>
                    <a:pt x="377" y="1209"/>
                  </a:cubicBezTo>
                  <a:cubicBezTo>
                    <a:pt x="505" y="1209"/>
                    <a:pt x="631" y="1150"/>
                    <a:pt x="680" y="1038"/>
                  </a:cubicBezTo>
                  <a:cubicBezTo>
                    <a:pt x="761" y="794"/>
                    <a:pt x="548" y="42"/>
                    <a:pt x="273" y="1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6496821" y="3676013"/>
              <a:ext cx="31816" cy="54646"/>
            </a:xfrm>
            <a:custGeom>
              <a:avLst/>
              <a:gdLst/>
              <a:ahLst/>
              <a:cxnLst/>
              <a:rect l="l" t="t" r="r" b="b"/>
              <a:pathLst>
                <a:path w="393" h="675" extrusionOk="0">
                  <a:moveTo>
                    <a:pt x="190" y="0"/>
                  </a:moveTo>
                  <a:cubicBezTo>
                    <a:pt x="175" y="0"/>
                    <a:pt x="159" y="10"/>
                    <a:pt x="143" y="32"/>
                  </a:cubicBezTo>
                  <a:cubicBezTo>
                    <a:pt x="1" y="195"/>
                    <a:pt x="123" y="591"/>
                    <a:pt x="123" y="591"/>
                  </a:cubicBezTo>
                  <a:cubicBezTo>
                    <a:pt x="136" y="649"/>
                    <a:pt x="177" y="674"/>
                    <a:pt x="221" y="674"/>
                  </a:cubicBezTo>
                  <a:cubicBezTo>
                    <a:pt x="278" y="674"/>
                    <a:pt x="340" y="634"/>
                    <a:pt x="357" y="571"/>
                  </a:cubicBezTo>
                  <a:cubicBezTo>
                    <a:pt x="392" y="456"/>
                    <a:pt x="296" y="0"/>
                    <a:pt x="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6641087" y="3737135"/>
              <a:ext cx="97797" cy="82010"/>
            </a:xfrm>
            <a:custGeom>
              <a:avLst/>
              <a:gdLst/>
              <a:ahLst/>
              <a:cxnLst/>
              <a:rect l="l" t="t" r="r" b="b"/>
              <a:pathLst>
                <a:path w="1208" h="1013" extrusionOk="0">
                  <a:moveTo>
                    <a:pt x="965" y="0"/>
                  </a:moveTo>
                  <a:cubicBezTo>
                    <a:pt x="711" y="0"/>
                    <a:pt x="150" y="487"/>
                    <a:pt x="150" y="487"/>
                  </a:cubicBezTo>
                  <a:cubicBezTo>
                    <a:pt x="0" y="693"/>
                    <a:pt x="214" y="1012"/>
                    <a:pt x="447" y="1012"/>
                  </a:cubicBezTo>
                  <a:cubicBezTo>
                    <a:pt x="467" y="1012"/>
                    <a:pt x="486" y="1010"/>
                    <a:pt x="506" y="1005"/>
                  </a:cubicBezTo>
                  <a:cubicBezTo>
                    <a:pt x="750" y="934"/>
                    <a:pt x="1208" y="294"/>
                    <a:pt x="1065" y="50"/>
                  </a:cubicBezTo>
                  <a:cubicBezTo>
                    <a:pt x="1044" y="15"/>
                    <a:pt x="1009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6650964" y="3768304"/>
              <a:ext cx="59099" cy="41369"/>
            </a:xfrm>
            <a:custGeom>
              <a:avLst/>
              <a:gdLst/>
              <a:ahLst/>
              <a:cxnLst/>
              <a:rect l="l" t="t" r="r" b="b"/>
              <a:pathLst>
                <a:path w="730" h="511" extrusionOk="0">
                  <a:moveTo>
                    <a:pt x="506" y="0"/>
                  </a:moveTo>
                  <a:cubicBezTo>
                    <a:pt x="293" y="0"/>
                    <a:pt x="69" y="346"/>
                    <a:pt x="69" y="346"/>
                  </a:cubicBezTo>
                  <a:cubicBezTo>
                    <a:pt x="1" y="414"/>
                    <a:pt x="82" y="510"/>
                    <a:pt x="176" y="510"/>
                  </a:cubicBezTo>
                  <a:cubicBezTo>
                    <a:pt x="194" y="510"/>
                    <a:pt x="213" y="507"/>
                    <a:pt x="232" y="498"/>
                  </a:cubicBezTo>
                  <a:cubicBezTo>
                    <a:pt x="343" y="448"/>
                    <a:pt x="730" y="0"/>
                    <a:pt x="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6477068" y="3777371"/>
              <a:ext cx="63471" cy="63390"/>
            </a:xfrm>
            <a:custGeom>
              <a:avLst/>
              <a:gdLst/>
              <a:ahLst/>
              <a:cxnLst/>
              <a:rect l="l" t="t" r="r" b="b"/>
              <a:pathLst>
                <a:path w="784" h="783" extrusionOk="0">
                  <a:moveTo>
                    <a:pt x="397" y="0"/>
                  </a:moveTo>
                  <a:cubicBezTo>
                    <a:pt x="174" y="0"/>
                    <a:pt x="1" y="173"/>
                    <a:pt x="1" y="397"/>
                  </a:cubicBezTo>
                  <a:cubicBezTo>
                    <a:pt x="1" y="610"/>
                    <a:pt x="174" y="783"/>
                    <a:pt x="397" y="783"/>
                  </a:cubicBezTo>
                  <a:cubicBezTo>
                    <a:pt x="611" y="783"/>
                    <a:pt x="784" y="610"/>
                    <a:pt x="784" y="397"/>
                  </a:cubicBezTo>
                  <a:cubicBezTo>
                    <a:pt x="784" y="173"/>
                    <a:pt x="611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6504269" y="3797124"/>
              <a:ext cx="28902" cy="28821"/>
            </a:xfrm>
            <a:custGeom>
              <a:avLst/>
              <a:gdLst/>
              <a:ahLst/>
              <a:cxnLst/>
              <a:rect l="l" t="t" r="r" b="b"/>
              <a:pathLst>
                <a:path w="357" h="356" extrusionOk="0">
                  <a:moveTo>
                    <a:pt x="173" y="0"/>
                  </a:moveTo>
                  <a:cubicBezTo>
                    <a:pt x="72" y="0"/>
                    <a:pt x="0" y="81"/>
                    <a:pt x="0" y="173"/>
                  </a:cubicBezTo>
                  <a:cubicBezTo>
                    <a:pt x="0" y="274"/>
                    <a:pt x="72" y="356"/>
                    <a:pt x="173" y="356"/>
                  </a:cubicBezTo>
                  <a:cubicBezTo>
                    <a:pt x="275" y="356"/>
                    <a:pt x="356" y="274"/>
                    <a:pt x="356" y="173"/>
                  </a:cubicBezTo>
                  <a:cubicBezTo>
                    <a:pt x="356" y="81"/>
                    <a:pt x="27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6547015" y="3965272"/>
              <a:ext cx="70109" cy="49951"/>
            </a:xfrm>
            <a:custGeom>
              <a:avLst/>
              <a:gdLst/>
              <a:ahLst/>
              <a:cxnLst/>
              <a:rect l="l" t="t" r="r" b="b"/>
              <a:pathLst>
                <a:path w="866" h="617" extrusionOk="0">
                  <a:moveTo>
                    <a:pt x="327" y="1"/>
                  </a:moveTo>
                  <a:cubicBezTo>
                    <a:pt x="258" y="1"/>
                    <a:pt x="191" y="24"/>
                    <a:pt x="103" y="48"/>
                  </a:cubicBezTo>
                  <a:cubicBezTo>
                    <a:pt x="1" y="68"/>
                    <a:pt x="1" y="220"/>
                    <a:pt x="103" y="251"/>
                  </a:cubicBezTo>
                  <a:cubicBezTo>
                    <a:pt x="204" y="271"/>
                    <a:pt x="286" y="271"/>
                    <a:pt x="336" y="363"/>
                  </a:cubicBezTo>
                  <a:cubicBezTo>
                    <a:pt x="367" y="424"/>
                    <a:pt x="408" y="475"/>
                    <a:pt x="458" y="536"/>
                  </a:cubicBezTo>
                  <a:cubicBezTo>
                    <a:pt x="509" y="586"/>
                    <a:pt x="570" y="617"/>
                    <a:pt x="641" y="617"/>
                  </a:cubicBezTo>
                  <a:cubicBezTo>
                    <a:pt x="713" y="475"/>
                    <a:pt x="794" y="353"/>
                    <a:pt x="865" y="210"/>
                  </a:cubicBezTo>
                  <a:cubicBezTo>
                    <a:pt x="814" y="210"/>
                    <a:pt x="763" y="220"/>
                    <a:pt x="702" y="251"/>
                  </a:cubicBezTo>
                  <a:cubicBezTo>
                    <a:pt x="701" y="251"/>
                    <a:pt x="700" y="251"/>
                    <a:pt x="699" y="251"/>
                  </a:cubicBezTo>
                  <a:cubicBezTo>
                    <a:pt x="656" y="251"/>
                    <a:pt x="538" y="67"/>
                    <a:pt x="489" y="48"/>
                  </a:cubicBezTo>
                  <a:cubicBezTo>
                    <a:pt x="429" y="13"/>
                    <a:pt x="378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6468082" y="3994578"/>
              <a:ext cx="74967" cy="60232"/>
            </a:xfrm>
            <a:custGeom>
              <a:avLst/>
              <a:gdLst/>
              <a:ahLst/>
              <a:cxnLst/>
              <a:rect l="l" t="t" r="r" b="b"/>
              <a:pathLst>
                <a:path w="926" h="744" extrusionOk="0">
                  <a:moveTo>
                    <a:pt x="193" y="1"/>
                  </a:moveTo>
                  <a:cubicBezTo>
                    <a:pt x="122" y="113"/>
                    <a:pt x="61" y="235"/>
                    <a:pt x="0" y="357"/>
                  </a:cubicBezTo>
                  <a:cubicBezTo>
                    <a:pt x="41" y="428"/>
                    <a:pt x="102" y="499"/>
                    <a:pt x="203" y="519"/>
                  </a:cubicBezTo>
                  <a:cubicBezTo>
                    <a:pt x="224" y="529"/>
                    <a:pt x="254" y="529"/>
                    <a:pt x="275" y="529"/>
                  </a:cubicBezTo>
                  <a:cubicBezTo>
                    <a:pt x="313" y="529"/>
                    <a:pt x="340" y="538"/>
                    <a:pt x="351" y="538"/>
                  </a:cubicBezTo>
                  <a:cubicBezTo>
                    <a:pt x="361" y="538"/>
                    <a:pt x="360" y="532"/>
                    <a:pt x="346" y="509"/>
                  </a:cubicBezTo>
                  <a:lnTo>
                    <a:pt x="346" y="509"/>
                  </a:lnTo>
                  <a:cubicBezTo>
                    <a:pt x="376" y="560"/>
                    <a:pt x="417" y="621"/>
                    <a:pt x="478" y="661"/>
                  </a:cubicBezTo>
                  <a:cubicBezTo>
                    <a:pt x="550" y="712"/>
                    <a:pt x="632" y="744"/>
                    <a:pt x="713" y="744"/>
                  </a:cubicBezTo>
                  <a:cubicBezTo>
                    <a:pt x="779" y="744"/>
                    <a:pt x="845" y="722"/>
                    <a:pt x="905" y="672"/>
                  </a:cubicBezTo>
                  <a:cubicBezTo>
                    <a:pt x="915" y="661"/>
                    <a:pt x="925" y="621"/>
                    <a:pt x="915" y="600"/>
                  </a:cubicBezTo>
                  <a:cubicBezTo>
                    <a:pt x="854" y="509"/>
                    <a:pt x="732" y="458"/>
                    <a:pt x="671" y="367"/>
                  </a:cubicBezTo>
                  <a:cubicBezTo>
                    <a:pt x="610" y="265"/>
                    <a:pt x="559" y="174"/>
                    <a:pt x="427" y="163"/>
                  </a:cubicBezTo>
                  <a:cubicBezTo>
                    <a:pt x="305" y="153"/>
                    <a:pt x="275" y="113"/>
                    <a:pt x="203" y="11"/>
                  </a:cubicBez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6518275" y="3913136"/>
              <a:ext cx="107026" cy="33031"/>
            </a:xfrm>
            <a:custGeom>
              <a:avLst/>
              <a:gdLst/>
              <a:ahLst/>
              <a:cxnLst/>
              <a:rect l="l" t="t" r="r" b="b"/>
              <a:pathLst>
                <a:path w="1322" h="408" extrusionOk="0">
                  <a:moveTo>
                    <a:pt x="102" y="0"/>
                  </a:moveTo>
                  <a:cubicBezTo>
                    <a:pt x="61" y="61"/>
                    <a:pt x="41" y="132"/>
                    <a:pt x="0" y="193"/>
                  </a:cubicBezTo>
                  <a:cubicBezTo>
                    <a:pt x="92" y="254"/>
                    <a:pt x="102" y="336"/>
                    <a:pt x="234" y="336"/>
                  </a:cubicBezTo>
                  <a:lnTo>
                    <a:pt x="407" y="336"/>
                  </a:lnTo>
                  <a:cubicBezTo>
                    <a:pt x="519" y="336"/>
                    <a:pt x="610" y="366"/>
                    <a:pt x="712" y="397"/>
                  </a:cubicBezTo>
                  <a:cubicBezTo>
                    <a:pt x="742" y="404"/>
                    <a:pt x="773" y="408"/>
                    <a:pt x="806" y="408"/>
                  </a:cubicBezTo>
                  <a:cubicBezTo>
                    <a:pt x="997" y="408"/>
                    <a:pt x="1225" y="289"/>
                    <a:pt x="1312" y="132"/>
                  </a:cubicBezTo>
                  <a:cubicBezTo>
                    <a:pt x="1322" y="102"/>
                    <a:pt x="1312" y="82"/>
                    <a:pt x="1281" y="82"/>
                  </a:cubicBezTo>
                  <a:cubicBezTo>
                    <a:pt x="1231" y="57"/>
                    <a:pt x="1162" y="25"/>
                    <a:pt x="1105" y="25"/>
                  </a:cubicBezTo>
                  <a:cubicBezTo>
                    <a:pt x="1091" y="25"/>
                    <a:pt x="1079" y="27"/>
                    <a:pt x="1068" y="31"/>
                  </a:cubicBezTo>
                  <a:cubicBezTo>
                    <a:pt x="963" y="44"/>
                    <a:pt x="896" y="66"/>
                    <a:pt x="823" y="66"/>
                  </a:cubicBezTo>
                  <a:cubicBezTo>
                    <a:pt x="783" y="66"/>
                    <a:pt x="742" y="59"/>
                    <a:pt x="691" y="41"/>
                  </a:cubicBezTo>
                  <a:cubicBezTo>
                    <a:pt x="643" y="25"/>
                    <a:pt x="587" y="20"/>
                    <a:pt x="531" y="20"/>
                  </a:cubicBezTo>
                  <a:cubicBezTo>
                    <a:pt x="446" y="20"/>
                    <a:pt x="358" y="31"/>
                    <a:pt x="285" y="31"/>
                  </a:cubicBezTo>
                  <a:cubicBezTo>
                    <a:pt x="246" y="31"/>
                    <a:pt x="207" y="31"/>
                    <a:pt x="160" y="40"/>
                  </a:cubicBezTo>
                  <a:lnTo>
                    <a:pt x="160" y="40"/>
                  </a:lnTo>
                  <a:cubicBezTo>
                    <a:pt x="207" y="29"/>
                    <a:pt x="141" y="1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6446142" y="4077640"/>
              <a:ext cx="86139" cy="75048"/>
            </a:xfrm>
            <a:custGeom>
              <a:avLst/>
              <a:gdLst/>
              <a:ahLst/>
              <a:cxnLst/>
              <a:rect l="l" t="t" r="r" b="b"/>
              <a:pathLst>
                <a:path w="1064" h="927" extrusionOk="0">
                  <a:moveTo>
                    <a:pt x="129" y="1"/>
                  </a:moveTo>
                  <a:cubicBezTo>
                    <a:pt x="64" y="1"/>
                    <a:pt x="1" y="54"/>
                    <a:pt x="27" y="134"/>
                  </a:cubicBezTo>
                  <a:cubicBezTo>
                    <a:pt x="78" y="296"/>
                    <a:pt x="180" y="418"/>
                    <a:pt x="241" y="571"/>
                  </a:cubicBezTo>
                  <a:cubicBezTo>
                    <a:pt x="307" y="712"/>
                    <a:pt x="422" y="772"/>
                    <a:pt x="556" y="772"/>
                  </a:cubicBezTo>
                  <a:cubicBezTo>
                    <a:pt x="586" y="772"/>
                    <a:pt x="616" y="769"/>
                    <a:pt x="647" y="764"/>
                  </a:cubicBezTo>
                  <a:cubicBezTo>
                    <a:pt x="653" y="763"/>
                    <a:pt x="659" y="763"/>
                    <a:pt x="665" y="763"/>
                  </a:cubicBezTo>
                  <a:cubicBezTo>
                    <a:pt x="780" y="763"/>
                    <a:pt x="783" y="858"/>
                    <a:pt x="861" y="906"/>
                  </a:cubicBezTo>
                  <a:cubicBezTo>
                    <a:pt x="881" y="916"/>
                    <a:pt x="891" y="916"/>
                    <a:pt x="911" y="926"/>
                  </a:cubicBezTo>
                  <a:lnTo>
                    <a:pt x="1064" y="662"/>
                  </a:lnTo>
                  <a:cubicBezTo>
                    <a:pt x="993" y="622"/>
                    <a:pt x="942" y="550"/>
                    <a:pt x="871" y="489"/>
                  </a:cubicBezTo>
                  <a:cubicBezTo>
                    <a:pt x="839" y="465"/>
                    <a:pt x="791" y="460"/>
                    <a:pt x="739" y="460"/>
                  </a:cubicBezTo>
                  <a:cubicBezTo>
                    <a:pt x="702" y="460"/>
                    <a:pt x="664" y="462"/>
                    <a:pt x="629" y="462"/>
                  </a:cubicBezTo>
                  <a:cubicBezTo>
                    <a:pt x="573" y="462"/>
                    <a:pt x="527" y="455"/>
                    <a:pt x="515" y="418"/>
                  </a:cubicBezTo>
                  <a:cubicBezTo>
                    <a:pt x="434" y="266"/>
                    <a:pt x="312" y="195"/>
                    <a:pt x="220" y="52"/>
                  </a:cubicBezTo>
                  <a:cubicBezTo>
                    <a:pt x="199" y="17"/>
                    <a:pt x="164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6395625" y="4127914"/>
              <a:ext cx="84843" cy="56670"/>
            </a:xfrm>
            <a:custGeom>
              <a:avLst/>
              <a:gdLst/>
              <a:ahLst/>
              <a:cxnLst/>
              <a:rect l="l" t="t" r="r" b="b"/>
              <a:pathLst>
                <a:path w="1048" h="700" extrusionOk="0">
                  <a:moveTo>
                    <a:pt x="173" y="1"/>
                  </a:moveTo>
                  <a:cubicBezTo>
                    <a:pt x="123" y="92"/>
                    <a:pt x="51" y="194"/>
                    <a:pt x="1" y="285"/>
                  </a:cubicBezTo>
                  <a:cubicBezTo>
                    <a:pt x="41" y="346"/>
                    <a:pt x="102" y="407"/>
                    <a:pt x="194" y="458"/>
                  </a:cubicBezTo>
                  <a:cubicBezTo>
                    <a:pt x="275" y="509"/>
                    <a:pt x="387" y="499"/>
                    <a:pt x="448" y="570"/>
                  </a:cubicBezTo>
                  <a:cubicBezTo>
                    <a:pt x="488" y="610"/>
                    <a:pt x="549" y="661"/>
                    <a:pt x="610" y="692"/>
                  </a:cubicBezTo>
                  <a:cubicBezTo>
                    <a:pt x="635" y="697"/>
                    <a:pt x="661" y="700"/>
                    <a:pt x="687" y="700"/>
                  </a:cubicBezTo>
                  <a:cubicBezTo>
                    <a:pt x="813" y="700"/>
                    <a:pt x="950" y="642"/>
                    <a:pt x="1017" y="549"/>
                  </a:cubicBezTo>
                  <a:cubicBezTo>
                    <a:pt x="1048" y="509"/>
                    <a:pt x="1048" y="448"/>
                    <a:pt x="997" y="438"/>
                  </a:cubicBezTo>
                  <a:cubicBezTo>
                    <a:pt x="905" y="407"/>
                    <a:pt x="783" y="407"/>
                    <a:pt x="712" y="336"/>
                  </a:cubicBezTo>
                  <a:cubicBezTo>
                    <a:pt x="631" y="244"/>
                    <a:pt x="539" y="204"/>
                    <a:pt x="427" y="183"/>
                  </a:cubicBezTo>
                  <a:cubicBezTo>
                    <a:pt x="336" y="153"/>
                    <a:pt x="244" y="92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6376034" y="4226925"/>
              <a:ext cx="97068" cy="36107"/>
            </a:xfrm>
            <a:custGeom>
              <a:avLst/>
              <a:gdLst/>
              <a:ahLst/>
              <a:cxnLst/>
              <a:rect l="l" t="t" r="r" b="b"/>
              <a:pathLst>
                <a:path w="1199" h="446" extrusionOk="0">
                  <a:moveTo>
                    <a:pt x="917" y="0"/>
                  </a:moveTo>
                  <a:cubicBezTo>
                    <a:pt x="755" y="0"/>
                    <a:pt x="607" y="91"/>
                    <a:pt x="449" y="91"/>
                  </a:cubicBezTo>
                  <a:cubicBezTo>
                    <a:pt x="392" y="91"/>
                    <a:pt x="334" y="80"/>
                    <a:pt x="273" y="48"/>
                  </a:cubicBezTo>
                  <a:cubicBezTo>
                    <a:pt x="249" y="36"/>
                    <a:pt x="225" y="31"/>
                    <a:pt x="203" y="31"/>
                  </a:cubicBezTo>
                  <a:cubicBezTo>
                    <a:pt x="77" y="31"/>
                    <a:pt x="1" y="206"/>
                    <a:pt x="131" y="292"/>
                  </a:cubicBezTo>
                  <a:cubicBezTo>
                    <a:pt x="272" y="386"/>
                    <a:pt x="361" y="446"/>
                    <a:pt x="519" y="446"/>
                  </a:cubicBezTo>
                  <a:cubicBezTo>
                    <a:pt x="532" y="446"/>
                    <a:pt x="544" y="445"/>
                    <a:pt x="558" y="445"/>
                  </a:cubicBezTo>
                  <a:cubicBezTo>
                    <a:pt x="684" y="431"/>
                    <a:pt x="781" y="407"/>
                    <a:pt x="876" y="407"/>
                  </a:cubicBezTo>
                  <a:cubicBezTo>
                    <a:pt x="919" y="407"/>
                    <a:pt x="961" y="412"/>
                    <a:pt x="1005" y="424"/>
                  </a:cubicBezTo>
                  <a:cubicBezTo>
                    <a:pt x="1066" y="323"/>
                    <a:pt x="1137" y="201"/>
                    <a:pt x="1198" y="99"/>
                  </a:cubicBezTo>
                  <a:cubicBezTo>
                    <a:pt x="1157" y="79"/>
                    <a:pt x="1137" y="69"/>
                    <a:pt x="1107" y="48"/>
                  </a:cubicBezTo>
                  <a:cubicBezTo>
                    <a:pt x="1041" y="13"/>
                    <a:pt x="978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6319121" y="4248055"/>
              <a:ext cx="78205" cy="53432"/>
            </a:xfrm>
            <a:custGeom>
              <a:avLst/>
              <a:gdLst/>
              <a:ahLst/>
              <a:cxnLst/>
              <a:rect l="l" t="t" r="r" b="b"/>
              <a:pathLst>
                <a:path w="966" h="660" extrusionOk="0">
                  <a:moveTo>
                    <a:pt x="163" y="1"/>
                  </a:moveTo>
                  <a:cubicBezTo>
                    <a:pt x="112" y="92"/>
                    <a:pt x="51" y="184"/>
                    <a:pt x="0" y="275"/>
                  </a:cubicBezTo>
                  <a:cubicBezTo>
                    <a:pt x="51" y="377"/>
                    <a:pt x="112" y="448"/>
                    <a:pt x="183" y="519"/>
                  </a:cubicBezTo>
                  <a:cubicBezTo>
                    <a:pt x="285" y="600"/>
                    <a:pt x="386" y="631"/>
                    <a:pt x="519" y="641"/>
                  </a:cubicBezTo>
                  <a:cubicBezTo>
                    <a:pt x="600" y="641"/>
                    <a:pt x="695" y="659"/>
                    <a:pt x="785" y="659"/>
                  </a:cubicBezTo>
                  <a:cubicBezTo>
                    <a:pt x="830" y="659"/>
                    <a:pt x="874" y="655"/>
                    <a:pt x="915" y="641"/>
                  </a:cubicBezTo>
                  <a:cubicBezTo>
                    <a:pt x="935" y="631"/>
                    <a:pt x="966" y="600"/>
                    <a:pt x="946" y="570"/>
                  </a:cubicBezTo>
                  <a:cubicBezTo>
                    <a:pt x="901" y="357"/>
                    <a:pt x="772" y="291"/>
                    <a:pt x="592" y="291"/>
                  </a:cubicBezTo>
                  <a:cubicBezTo>
                    <a:pt x="565" y="291"/>
                    <a:pt x="537" y="293"/>
                    <a:pt x="508" y="295"/>
                  </a:cubicBezTo>
                  <a:cubicBezTo>
                    <a:pt x="500" y="297"/>
                    <a:pt x="492" y="297"/>
                    <a:pt x="484" y="297"/>
                  </a:cubicBezTo>
                  <a:cubicBezTo>
                    <a:pt x="350" y="297"/>
                    <a:pt x="220" y="144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6322764" y="4320511"/>
              <a:ext cx="237529" cy="70352"/>
            </a:xfrm>
            <a:custGeom>
              <a:avLst/>
              <a:gdLst/>
              <a:ahLst/>
              <a:cxnLst/>
              <a:rect l="l" t="t" r="r" b="b"/>
              <a:pathLst>
                <a:path w="2934" h="869" extrusionOk="0">
                  <a:moveTo>
                    <a:pt x="2049" y="0"/>
                  </a:moveTo>
                  <a:cubicBezTo>
                    <a:pt x="1897" y="0"/>
                    <a:pt x="1744" y="0"/>
                    <a:pt x="1592" y="10"/>
                  </a:cubicBezTo>
                  <a:cubicBezTo>
                    <a:pt x="1510" y="82"/>
                    <a:pt x="1449" y="153"/>
                    <a:pt x="1378" y="204"/>
                  </a:cubicBezTo>
                  <a:cubicBezTo>
                    <a:pt x="1256" y="285"/>
                    <a:pt x="1104" y="336"/>
                    <a:pt x="982" y="397"/>
                  </a:cubicBezTo>
                  <a:cubicBezTo>
                    <a:pt x="839" y="456"/>
                    <a:pt x="732" y="493"/>
                    <a:pt x="630" y="493"/>
                  </a:cubicBezTo>
                  <a:cubicBezTo>
                    <a:pt x="521" y="493"/>
                    <a:pt x="417" y="451"/>
                    <a:pt x="280" y="346"/>
                  </a:cubicBezTo>
                  <a:cubicBezTo>
                    <a:pt x="248" y="323"/>
                    <a:pt x="215" y="313"/>
                    <a:pt x="184" y="313"/>
                  </a:cubicBezTo>
                  <a:cubicBezTo>
                    <a:pt x="78" y="313"/>
                    <a:pt x="1" y="429"/>
                    <a:pt x="87" y="539"/>
                  </a:cubicBezTo>
                  <a:cubicBezTo>
                    <a:pt x="263" y="733"/>
                    <a:pt x="422" y="868"/>
                    <a:pt x="686" y="868"/>
                  </a:cubicBezTo>
                  <a:cubicBezTo>
                    <a:pt x="712" y="868"/>
                    <a:pt x="740" y="867"/>
                    <a:pt x="768" y="864"/>
                  </a:cubicBezTo>
                  <a:cubicBezTo>
                    <a:pt x="1043" y="844"/>
                    <a:pt x="1409" y="641"/>
                    <a:pt x="1653" y="488"/>
                  </a:cubicBezTo>
                  <a:cubicBezTo>
                    <a:pt x="1785" y="407"/>
                    <a:pt x="1866" y="285"/>
                    <a:pt x="1988" y="204"/>
                  </a:cubicBezTo>
                  <a:cubicBezTo>
                    <a:pt x="2100" y="143"/>
                    <a:pt x="2324" y="163"/>
                    <a:pt x="2456" y="153"/>
                  </a:cubicBezTo>
                  <a:cubicBezTo>
                    <a:pt x="2629" y="132"/>
                    <a:pt x="2781" y="92"/>
                    <a:pt x="2934" y="41"/>
                  </a:cubicBezTo>
                  <a:cubicBezTo>
                    <a:pt x="2649" y="10"/>
                    <a:pt x="2354" y="0"/>
                    <a:pt x="2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451566" y="4384710"/>
              <a:ext cx="119412" cy="53513"/>
            </a:xfrm>
            <a:custGeom>
              <a:avLst/>
              <a:gdLst/>
              <a:ahLst/>
              <a:cxnLst/>
              <a:rect l="l" t="t" r="r" b="b"/>
              <a:pathLst>
                <a:path w="1475" h="661" extrusionOk="0">
                  <a:moveTo>
                    <a:pt x="1414" y="0"/>
                  </a:moveTo>
                  <a:cubicBezTo>
                    <a:pt x="936" y="0"/>
                    <a:pt x="418" y="112"/>
                    <a:pt x="123" y="488"/>
                  </a:cubicBezTo>
                  <a:cubicBezTo>
                    <a:pt x="92" y="539"/>
                    <a:pt x="41" y="590"/>
                    <a:pt x="1" y="641"/>
                  </a:cubicBezTo>
                  <a:lnTo>
                    <a:pt x="52" y="641"/>
                  </a:lnTo>
                  <a:cubicBezTo>
                    <a:pt x="194" y="641"/>
                    <a:pt x="346" y="641"/>
                    <a:pt x="499" y="661"/>
                  </a:cubicBezTo>
                  <a:cubicBezTo>
                    <a:pt x="753" y="407"/>
                    <a:pt x="1343" y="437"/>
                    <a:pt x="1465" y="61"/>
                  </a:cubicBezTo>
                  <a:cubicBezTo>
                    <a:pt x="1475" y="20"/>
                    <a:pt x="1444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6273866" y="4398554"/>
              <a:ext cx="74076" cy="31492"/>
            </a:xfrm>
            <a:custGeom>
              <a:avLst/>
              <a:gdLst/>
              <a:ahLst/>
              <a:cxnLst/>
              <a:rect l="l" t="t" r="r" b="b"/>
              <a:pathLst>
                <a:path w="915" h="389" extrusionOk="0">
                  <a:moveTo>
                    <a:pt x="608" y="1"/>
                  </a:moveTo>
                  <a:cubicBezTo>
                    <a:pt x="602" y="1"/>
                    <a:pt x="596" y="1"/>
                    <a:pt x="590" y="2"/>
                  </a:cubicBezTo>
                  <a:cubicBezTo>
                    <a:pt x="488" y="12"/>
                    <a:pt x="407" y="43"/>
                    <a:pt x="295" y="53"/>
                  </a:cubicBezTo>
                  <a:cubicBezTo>
                    <a:pt x="224" y="63"/>
                    <a:pt x="92" y="104"/>
                    <a:pt x="0" y="114"/>
                  </a:cubicBezTo>
                  <a:lnTo>
                    <a:pt x="31" y="388"/>
                  </a:lnTo>
                  <a:lnTo>
                    <a:pt x="51" y="388"/>
                  </a:lnTo>
                  <a:cubicBezTo>
                    <a:pt x="173" y="348"/>
                    <a:pt x="305" y="358"/>
                    <a:pt x="417" y="337"/>
                  </a:cubicBezTo>
                  <a:cubicBezTo>
                    <a:pt x="569" y="307"/>
                    <a:pt x="712" y="195"/>
                    <a:pt x="844" y="185"/>
                  </a:cubicBezTo>
                  <a:cubicBezTo>
                    <a:pt x="915" y="165"/>
                    <a:pt x="915" y="93"/>
                    <a:pt x="844" y="83"/>
                  </a:cubicBezTo>
                  <a:cubicBezTo>
                    <a:pt x="777" y="64"/>
                    <a:pt x="693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6571707" y="4373133"/>
              <a:ext cx="81605" cy="71728"/>
            </a:xfrm>
            <a:custGeom>
              <a:avLst/>
              <a:gdLst/>
              <a:ahLst/>
              <a:cxnLst/>
              <a:rect l="l" t="t" r="r" b="b"/>
              <a:pathLst>
                <a:path w="1008" h="886" extrusionOk="0">
                  <a:moveTo>
                    <a:pt x="1007" y="1"/>
                  </a:moveTo>
                  <a:lnTo>
                    <a:pt x="773" y="153"/>
                  </a:lnTo>
                  <a:cubicBezTo>
                    <a:pt x="641" y="265"/>
                    <a:pt x="448" y="316"/>
                    <a:pt x="306" y="428"/>
                  </a:cubicBezTo>
                  <a:cubicBezTo>
                    <a:pt x="153" y="560"/>
                    <a:pt x="103" y="712"/>
                    <a:pt x="1" y="865"/>
                  </a:cubicBezTo>
                  <a:cubicBezTo>
                    <a:pt x="92" y="875"/>
                    <a:pt x="184" y="875"/>
                    <a:pt x="265" y="885"/>
                  </a:cubicBezTo>
                  <a:cubicBezTo>
                    <a:pt x="336" y="804"/>
                    <a:pt x="387" y="712"/>
                    <a:pt x="469" y="651"/>
                  </a:cubicBezTo>
                  <a:cubicBezTo>
                    <a:pt x="621" y="550"/>
                    <a:pt x="794" y="479"/>
                    <a:pt x="946" y="407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6207724" y="3756727"/>
              <a:ext cx="239796" cy="206927"/>
            </a:xfrm>
            <a:custGeom>
              <a:avLst/>
              <a:gdLst/>
              <a:ahLst/>
              <a:cxnLst/>
              <a:rect l="l" t="t" r="r" b="b"/>
              <a:pathLst>
                <a:path w="2962" h="2556" extrusionOk="0">
                  <a:moveTo>
                    <a:pt x="1956" y="1"/>
                  </a:moveTo>
                  <a:cubicBezTo>
                    <a:pt x="1956" y="1"/>
                    <a:pt x="65" y="662"/>
                    <a:pt x="34" y="1322"/>
                  </a:cubicBezTo>
                  <a:cubicBezTo>
                    <a:pt x="0" y="1875"/>
                    <a:pt x="549" y="2555"/>
                    <a:pt x="1241" y="2555"/>
                  </a:cubicBezTo>
                  <a:cubicBezTo>
                    <a:pt x="1377" y="2555"/>
                    <a:pt x="1518" y="2529"/>
                    <a:pt x="1661" y="2471"/>
                  </a:cubicBezTo>
                  <a:cubicBezTo>
                    <a:pt x="2535" y="2125"/>
                    <a:pt x="2962" y="1922"/>
                    <a:pt x="2962" y="1678"/>
                  </a:cubicBezTo>
                  <a:cubicBezTo>
                    <a:pt x="2962" y="1434"/>
                    <a:pt x="1956" y="1"/>
                    <a:pt x="19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6249174" y="3842541"/>
              <a:ext cx="24773" cy="46389"/>
            </a:xfrm>
            <a:custGeom>
              <a:avLst/>
              <a:gdLst/>
              <a:ahLst/>
              <a:cxnLst/>
              <a:rect l="l" t="t" r="r" b="b"/>
              <a:pathLst>
                <a:path w="306" h="573" extrusionOk="0">
                  <a:moveTo>
                    <a:pt x="137" y="1"/>
                  </a:moveTo>
                  <a:cubicBezTo>
                    <a:pt x="127" y="1"/>
                    <a:pt x="117" y="3"/>
                    <a:pt x="112" y="8"/>
                  </a:cubicBezTo>
                  <a:cubicBezTo>
                    <a:pt x="51" y="49"/>
                    <a:pt x="31" y="110"/>
                    <a:pt x="20" y="191"/>
                  </a:cubicBezTo>
                  <a:cubicBezTo>
                    <a:pt x="20" y="273"/>
                    <a:pt x="0" y="374"/>
                    <a:pt x="0" y="466"/>
                  </a:cubicBezTo>
                  <a:cubicBezTo>
                    <a:pt x="0" y="537"/>
                    <a:pt x="46" y="572"/>
                    <a:pt x="94" y="572"/>
                  </a:cubicBezTo>
                  <a:cubicBezTo>
                    <a:pt x="142" y="572"/>
                    <a:pt x="193" y="537"/>
                    <a:pt x="203" y="466"/>
                  </a:cubicBezTo>
                  <a:cubicBezTo>
                    <a:pt x="214" y="323"/>
                    <a:pt x="305" y="100"/>
                    <a:pt x="163" y="8"/>
                  </a:cubicBezTo>
                  <a:cubicBezTo>
                    <a:pt x="158" y="3"/>
                    <a:pt x="147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6279452" y="3890953"/>
              <a:ext cx="57804" cy="26635"/>
            </a:xfrm>
            <a:custGeom>
              <a:avLst/>
              <a:gdLst/>
              <a:ahLst/>
              <a:cxnLst/>
              <a:rect l="l" t="t" r="r" b="b"/>
              <a:pathLst>
                <a:path w="714" h="329" extrusionOk="0">
                  <a:moveTo>
                    <a:pt x="533" y="1"/>
                  </a:moveTo>
                  <a:cubicBezTo>
                    <a:pt x="397" y="1"/>
                    <a:pt x="259" y="78"/>
                    <a:pt x="114" y="112"/>
                  </a:cubicBezTo>
                  <a:cubicBezTo>
                    <a:pt x="0" y="150"/>
                    <a:pt x="37" y="328"/>
                    <a:pt x="141" y="328"/>
                  </a:cubicBezTo>
                  <a:cubicBezTo>
                    <a:pt x="148" y="328"/>
                    <a:pt x="156" y="327"/>
                    <a:pt x="165" y="325"/>
                  </a:cubicBezTo>
                  <a:cubicBezTo>
                    <a:pt x="317" y="285"/>
                    <a:pt x="460" y="264"/>
                    <a:pt x="612" y="224"/>
                  </a:cubicBezTo>
                  <a:cubicBezTo>
                    <a:pt x="714" y="203"/>
                    <a:pt x="714" y="30"/>
                    <a:pt x="612" y="10"/>
                  </a:cubicBezTo>
                  <a:cubicBezTo>
                    <a:pt x="586" y="3"/>
                    <a:pt x="560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6486135" y="3687104"/>
              <a:ext cx="193488" cy="118279"/>
            </a:xfrm>
            <a:custGeom>
              <a:avLst/>
              <a:gdLst/>
              <a:ahLst/>
              <a:cxnLst/>
              <a:rect l="l" t="t" r="r" b="b"/>
              <a:pathLst>
                <a:path w="2390" h="1461" extrusionOk="0">
                  <a:moveTo>
                    <a:pt x="494" y="1"/>
                  </a:moveTo>
                  <a:cubicBezTo>
                    <a:pt x="280" y="1"/>
                    <a:pt x="57" y="60"/>
                    <a:pt x="31" y="302"/>
                  </a:cubicBezTo>
                  <a:cubicBezTo>
                    <a:pt x="1" y="536"/>
                    <a:pt x="255" y="668"/>
                    <a:pt x="448" y="678"/>
                  </a:cubicBezTo>
                  <a:cubicBezTo>
                    <a:pt x="475" y="685"/>
                    <a:pt x="500" y="687"/>
                    <a:pt x="523" y="687"/>
                  </a:cubicBezTo>
                  <a:cubicBezTo>
                    <a:pt x="570" y="687"/>
                    <a:pt x="611" y="678"/>
                    <a:pt x="651" y="678"/>
                  </a:cubicBezTo>
                  <a:cubicBezTo>
                    <a:pt x="661" y="729"/>
                    <a:pt x="702" y="800"/>
                    <a:pt x="743" y="851"/>
                  </a:cubicBezTo>
                  <a:cubicBezTo>
                    <a:pt x="855" y="973"/>
                    <a:pt x="1007" y="1024"/>
                    <a:pt x="1149" y="1024"/>
                  </a:cubicBezTo>
                  <a:cubicBezTo>
                    <a:pt x="1199" y="1233"/>
                    <a:pt x="1366" y="1461"/>
                    <a:pt x="1611" y="1461"/>
                  </a:cubicBezTo>
                  <a:cubicBezTo>
                    <a:pt x="1617" y="1461"/>
                    <a:pt x="1622" y="1461"/>
                    <a:pt x="1627" y="1461"/>
                  </a:cubicBezTo>
                  <a:cubicBezTo>
                    <a:pt x="1932" y="1430"/>
                    <a:pt x="2156" y="1237"/>
                    <a:pt x="2288" y="973"/>
                  </a:cubicBezTo>
                  <a:cubicBezTo>
                    <a:pt x="2390" y="719"/>
                    <a:pt x="905" y="58"/>
                    <a:pt x="905" y="58"/>
                  </a:cubicBezTo>
                  <a:cubicBezTo>
                    <a:pt x="905" y="58"/>
                    <a:pt x="704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18878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1A151-846F-46CC-954E-F75B1A457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6955-806D-4B2F-BCFE-0C43DE9646E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51362-BED3-4ADE-8299-118F827E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6C7FD-F330-45BC-A8E3-B2E36703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C347-E6E3-418E-AECA-11389BE3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35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CCEB-969A-415B-A49C-4477F167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5F4B2-84BA-4BED-BF6F-96B5A114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1339E-B311-4181-AF2A-FCCE5018B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2265E-2665-4024-A3A7-6490D694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6955-806D-4B2F-BCFE-0C43DE9646E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EA74F-CC9B-4EE3-9BE1-E65AB074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676EF-54EC-4811-9FEB-D26151E3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C347-E6E3-418E-AECA-11389BE3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80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C856-6366-4AA5-9D06-F4020740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D9656-F34A-4EE0-99FA-B13DA009A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E347D-C9A7-4F17-AF82-F56C3FBF0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DB195-8E3B-46B3-8580-326D888E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6955-806D-4B2F-BCFE-0C43DE9646E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2906F-43E7-4EB9-B96E-E239845B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3800F-2DDB-4B09-B1BC-34CBB4B3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C347-E6E3-418E-AECA-11389BE3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98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87D1-3F41-44CF-8865-D5B6AF72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6F2B8-E7C5-40E3-A853-A8B7EDD93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67B7D-7550-4A55-ACD7-EAFC5D8C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6955-806D-4B2F-BCFE-0C43DE9646E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B8E37-07B4-4F52-A056-9FE43B4A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A4204-0185-4362-9F76-6A2B3114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C347-E6E3-418E-AECA-11389BE3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87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F8732-FE21-4BE0-824D-06F543B0C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82C90-82BE-473F-85A4-24E950BDD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9ABDC-A31D-4339-ACDF-5ABADAF9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6955-806D-4B2F-BCFE-0C43DE9646E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5A1B5-3340-4DB8-9305-C44305BF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49CBE-1B6A-4302-BA7E-3824B128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C347-E6E3-418E-AECA-11389BE37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0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2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1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1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9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4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9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9949B3E-3A8C-4A8B-AF16-146494DA7F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124" y="133648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80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CB5F373-E7B2-CCF8-C749-7603D912FBC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124" y="133648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9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69724-3076-4D7A-86D1-E295996C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8440B-F86D-4C86-894A-AD6606452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A9983-FB76-4CAC-AE6D-43D9F37E9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6955-806D-4B2F-BCFE-0C43DE9646E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B58C3-133D-4A94-B06F-E75075454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FE7B7-C9F4-4F38-9E09-4F9039F85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5C347-E6E3-418E-AECA-11389BE370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8AFFD-3197-44BB-9847-783950ABC2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D99C6EDC-36AA-4FAE-BC03-210A3BA9FD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3" r="1093"/>
          <a:stretch/>
        </p:blipFill>
        <p:spPr>
          <a:xfrm flipH="1">
            <a:off x="-4" y="-2"/>
            <a:ext cx="12192002" cy="6858001"/>
          </a:xfrm>
          <a:prstGeom prst="rect">
            <a:avLst/>
          </a:prstGeom>
        </p:spPr>
      </p:pic>
      <p:pic>
        <p:nvPicPr>
          <p:cNvPr id="60" name="Picture 2" descr="Tải ảnh chân dung Bác Hồ - Chủ Tịch Hồ Chí Minh - chất lượng cao |  DownloadCDR">
            <a:extLst>
              <a:ext uri="{FF2B5EF4-FFF2-40B4-BE49-F238E27FC236}">
                <a16:creationId xmlns:a16="http://schemas.microsoft.com/office/drawing/2014/main" id="{E8A6414A-604D-4B49-9513-FA2A288AC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" y="-17170"/>
            <a:ext cx="5291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14F0780-0651-4531-B945-1F3592F549FE}"/>
              </a:ext>
            </a:extLst>
          </p:cNvPr>
          <p:cNvSpPr/>
          <p:nvPr/>
        </p:nvSpPr>
        <p:spPr>
          <a:xfrm>
            <a:off x="6108" y="-17170"/>
            <a:ext cx="2646362" cy="2760453"/>
          </a:xfrm>
          <a:custGeom>
            <a:avLst/>
            <a:gdLst>
              <a:gd name="connsiteX0" fmla="*/ 0 w 2646362"/>
              <a:gd name="connsiteY0" fmla="*/ 0 h 2760453"/>
              <a:gd name="connsiteX1" fmla="*/ 2646362 w 2646362"/>
              <a:gd name="connsiteY1" fmla="*/ 0 h 2760453"/>
              <a:gd name="connsiteX2" fmla="*/ 2646362 w 2646362"/>
              <a:gd name="connsiteY2" fmla="*/ 668867 h 2760453"/>
              <a:gd name="connsiteX3" fmla="*/ 2643187 w 2646362"/>
              <a:gd name="connsiteY3" fmla="*/ 668547 h 2760453"/>
              <a:gd name="connsiteX4" fmla="*/ 2168734 w 2646362"/>
              <a:gd name="connsiteY4" fmla="*/ 1143000 h 2760453"/>
              <a:gd name="connsiteX5" fmla="*/ 2643187 w 2646362"/>
              <a:gd name="connsiteY5" fmla="*/ 1617453 h 2760453"/>
              <a:gd name="connsiteX6" fmla="*/ 2646362 w 2646362"/>
              <a:gd name="connsiteY6" fmla="*/ 1617133 h 2760453"/>
              <a:gd name="connsiteX7" fmla="*/ 2646362 w 2646362"/>
              <a:gd name="connsiteY7" fmla="*/ 2286000 h 2760453"/>
              <a:gd name="connsiteX8" fmla="*/ 1799221 w 2646362"/>
              <a:gd name="connsiteY8" fmla="*/ 2286000 h 2760453"/>
              <a:gd name="connsiteX9" fmla="*/ 1324768 w 2646362"/>
              <a:gd name="connsiteY9" fmla="*/ 2760453 h 2760453"/>
              <a:gd name="connsiteX10" fmla="*/ 850315 w 2646362"/>
              <a:gd name="connsiteY10" fmla="*/ 2286000 h 2760453"/>
              <a:gd name="connsiteX11" fmla="*/ 0 w 2646362"/>
              <a:gd name="connsiteY11" fmla="*/ 2286000 h 276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6362" h="2760453">
                <a:moveTo>
                  <a:pt x="0" y="0"/>
                </a:moveTo>
                <a:lnTo>
                  <a:pt x="2646362" y="0"/>
                </a:lnTo>
                <a:lnTo>
                  <a:pt x="2646362" y="668867"/>
                </a:lnTo>
                <a:lnTo>
                  <a:pt x="2643187" y="668547"/>
                </a:lnTo>
                <a:cubicBezTo>
                  <a:pt x="2381154" y="668547"/>
                  <a:pt x="2168734" y="880967"/>
                  <a:pt x="2168734" y="1143000"/>
                </a:cubicBezTo>
                <a:cubicBezTo>
                  <a:pt x="2168734" y="1405033"/>
                  <a:pt x="2381154" y="1617453"/>
                  <a:pt x="2643187" y="1617453"/>
                </a:cubicBezTo>
                <a:lnTo>
                  <a:pt x="2646362" y="1617133"/>
                </a:lnTo>
                <a:lnTo>
                  <a:pt x="2646362" y="2286000"/>
                </a:lnTo>
                <a:lnTo>
                  <a:pt x="1799221" y="2286000"/>
                </a:lnTo>
                <a:cubicBezTo>
                  <a:pt x="1799221" y="2548033"/>
                  <a:pt x="1586801" y="2760453"/>
                  <a:pt x="1324768" y="2760453"/>
                </a:cubicBezTo>
                <a:cubicBezTo>
                  <a:pt x="1062735" y="2760453"/>
                  <a:pt x="850315" y="2548033"/>
                  <a:pt x="850315" y="2286000"/>
                </a:cubicBezTo>
                <a:lnTo>
                  <a:pt x="0" y="228600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337677E6-A9FE-418A-979E-DB96B73FEF40}"/>
              </a:ext>
            </a:extLst>
          </p:cNvPr>
          <p:cNvSpPr/>
          <p:nvPr/>
        </p:nvSpPr>
        <p:spPr>
          <a:xfrm>
            <a:off x="5314" y="2268830"/>
            <a:ext cx="3126374" cy="2760453"/>
          </a:xfrm>
          <a:custGeom>
            <a:avLst/>
            <a:gdLst>
              <a:gd name="connsiteX0" fmla="*/ 0 w 3126374"/>
              <a:gd name="connsiteY0" fmla="*/ 0 h 2760453"/>
              <a:gd name="connsiteX1" fmla="*/ 847934 w 3126374"/>
              <a:gd name="connsiteY1" fmla="*/ 0 h 2760453"/>
              <a:gd name="connsiteX2" fmla="*/ 1322387 w 3126374"/>
              <a:gd name="connsiteY2" fmla="*/ 474453 h 2760453"/>
              <a:gd name="connsiteX3" fmla="*/ 1796840 w 3126374"/>
              <a:gd name="connsiteY3" fmla="*/ 0 h 2760453"/>
              <a:gd name="connsiteX4" fmla="*/ 2646362 w 3126374"/>
              <a:gd name="connsiteY4" fmla="*/ 0 h 2760453"/>
              <a:gd name="connsiteX5" fmla="*/ 2646362 w 3126374"/>
              <a:gd name="connsiteY5" fmla="*/ 669108 h 2760453"/>
              <a:gd name="connsiteX6" fmla="*/ 2651921 w 3126374"/>
              <a:gd name="connsiteY6" fmla="*/ 668547 h 2760453"/>
              <a:gd name="connsiteX7" fmla="*/ 3126374 w 3126374"/>
              <a:gd name="connsiteY7" fmla="*/ 1143000 h 2760453"/>
              <a:gd name="connsiteX8" fmla="*/ 2651921 w 3126374"/>
              <a:gd name="connsiteY8" fmla="*/ 1617453 h 2760453"/>
              <a:gd name="connsiteX9" fmla="*/ 2646362 w 3126374"/>
              <a:gd name="connsiteY9" fmla="*/ 1616893 h 2760453"/>
              <a:gd name="connsiteX10" fmla="*/ 2646362 w 3126374"/>
              <a:gd name="connsiteY10" fmla="*/ 2286000 h 2760453"/>
              <a:gd name="connsiteX11" fmla="*/ 1797634 w 3126374"/>
              <a:gd name="connsiteY11" fmla="*/ 2286000 h 2760453"/>
              <a:gd name="connsiteX12" fmla="*/ 1323181 w 3126374"/>
              <a:gd name="connsiteY12" fmla="*/ 2760453 h 2760453"/>
              <a:gd name="connsiteX13" fmla="*/ 848728 w 3126374"/>
              <a:gd name="connsiteY13" fmla="*/ 2286000 h 2760453"/>
              <a:gd name="connsiteX14" fmla="*/ 0 w 3126374"/>
              <a:gd name="connsiteY14" fmla="*/ 2286000 h 276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26374" h="2760453">
                <a:moveTo>
                  <a:pt x="0" y="0"/>
                </a:moveTo>
                <a:lnTo>
                  <a:pt x="847934" y="0"/>
                </a:lnTo>
                <a:cubicBezTo>
                  <a:pt x="847934" y="262033"/>
                  <a:pt x="1060354" y="474453"/>
                  <a:pt x="1322387" y="474453"/>
                </a:cubicBezTo>
                <a:cubicBezTo>
                  <a:pt x="1584420" y="474453"/>
                  <a:pt x="1796840" y="262033"/>
                  <a:pt x="1796840" y="0"/>
                </a:cubicBezTo>
                <a:lnTo>
                  <a:pt x="2646362" y="0"/>
                </a:lnTo>
                <a:lnTo>
                  <a:pt x="2646362" y="669108"/>
                </a:lnTo>
                <a:lnTo>
                  <a:pt x="2651921" y="668547"/>
                </a:lnTo>
                <a:cubicBezTo>
                  <a:pt x="2913954" y="668547"/>
                  <a:pt x="3126374" y="880967"/>
                  <a:pt x="3126374" y="1143000"/>
                </a:cubicBezTo>
                <a:cubicBezTo>
                  <a:pt x="3126374" y="1405033"/>
                  <a:pt x="2913954" y="1617453"/>
                  <a:pt x="2651921" y="1617453"/>
                </a:cubicBezTo>
                <a:lnTo>
                  <a:pt x="2646362" y="1616893"/>
                </a:lnTo>
                <a:lnTo>
                  <a:pt x="2646362" y="2286000"/>
                </a:lnTo>
                <a:lnTo>
                  <a:pt x="1797634" y="2286000"/>
                </a:lnTo>
                <a:cubicBezTo>
                  <a:pt x="1797634" y="2548033"/>
                  <a:pt x="1585214" y="2760453"/>
                  <a:pt x="1323181" y="2760453"/>
                </a:cubicBezTo>
                <a:cubicBezTo>
                  <a:pt x="1061148" y="2760453"/>
                  <a:pt x="848728" y="2548033"/>
                  <a:pt x="848728" y="2286000"/>
                </a:cubicBezTo>
                <a:lnTo>
                  <a:pt x="0" y="22860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B1FB744-0197-450A-B8D9-66D582DCD52F}"/>
              </a:ext>
            </a:extLst>
          </p:cNvPr>
          <p:cNvSpPr/>
          <p:nvPr/>
        </p:nvSpPr>
        <p:spPr>
          <a:xfrm>
            <a:off x="4520" y="4554830"/>
            <a:ext cx="3127168" cy="2286000"/>
          </a:xfrm>
          <a:custGeom>
            <a:avLst/>
            <a:gdLst>
              <a:gd name="connsiteX0" fmla="*/ 0 w 3127168"/>
              <a:gd name="connsiteY0" fmla="*/ 0 h 2286000"/>
              <a:gd name="connsiteX1" fmla="*/ 846347 w 3127168"/>
              <a:gd name="connsiteY1" fmla="*/ 0 h 2286000"/>
              <a:gd name="connsiteX2" fmla="*/ 1320800 w 3127168"/>
              <a:gd name="connsiteY2" fmla="*/ 474453 h 2286000"/>
              <a:gd name="connsiteX3" fmla="*/ 1795253 w 3127168"/>
              <a:gd name="connsiteY3" fmla="*/ 0 h 2286000"/>
              <a:gd name="connsiteX4" fmla="*/ 2646362 w 3127168"/>
              <a:gd name="connsiteY4" fmla="*/ 0 h 2286000"/>
              <a:gd name="connsiteX5" fmla="*/ 2646362 w 3127168"/>
              <a:gd name="connsiteY5" fmla="*/ 669188 h 2286000"/>
              <a:gd name="connsiteX6" fmla="*/ 2652715 w 3127168"/>
              <a:gd name="connsiteY6" fmla="*/ 668547 h 2286000"/>
              <a:gd name="connsiteX7" fmla="*/ 3127168 w 3127168"/>
              <a:gd name="connsiteY7" fmla="*/ 1143000 h 2286000"/>
              <a:gd name="connsiteX8" fmla="*/ 2652715 w 3127168"/>
              <a:gd name="connsiteY8" fmla="*/ 1617453 h 2286000"/>
              <a:gd name="connsiteX9" fmla="*/ 2646362 w 3127168"/>
              <a:gd name="connsiteY9" fmla="*/ 1616813 h 2286000"/>
              <a:gd name="connsiteX10" fmla="*/ 2646362 w 3127168"/>
              <a:gd name="connsiteY10" fmla="*/ 2286000 h 2286000"/>
              <a:gd name="connsiteX11" fmla="*/ 0 w 3127168"/>
              <a:gd name="connsiteY11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7168" h="2286000">
                <a:moveTo>
                  <a:pt x="0" y="0"/>
                </a:moveTo>
                <a:lnTo>
                  <a:pt x="846347" y="0"/>
                </a:lnTo>
                <a:cubicBezTo>
                  <a:pt x="846347" y="262033"/>
                  <a:pt x="1058767" y="474453"/>
                  <a:pt x="1320800" y="474453"/>
                </a:cubicBezTo>
                <a:cubicBezTo>
                  <a:pt x="1582833" y="474453"/>
                  <a:pt x="1795253" y="262033"/>
                  <a:pt x="1795253" y="0"/>
                </a:cubicBezTo>
                <a:lnTo>
                  <a:pt x="2646362" y="0"/>
                </a:lnTo>
                <a:lnTo>
                  <a:pt x="2646362" y="669188"/>
                </a:lnTo>
                <a:lnTo>
                  <a:pt x="2652715" y="668547"/>
                </a:lnTo>
                <a:cubicBezTo>
                  <a:pt x="2914748" y="668547"/>
                  <a:pt x="3127168" y="880967"/>
                  <a:pt x="3127168" y="1143000"/>
                </a:cubicBezTo>
                <a:cubicBezTo>
                  <a:pt x="3127168" y="1405033"/>
                  <a:pt x="2914748" y="1617453"/>
                  <a:pt x="2652715" y="1617453"/>
                </a:cubicBezTo>
                <a:lnTo>
                  <a:pt x="2646362" y="1616813"/>
                </a:lnTo>
                <a:lnTo>
                  <a:pt x="2646362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C9A4E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052CFFF-46F6-46AB-84E4-8D70C5060A23}"/>
              </a:ext>
            </a:extLst>
          </p:cNvPr>
          <p:cNvSpPr/>
          <p:nvPr/>
        </p:nvSpPr>
        <p:spPr>
          <a:xfrm>
            <a:off x="2176429" y="-17506"/>
            <a:ext cx="3119228" cy="2286000"/>
          </a:xfrm>
          <a:custGeom>
            <a:avLst/>
            <a:gdLst>
              <a:gd name="connsiteX0" fmla="*/ 472866 w 3119228"/>
              <a:gd name="connsiteY0" fmla="*/ 0 h 2286000"/>
              <a:gd name="connsiteX1" fmla="*/ 3119228 w 3119228"/>
              <a:gd name="connsiteY1" fmla="*/ 0 h 2286000"/>
              <a:gd name="connsiteX2" fmla="*/ 3119228 w 3119228"/>
              <a:gd name="connsiteY2" fmla="*/ 2286000 h 2286000"/>
              <a:gd name="connsiteX3" fmla="*/ 2267249 w 3119228"/>
              <a:gd name="connsiteY3" fmla="*/ 2286000 h 2286000"/>
              <a:gd name="connsiteX4" fmla="*/ 2258479 w 3119228"/>
              <a:gd name="connsiteY4" fmla="*/ 2199007 h 2286000"/>
              <a:gd name="connsiteX5" fmla="*/ 1793665 w 3119228"/>
              <a:gd name="connsiteY5" fmla="*/ 1820173 h 2286000"/>
              <a:gd name="connsiteX6" fmla="*/ 1328851 w 3119228"/>
              <a:gd name="connsiteY6" fmla="*/ 2199007 h 2286000"/>
              <a:gd name="connsiteX7" fmla="*/ 1320082 w 3119228"/>
              <a:gd name="connsiteY7" fmla="*/ 2286000 h 2286000"/>
              <a:gd name="connsiteX8" fmla="*/ 472866 w 3119228"/>
              <a:gd name="connsiteY8" fmla="*/ 2286000 h 2286000"/>
              <a:gd name="connsiteX9" fmla="*/ 472866 w 3119228"/>
              <a:gd name="connsiteY9" fmla="*/ 1617293 h 2286000"/>
              <a:gd name="connsiteX10" fmla="*/ 378834 w 3119228"/>
              <a:gd name="connsiteY10" fmla="*/ 1607814 h 2286000"/>
              <a:gd name="connsiteX11" fmla="*/ 0 w 3119228"/>
              <a:gd name="connsiteY11" fmla="*/ 1143000 h 2286000"/>
              <a:gd name="connsiteX12" fmla="*/ 378834 w 3119228"/>
              <a:gd name="connsiteY12" fmla="*/ 678186 h 2286000"/>
              <a:gd name="connsiteX13" fmla="*/ 472866 w 3119228"/>
              <a:gd name="connsiteY13" fmla="*/ 668707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19228" h="2286000">
                <a:moveTo>
                  <a:pt x="472866" y="0"/>
                </a:moveTo>
                <a:lnTo>
                  <a:pt x="3119228" y="0"/>
                </a:lnTo>
                <a:lnTo>
                  <a:pt x="3119228" y="2286000"/>
                </a:lnTo>
                <a:lnTo>
                  <a:pt x="2267249" y="2286000"/>
                </a:lnTo>
                <a:lnTo>
                  <a:pt x="2258479" y="2199007"/>
                </a:lnTo>
                <a:cubicBezTo>
                  <a:pt x="2214238" y="1982807"/>
                  <a:pt x="2022944" y="1820173"/>
                  <a:pt x="1793665" y="1820173"/>
                </a:cubicBezTo>
                <a:cubicBezTo>
                  <a:pt x="1564386" y="1820173"/>
                  <a:pt x="1373092" y="1982807"/>
                  <a:pt x="1328851" y="2199007"/>
                </a:cubicBezTo>
                <a:lnTo>
                  <a:pt x="1320082" y="2286000"/>
                </a:lnTo>
                <a:lnTo>
                  <a:pt x="472866" y="2286000"/>
                </a:lnTo>
                <a:lnTo>
                  <a:pt x="472866" y="1617293"/>
                </a:lnTo>
                <a:lnTo>
                  <a:pt x="378834" y="1607814"/>
                </a:lnTo>
                <a:cubicBezTo>
                  <a:pt x="162634" y="1563573"/>
                  <a:pt x="0" y="1372279"/>
                  <a:pt x="0" y="1143000"/>
                </a:cubicBezTo>
                <a:cubicBezTo>
                  <a:pt x="0" y="913721"/>
                  <a:pt x="162634" y="722427"/>
                  <a:pt x="378834" y="678186"/>
                </a:cubicBezTo>
                <a:lnTo>
                  <a:pt x="472866" y="668707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BB404CC3-3817-4F38-8D62-57F36686FB0A}"/>
              </a:ext>
            </a:extLst>
          </p:cNvPr>
          <p:cNvSpPr/>
          <p:nvPr/>
        </p:nvSpPr>
        <p:spPr>
          <a:xfrm>
            <a:off x="2650089" y="1803003"/>
            <a:ext cx="2646362" cy="2751827"/>
          </a:xfrm>
          <a:custGeom>
            <a:avLst/>
            <a:gdLst>
              <a:gd name="connsiteX0" fmla="*/ 1324768 w 2646362"/>
              <a:gd name="connsiteY0" fmla="*/ 0 h 2751827"/>
              <a:gd name="connsiteX1" fmla="*/ 1789582 w 2646362"/>
              <a:gd name="connsiteY1" fmla="*/ 378834 h 2751827"/>
              <a:gd name="connsiteX2" fmla="*/ 1798352 w 2646362"/>
              <a:gd name="connsiteY2" fmla="*/ 465827 h 2751827"/>
              <a:gd name="connsiteX3" fmla="*/ 2646362 w 2646362"/>
              <a:gd name="connsiteY3" fmla="*/ 465827 h 2751827"/>
              <a:gd name="connsiteX4" fmla="*/ 2646362 w 2646362"/>
              <a:gd name="connsiteY4" fmla="*/ 2751827 h 2751827"/>
              <a:gd name="connsiteX5" fmla="*/ 1796840 w 2646362"/>
              <a:gd name="connsiteY5" fmla="*/ 2751827 h 2751827"/>
              <a:gd name="connsiteX6" fmla="*/ 1322387 w 2646362"/>
              <a:gd name="connsiteY6" fmla="*/ 2277374 h 2751827"/>
              <a:gd name="connsiteX7" fmla="*/ 847934 w 2646362"/>
              <a:gd name="connsiteY7" fmla="*/ 2751827 h 2751827"/>
              <a:gd name="connsiteX8" fmla="*/ 0 w 2646362"/>
              <a:gd name="connsiteY8" fmla="*/ 2751827 h 2751827"/>
              <a:gd name="connsiteX9" fmla="*/ 0 w 2646362"/>
              <a:gd name="connsiteY9" fmla="*/ 2082880 h 2751827"/>
              <a:gd name="connsiteX10" fmla="*/ 3971 w 2646362"/>
              <a:gd name="connsiteY10" fmla="*/ 2083280 h 2751827"/>
              <a:gd name="connsiteX11" fmla="*/ 478424 w 2646362"/>
              <a:gd name="connsiteY11" fmla="*/ 1608827 h 2751827"/>
              <a:gd name="connsiteX12" fmla="*/ 3971 w 2646362"/>
              <a:gd name="connsiteY12" fmla="*/ 1134374 h 2751827"/>
              <a:gd name="connsiteX13" fmla="*/ 0 w 2646362"/>
              <a:gd name="connsiteY13" fmla="*/ 1134774 h 2751827"/>
              <a:gd name="connsiteX14" fmla="*/ 0 w 2646362"/>
              <a:gd name="connsiteY14" fmla="*/ 465827 h 2751827"/>
              <a:gd name="connsiteX15" fmla="*/ 851185 w 2646362"/>
              <a:gd name="connsiteY15" fmla="*/ 465827 h 2751827"/>
              <a:gd name="connsiteX16" fmla="*/ 859955 w 2646362"/>
              <a:gd name="connsiteY16" fmla="*/ 378834 h 2751827"/>
              <a:gd name="connsiteX17" fmla="*/ 1324768 w 2646362"/>
              <a:gd name="connsiteY17" fmla="*/ 0 h 275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46362" h="2751827">
                <a:moveTo>
                  <a:pt x="1324768" y="0"/>
                </a:moveTo>
                <a:cubicBezTo>
                  <a:pt x="1554047" y="0"/>
                  <a:pt x="1745341" y="162634"/>
                  <a:pt x="1789582" y="378834"/>
                </a:cubicBezTo>
                <a:lnTo>
                  <a:pt x="1798352" y="465827"/>
                </a:lnTo>
                <a:lnTo>
                  <a:pt x="2646362" y="465827"/>
                </a:lnTo>
                <a:lnTo>
                  <a:pt x="2646362" y="2751827"/>
                </a:lnTo>
                <a:lnTo>
                  <a:pt x="1796840" y="2751827"/>
                </a:lnTo>
                <a:cubicBezTo>
                  <a:pt x="1796840" y="2489794"/>
                  <a:pt x="1584420" y="2277374"/>
                  <a:pt x="1322387" y="2277374"/>
                </a:cubicBezTo>
                <a:cubicBezTo>
                  <a:pt x="1060354" y="2277374"/>
                  <a:pt x="847934" y="2489794"/>
                  <a:pt x="847934" y="2751827"/>
                </a:cubicBezTo>
                <a:lnTo>
                  <a:pt x="0" y="2751827"/>
                </a:lnTo>
                <a:lnTo>
                  <a:pt x="0" y="2082880"/>
                </a:lnTo>
                <a:lnTo>
                  <a:pt x="3971" y="2083280"/>
                </a:lnTo>
                <a:cubicBezTo>
                  <a:pt x="266004" y="2083280"/>
                  <a:pt x="478424" y="1870860"/>
                  <a:pt x="478424" y="1608827"/>
                </a:cubicBezTo>
                <a:cubicBezTo>
                  <a:pt x="478424" y="1346794"/>
                  <a:pt x="266004" y="1134374"/>
                  <a:pt x="3971" y="1134374"/>
                </a:cubicBezTo>
                <a:lnTo>
                  <a:pt x="0" y="1134774"/>
                </a:lnTo>
                <a:lnTo>
                  <a:pt x="0" y="465827"/>
                </a:lnTo>
                <a:lnTo>
                  <a:pt x="851185" y="465827"/>
                </a:lnTo>
                <a:lnTo>
                  <a:pt x="859955" y="378834"/>
                </a:lnTo>
                <a:cubicBezTo>
                  <a:pt x="904195" y="162634"/>
                  <a:pt x="1095489" y="0"/>
                  <a:pt x="1324768" y="0"/>
                </a:cubicBezTo>
                <a:close/>
              </a:path>
            </a:pathLst>
          </a:custGeom>
          <a:solidFill>
            <a:srgbClr val="FF8F8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9C4135D-14F2-49DA-8660-C70FF44E0DD8}"/>
              </a:ext>
            </a:extLst>
          </p:cNvPr>
          <p:cNvSpPr/>
          <p:nvPr/>
        </p:nvSpPr>
        <p:spPr>
          <a:xfrm>
            <a:off x="2649295" y="4080377"/>
            <a:ext cx="2646362" cy="2760453"/>
          </a:xfrm>
          <a:custGeom>
            <a:avLst/>
            <a:gdLst>
              <a:gd name="connsiteX0" fmla="*/ 1326356 w 2646362"/>
              <a:gd name="connsiteY0" fmla="*/ 0 h 2760453"/>
              <a:gd name="connsiteX1" fmla="*/ 1800809 w 2646362"/>
              <a:gd name="connsiteY1" fmla="*/ 474453 h 2760453"/>
              <a:gd name="connsiteX2" fmla="*/ 2646362 w 2646362"/>
              <a:gd name="connsiteY2" fmla="*/ 474453 h 2760453"/>
              <a:gd name="connsiteX3" fmla="*/ 2646362 w 2646362"/>
              <a:gd name="connsiteY3" fmla="*/ 2760453 h 2760453"/>
              <a:gd name="connsiteX4" fmla="*/ 0 w 2646362"/>
              <a:gd name="connsiteY4" fmla="*/ 2760453 h 2760453"/>
              <a:gd name="connsiteX5" fmla="*/ 0 w 2646362"/>
              <a:gd name="connsiteY5" fmla="*/ 2091426 h 2760453"/>
              <a:gd name="connsiteX6" fmla="*/ 4765 w 2646362"/>
              <a:gd name="connsiteY6" fmla="*/ 2091906 h 2760453"/>
              <a:gd name="connsiteX7" fmla="*/ 479218 w 2646362"/>
              <a:gd name="connsiteY7" fmla="*/ 1617453 h 2760453"/>
              <a:gd name="connsiteX8" fmla="*/ 4765 w 2646362"/>
              <a:gd name="connsiteY8" fmla="*/ 1143000 h 2760453"/>
              <a:gd name="connsiteX9" fmla="*/ 0 w 2646362"/>
              <a:gd name="connsiteY9" fmla="*/ 1143481 h 2760453"/>
              <a:gd name="connsiteX10" fmla="*/ 0 w 2646362"/>
              <a:gd name="connsiteY10" fmla="*/ 474453 h 2760453"/>
              <a:gd name="connsiteX11" fmla="*/ 851903 w 2646362"/>
              <a:gd name="connsiteY11" fmla="*/ 474453 h 2760453"/>
              <a:gd name="connsiteX12" fmla="*/ 1326356 w 2646362"/>
              <a:gd name="connsiteY12" fmla="*/ 0 h 276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2" h="2760453">
                <a:moveTo>
                  <a:pt x="1326356" y="0"/>
                </a:moveTo>
                <a:cubicBezTo>
                  <a:pt x="1588389" y="0"/>
                  <a:pt x="1800809" y="212420"/>
                  <a:pt x="1800809" y="474453"/>
                </a:cubicBezTo>
                <a:lnTo>
                  <a:pt x="2646362" y="474453"/>
                </a:lnTo>
                <a:lnTo>
                  <a:pt x="2646362" y="2760453"/>
                </a:lnTo>
                <a:lnTo>
                  <a:pt x="0" y="2760453"/>
                </a:lnTo>
                <a:lnTo>
                  <a:pt x="0" y="2091426"/>
                </a:lnTo>
                <a:lnTo>
                  <a:pt x="4765" y="2091906"/>
                </a:lnTo>
                <a:cubicBezTo>
                  <a:pt x="266798" y="2091906"/>
                  <a:pt x="479218" y="1879486"/>
                  <a:pt x="479218" y="1617453"/>
                </a:cubicBezTo>
                <a:cubicBezTo>
                  <a:pt x="479218" y="1355420"/>
                  <a:pt x="266798" y="1143000"/>
                  <a:pt x="4765" y="1143000"/>
                </a:cubicBezTo>
                <a:lnTo>
                  <a:pt x="0" y="1143481"/>
                </a:lnTo>
                <a:lnTo>
                  <a:pt x="0" y="474453"/>
                </a:lnTo>
                <a:lnTo>
                  <a:pt x="851903" y="474453"/>
                </a:lnTo>
                <a:cubicBezTo>
                  <a:pt x="851903" y="212420"/>
                  <a:pt x="1064323" y="0"/>
                  <a:pt x="132635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 descr="Tải ảnh chân dung Bác Hồ - Chủ Tịch Hồ Chí Minh - chất lượng cao |  DownloadCDR">
            <a:extLst>
              <a:ext uri="{FF2B5EF4-FFF2-40B4-BE49-F238E27FC236}">
                <a16:creationId xmlns:a16="http://schemas.microsoft.com/office/drawing/2014/main" id="{7B90C2C8-2E54-44D5-9DFF-FF484BDC4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8" b="66667"/>
          <a:stretch>
            <a:fillRect/>
          </a:stretch>
        </p:blipFill>
        <p:spPr bwMode="auto">
          <a:xfrm>
            <a:off x="2160836" y="11714"/>
            <a:ext cx="3119228" cy="2286000"/>
          </a:xfrm>
          <a:custGeom>
            <a:avLst/>
            <a:gdLst>
              <a:gd name="connsiteX0" fmla="*/ 472866 w 3119228"/>
              <a:gd name="connsiteY0" fmla="*/ 0 h 2286000"/>
              <a:gd name="connsiteX1" fmla="*/ 3119228 w 3119228"/>
              <a:gd name="connsiteY1" fmla="*/ 0 h 2286000"/>
              <a:gd name="connsiteX2" fmla="*/ 3119228 w 3119228"/>
              <a:gd name="connsiteY2" fmla="*/ 2286000 h 2286000"/>
              <a:gd name="connsiteX3" fmla="*/ 2267249 w 3119228"/>
              <a:gd name="connsiteY3" fmla="*/ 2286000 h 2286000"/>
              <a:gd name="connsiteX4" fmla="*/ 2258479 w 3119228"/>
              <a:gd name="connsiteY4" fmla="*/ 2199007 h 2286000"/>
              <a:gd name="connsiteX5" fmla="*/ 1793665 w 3119228"/>
              <a:gd name="connsiteY5" fmla="*/ 1820173 h 2286000"/>
              <a:gd name="connsiteX6" fmla="*/ 1328851 w 3119228"/>
              <a:gd name="connsiteY6" fmla="*/ 2199007 h 2286000"/>
              <a:gd name="connsiteX7" fmla="*/ 1320082 w 3119228"/>
              <a:gd name="connsiteY7" fmla="*/ 2286000 h 2286000"/>
              <a:gd name="connsiteX8" fmla="*/ 472866 w 3119228"/>
              <a:gd name="connsiteY8" fmla="*/ 2286000 h 2286000"/>
              <a:gd name="connsiteX9" fmla="*/ 472866 w 3119228"/>
              <a:gd name="connsiteY9" fmla="*/ 1617293 h 2286000"/>
              <a:gd name="connsiteX10" fmla="*/ 378834 w 3119228"/>
              <a:gd name="connsiteY10" fmla="*/ 1607814 h 2286000"/>
              <a:gd name="connsiteX11" fmla="*/ 0 w 3119228"/>
              <a:gd name="connsiteY11" fmla="*/ 1143000 h 2286000"/>
              <a:gd name="connsiteX12" fmla="*/ 378834 w 3119228"/>
              <a:gd name="connsiteY12" fmla="*/ 678186 h 2286000"/>
              <a:gd name="connsiteX13" fmla="*/ 472866 w 3119228"/>
              <a:gd name="connsiteY13" fmla="*/ 668707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19228" h="2286000">
                <a:moveTo>
                  <a:pt x="472866" y="0"/>
                </a:moveTo>
                <a:lnTo>
                  <a:pt x="3119228" y="0"/>
                </a:lnTo>
                <a:lnTo>
                  <a:pt x="3119228" y="2286000"/>
                </a:lnTo>
                <a:lnTo>
                  <a:pt x="2267249" y="2286000"/>
                </a:lnTo>
                <a:lnTo>
                  <a:pt x="2258479" y="2199007"/>
                </a:lnTo>
                <a:cubicBezTo>
                  <a:pt x="2214238" y="1982807"/>
                  <a:pt x="2022944" y="1820173"/>
                  <a:pt x="1793665" y="1820173"/>
                </a:cubicBezTo>
                <a:cubicBezTo>
                  <a:pt x="1564386" y="1820173"/>
                  <a:pt x="1373092" y="1982807"/>
                  <a:pt x="1328851" y="2199007"/>
                </a:cubicBezTo>
                <a:lnTo>
                  <a:pt x="1320082" y="2286000"/>
                </a:lnTo>
                <a:lnTo>
                  <a:pt x="472866" y="2286000"/>
                </a:lnTo>
                <a:lnTo>
                  <a:pt x="472866" y="1617293"/>
                </a:lnTo>
                <a:lnTo>
                  <a:pt x="378834" y="1607814"/>
                </a:lnTo>
                <a:cubicBezTo>
                  <a:pt x="162634" y="1563573"/>
                  <a:pt x="0" y="1372279"/>
                  <a:pt x="0" y="1143000"/>
                </a:cubicBezTo>
                <a:cubicBezTo>
                  <a:pt x="0" y="913721"/>
                  <a:pt x="162634" y="722427"/>
                  <a:pt x="378834" y="678186"/>
                </a:cubicBezTo>
                <a:lnTo>
                  <a:pt x="472866" y="6687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Tải ảnh chân dung Bác Hồ - Chủ Tịch Hồ Chí Minh - chất lượng cao |  DownloadCDR">
            <a:extLst>
              <a:ext uri="{FF2B5EF4-FFF2-40B4-BE49-F238E27FC236}">
                <a16:creationId xmlns:a16="http://schemas.microsoft.com/office/drawing/2014/main" id="{911F4BCC-6F19-42A2-801A-35D9FC2C1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 r="40928"/>
          <a:stretch>
            <a:fillRect/>
          </a:stretch>
        </p:blipFill>
        <p:spPr bwMode="auto">
          <a:xfrm>
            <a:off x="6092" y="4554494"/>
            <a:ext cx="3125580" cy="2286000"/>
          </a:xfrm>
          <a:custGeom>
            <a:avLst/>
            <a:gdLst>
              <a:gd name="connsiteX0" fmla="*/ 0 w 3125580"/>
              <a:gd name="connsiteY0" fmla="*/ 0 h 2286000"/>
              <a:gd name="connsiteX1" fmla="*/ 844759 w 3125580"/>
              <a:gd name="connsiteY1" fmla="*/ 0 h 2286000"/>
              <a:gd name="connsiteX2" fmla="*/ 1319212 w 3125580"/>
              <a:gd name="connsiteY2" fmla="*/ 474453 h 2286000"/>
              <a:gd name="connsiteX3" fmla="*/ 1793665 w 3125580"/>
              <a:gd name="connsiteY3" fmla="*/ 0 h 2286000"/>
              <a:gd name="connsiteX4" fmla="*/ 2644774 w 3125580"/>
              <a:gd name="connsiteY4" fmla="*/ 0 h 2286000"/>
              <a:gd name="connsiteX5" fmla="*/ 2644774 w 3125580"/>
              <a:gd name="connsiteY5" fmla="*/ 669188 h 2286000"/>
              <a:gd name="connsiteX6" fmla="*/ 2651127 w 3125580"/>
              <a:gd name="connsiteY6" fmla="*/ 668547 h 2286000"/>
              <a:gd name="connsiteX7" fmla="*/ 3125580 w 3125580"/>
              <a:gd name="connsiteY7" fmla="*/ 1143000 h 2286000"/>
              <a:gd name="connsiteX8" fmla="*/ 2651127 w 3125580"/>
              <a:gd name="connsiteY8" fmla="*/ 1617453 h 2286000"/>
              <a:gd name="connsiteX9" fmla="*/ 2644774 w 3125580"/>
              <a:gd name="connsiteY9" fmla="*/ 1616813 h 2286000"/>
              <a:gd name="connsiteX10" fmla="*/ 2644774 w 3125580"/>
              <a:gd name="connsiteY10" fmla="*/ 2286000 h 2286000"/>
              <a:gd name="connsiteX11" fmla="*/ 0 w 3125580"/>
              <a:gd name="connsiteY11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5580" h="2286000">
                <a:moveTo>
                  <a:pt x="0" y="0"/>
                </a:moveTo>
                <a:lnTo>
                  <a:pt x="844759" y="0"/>
                </a:lnTo>
                <a:cubicBezTo>
                  <a:pt x="844759" y="262033"/>
                  <a:pt x="1057179" y="474453"/>
                  <a:pt x="1319212" y="474453"/>
                </a:cubicBezTo>
                <a:cubicBezTo>
                  <a:pt x="1581245" y="474453"/>
                  <a:pt x="1793665" y="262033"/>
                  <a:pt x="1793665" y="0"/>
                </a:cubicBezTo>
                <a:lnTo>
                  <a:pt x="2644774" y="0"/>
                </a:lnTo>
                <a:lnTo>
                  <a:pt x="2644774" y="669188"/>
                </a:lnTo>
                <a:lnTo>
                  <a:pt x="2651127" y="668547"/>
                </a:lnTo>
                <a:cubicBezTo>
                  <a:pt x="2913160" y="668547"/>
                  <a:pt x="3125580" y="880967"/>
                  <a:pt x="3125580" y="1143000"/>
                </a:cubicBezTo>
                <a:cubicBezTo>
                  <a:pt x="3125580" y="1405033"/>
                  <a:pt x="2913160" y="1617453"/>
                  <a:pt x="2651127" y="1617453"/>
                </a:cubicBezTo>
                <a:lnTo>
                  <a:pt x="2644774" y="1616813"/>
                </a:lnTo>
                <a:lnTo>
                  <a:pt x="2644774" y="2286000"/>
                </a:lnTo>
                <a:lnTo>
                  <a:pt x="0" y="2286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 descr="Tải ảnh chân dung Bác Hồ - Chủ Tịch Hồ Chí Minh - chất lượng cao |  DownloadCDR">
            <a:extLst>
              <a:ext uri="{FF2B5EF4-FFF2-40B4-BE49-F238E27FC236}">
                <a16:creationId xmlns:a16="http://schemas.microsoft.com/office/drawing/2014/main" id="{4404F1D3-5606-47BA-9427-F4DC33D7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5" b="59748"/>
          <a:stretch>
            <a:fillRect/>
          </a:stretch>
        </p:blipFill>
        <p:spPr bwMode="auto">
          <a:xfrm>
            <a:off x="6092" y="12050"/>
            <a:ext cx="2646362" cy="2760453"/>
          </a:xfrm>
          <a:custGeom>
            <a:avLst/>
            <a:gdLst>
              <a:gd name="connsiteX0" fmla="*/ 0 w 2646362"/>
              <a:gd name="connsiteY0" fmla="*/ 0 h 2760453"/>
              <a:gd name="connsiteX1" fmla="*/ 2646362 w 2646362"/>
              <a:gd name="connsiteY1" fmla="*/ 0 h 2760453"/>
              <a:gd name="connsiteX2" fmla="*/ 2646362 w 2646362"/>
              <a:gd name="connsiteY2" fmla="*/ 668867 h 2760453"/>
              <a:gd name="connsiteX3" fmla="*/ 2643187 w 2646362"/>
              <a:gd name="connsiteY3" fmla="*/ 668547 h 2760453"/>
              <a:gd name="connsiteX4" fmla="*/ 2168734 w 2646362"/>
              <a:gd name="connsiteY4" fmla="*/ 1143000 h 2760453"/>
              <a:gd name="connsiteX5" fmla="*/ 2643187 w 2646362"/>
              <a:gd name="connsiteY5" fmla="*/ 1617453 h 2760453"/>
              <a:gd name="connsiteX6" fmla="*/ 2646362 w 2646362"/>
              <a:gd name="connsiteY6" fmla="*/ 1617133 h 2760453"/>
              <a:gd name="connsiteX7" fmla="*/ 2646362 w 2646362"/>
              <a:gd name="connsiteY7" fmla="*/ 2286000 h 2760453"/>
              <a:gd name="connsiteX8" fmla="*/ 1799221 w 2646362"/>
              <a:gd name="connsiteY8" fmla="*/ 2286000 h 2760453"/>
              <a:gd name="connsiteX9" fmla="*/ 1324768 w 2646362"/>
              <a:gd name="connsiteY9" fmla="*/ 2760453 h 2760453"/>
              <a:gd name="connsiteX10" fmla="*/ 850315 w 2646362"/>
              <a:gd name="connsiteY10" fmla="*/ 2286000 h 2760453"/>
              <a:gd name="connsiteX11" fmla="*/ 0 w 2646362"/>
              <a:gd name="connsiteY11" fmla="*/ 2286000 h 276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6362" h="2760453">
                <a:moveTo>
                  <a:pt x="0" y="0"/>
                </a:moveTo>
                <a:lnTo>
                  <a:pt x="2646362" y="0"/>
                </a:lnTo>
                <a:lnTo>
                  <a:pt x="2646362" y="668867"/>
                </a:lnTo>
                <a:lnTo>
                  <a:pt x="2643187" y="668547"/>
                </a:lnTo>
                <a:cubicBezTo>
                  <a:pt x="2381154" y="668547"/>
                  <a:pt x="2168734" y="880967"/>
                  <a:pt x="2168734" y="1143000"/>
                </a:cubicBezTo>
                <a:cubicBezTo>
                  <a:pt x="2168734" y="1405033"/>
                  <a:pt x="2381154" y="1617453"/>
                  <a:pt x="2643187" y="1617453"/>
                </a:cubicBezTo>
                <a:lnTo>
                  <a:pt x="2646362" y="1617133"/>
                </a:lnTo>
                <a:lnTo>
                  <a:pt x="2646362" y="2286000"/>
                </a:lnTo>
                <a:lnTo>
                  <a:pt x="1799221" y="2286000"/>
                </a:lnTo>
                <a:cubicBezTo>
                  <a:pt x="1799221" y="2548033"/>
                  <a:pt x="1586801" y="2760453"/>
                  <a:pt x="1324768" y="2760453"/>
                </a:cubicBezTo>
                <a:cubicBezTo>
                  <a:pt x="1062735" y="2760453"/>
                  <a:pt x="850315" y="2548033"/>
                  <a:pt x="850315" y="2286000"/>
                </a:cubicBezTo>
                <a:lnTo>
                  <a:pt x="0" y="2286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 descr="Tải ảnh chân dung Bác Hồ - Chủ Tịch Hồ Chí Minh - chất lượng cao |  DownloadCDR">
            <a:extLst>
              <a:ext uri="{FF2B5EF4-FFF2-40B4-BE49-F238E27FC236}">
                <a16:creationId xmlns:a16="http://schemas.microsoft.com/office/drawing/2014/main" id="{DE19431C-7C68-4639-AF48-3AD135C6F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40928" b="26415"/>
          <a:stretch>
            <a:fillRect/>
          </a:stretch>
        </p:blipFill>
        <p:spPr bwMode="auto">
          <a:xfrm>
            <a:off x="6092" y="2287244"/>
            <a:ext cx="3125580" cy="2760453"/>
          </a:xfrm>
          <a:custGeom>
            <a:avLst/>
            <a:gdLst>
              <a:gd name="connsiteX0" fmla="*/ 0 w 3125580"/>
              <a:gd name="connsiteY0" fmla="*/ 0 h 2760453"/>
              <a:gd name="connsiteX1" fmla="*/ 847140 w 3125580"/>
              <a:gd name="connsiteY1" fmla="*/ 0 h 2760453"/>
              <a:gd name="connsiteX2" fmla="*/ 1321593 w 3125580"/>
              <a:gd name="connsiteY2" fmla="*/ 474453 h 2760453"/>
              <a:gd name="connsiteX3" fmla="*/ 1796046 w 3125580"/>
              <a:gd name="connsiteY3" fmla="*/ 0 h 2760453"/>
              <a:gd name="connsiteX4" fmla="*/ 2645568 w 3125580"/>
              <a:gd name="connsiteY4" fmla="*/ 0 h 2760453"/>
              <a:gd name="connsiteX5" fmla="*/ 2645568 w 3125580"/>
              <a:gd name="connsiteY5" fmla="*/ 669108 h 2760453"/>
              <a:gd name="connsiteX6" fmla="*/ 2651127 w 3125580"/>
              <a:gd name="connsiteY6" fmla="*/ 668547 h 2760453"/>
              <a:gd name="connsiteX7" fmla="*/ 3125580 w 3125580"/>
              <a:gd name="connsiteY7" fmla="*/ 1143000 h 2760453"/>
              <a:gd name="connsiteX8" fmla="*/ 2651127 w 3125580"/>
              <a:gd name="connsiteY8" fmla="*/ 1617453 h 2760453"/>
              <a:gd name="connsiteX9" fmla="*/ 2645568 w 3125580"/>
              <a:gd name="connsiteY9" fmla="*/ 1616893 h 2760453"/>
              <a:gd name="connsiteX10" fmla="*/ 2645568 w 3125580"/>
              <a:gd name="connsiteY10" fmla="*/ 2286000 h 2760453"/>
              <a:gd name="connsiteX11" fmla="*/ 1796840 w 3125580"/>
              <a:gd name="connsiteY11" fmla="*/ 2286000 h 2760453"/>
              <a:gd name="connsiteX12" fmla="*/ 1322387 w 3125580"/>
              <a:gd name="connsiteY12" fmla="*/ 2760453 h 2760453"/>
              <a:gd name="connsiteX13" fmla="*/ 847934 w 3125580"/>
              <a:gd name="connsiteY13" fmla="*/ 2286000 h 2760453"/>
              <a:gd name="connsiteX14" fmla="*/ 0 w 3125580"/>
              <a:gd name="connsiteY14" fmla="*/ 2286000 h 276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25580" h="2760453">
                <a:moveTo>
                  <a:pt x="0" y="0"/>
                </a:moveTo>
                <a:lnTo>
                  <a:pt x="847140" y="0"/>
                </a:lnTo>
                <a:cubicBezTo>
                  <a:pt x="847140" y="262033"/>
                  <a:pt x="1059560" y="474453"/>
                  <a:pt x="1321593" y="474453"/>
                </a:cubicBezTo>
                <a:cubicBezTo>
                  <a:pt x="1583626" y="474453"/>
                  <a:pt x="1796046" y="262033"/>
                  <a:pt x="1796046" y="0"/>
                </a:cubicBezTo>
                <a:lnTo>
                  <a:pt x="2645568" y="0"/>
                </a:lnTo>
                <a:lnTo>
                  <a:pt x="2645568" y="669108"/>
                </a:lnTo>
                <a:lnTo>
                  <a:pt x="2651127" y="668547"/>
                </a:lnTo>
                <a:cubicBezTo>
                  <a:pt x="2913160" y="668547"/>
                  <a:pt x="3125580" y="880967"/>
                  <a:pt x="3125580" y="1143000"/>
                </a:cubicBezTo>
                <a:cubicBezTo>
                  <a:pt x="3125580" y="1405033"/>
                  <a:pt x="2913160" y="1617453"/>
                  <a:pt x="2651127" y="1617453"/>
                </a:cubicBezTo>
                <a:lnTo>
                  <a:pt x="2645568" y="1616893"/>
                </a:lnTo>
                <a:lnTo>
                  <a:pt x="2645568" y="2286000"/>
                </a:lnTo>
                <a:lnTo>
                  <a:pt x="1796840" y="2286000"/>
                </a:lnTo>
                <a:cubicBezTo>
                  <a:pt x="1796840" y="2548033"/>
                  <a:pt x="1584420" y="2760453"/>
                  <a:pt x="1322387" y="2760453"/>
                </a:cubicBezTo>
                <a:cubicBezTo>
                  <a:pt x="1060354" y="2760453"/>
                  <a:pt x="847934" y="2548033"/>
                  <a:pt x="847934" y="2286000"/>
                </a:cubicBezTo>
                <a:lnTo>
                  <a:pt x="0" y="2286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 descr="Tải ảnh chân dung Bác Hồ - Chủ Tịch Hồ Chí Minh - chất lượng cao |  DownloadCDR">
            <a:extLst>
              <a:ext uri="{FF2B5EF4-FFF2-40B4-BE49-F238E27FC236}">
                <a16:creationId xmlns:a16="http://schemas.microsoft.com/office/drawing/2014/main" id="{C0014B95-FE0A-4A0E-AEF7-9FDD215C2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5" t="59748" r="30"/>
          <a:stretch>
            <a:fillRect/>
          </a:stretch>
        </p:blipFill>
        <p:spPr bwMode="auto">
          <a:xfrm>
            <a:off x="2633702" y="4079705"/>
            <a:ext cx="2646362" cy="2760453"/>
          </a:xfrm>
          <a:custGeom>
            <a:avLst/>
            <a:gdLst>
              <a:gd name="connsiteX0" fmla="*/ 1326356 w 2646362"/>
              <a:gd name="connsiteY0" fmla="*/ 0 h 2760453"/>
              <a:gd name="connsiteX1" fmla="*/ 1800809 w 2646362"/>
              <a:gd name="connsiteY1" fmla="*/ 474453 h 2760453"/>
              <a:gd name="connsiteX2" fmla="*/ 2646362 w 2646362"/>
              <a:gd name="connsiteY2" fmla="*/ 474453 h 2760453"/>
              <a:gd name="connsiteX3" fmla="*/ 2646362 w 2646362"/>
              <a:gd name="connsiteY3" fmla="*/ 2760453 h 2760453"/>
              <a:gd name="connsiteX4" fmla="*/ 0 w 2646362"/>
              <a:gd name="connsiteY4" fmla="*/ 2760453 h 2760453"/>
              <a:gd name="connsiteX5" fmla="*/ 0 w 2646362"/>
              <a:gd name="connsiteY5" fmla="*/ 2091426 h 2760453"/>
              <a:gd name="connsiteX6" fmla="*/ 4765 w 2646362"/>
              <a:gd name="connsiteY6" fmla="*/ 2091906 h 2760453"/>
              <a:gd name="connsiteX7" fmla="*/ 479218 w 2646362"/>
              <a:gd name="connsiteY7" fmla="*/ 1617453 h 2760453"/>
              <a:gd name="connsiteX8" fmla="*/ 4765 w 2646362"/>
              <a:gd name="connsiteY8" fmla="*/ 1143000 h 2760453"/>
              <a:gd name="connsiteX9" fmla="*/ 0 w 2646362"/>
              <a:gd name="connsiteY9" fmla="*/ 1143481 h 2760453"/>
              <a:gd name="connsiteX10" fmla="*/ 0 w 2646362"/>
              <a:gd name="connsiteY10" fmla="*/ 474453 h 2760453"/>
              <a:gd name="connsiteX11" fmla="*/ 851903 w 2646362"/>
              <a:gd name="connsiteY11" fmla="*/ 474453 h 2760453"/>
              <a:gd name="connsiteX12" fmla="*/ 1326356 w 2646362"/>
              <a:gd name="connsiteY12" fmla="*/ 0 h 276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2" h="2760453">
                <a:moveTo>
                  <a:pt x="1326356" y="0"/>
                </a:moveTo>
                <a:cubicBezTo>
                  <a:pt x="1588389" y="0"/>
                  <a:pt x="1800809" y="212420"/>
                  <a:pt x="1800809" y="474453"/>
                </a:cubicBezTo>
                <a:lnTo>
                  <a:pt x="2646362" y="474453"/>
                </a:lnTo>
                <a:lnTo>
                  <a:pt x="2646362" y="2760453"/>
                </a:lnTo>
                <a:lnTo>
                  <a:pt x="0" y="2760453"/>
                </a:lnTo>
                <a:lnTo>
                  <a:pt x="0" y="2091426"/>
                </a:lnTo>
                <a:lnTo>
                  <a:pt x="4765" y="2091906"/>
                </a:lnTo>
                <a:cubicBezTo>
                  <a:pt x="266798" y="2091906"/>
                  <a:pt x="479218" y="1879486"/>
                  <a:pt x="479218" y="1617453"/>
                </a:cubicBezTo>
                <a:cubicBezTo>
                  <a:pt x="479218" y="1355420"/>
                  <a:pt x="266798" y="1143000"/>
                  <a:pt x="4765" y="1143000"/>
                </a:cubicBezTo>
                <a:lnTo>
                  <a:pt x="0" y="1143481"/>
                </a:lnTo>
                <a:lnTo>
                  <a:pt x="0" y="474453"/>
                </a:lnTo>
                <a:lnTo>
                  <a:pt x="851903" y="474453"/>
                </a:lnTo>
                <a:cubicBezTo>
                  <a:pt x="851903" y="212420"/>
                  <a:pt x="1064323" y="0"/>
                  <a:pt x="132635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 descr="Tải ảnh chân dung Bác Hồ - Chủ Tịch Hồ Chí Minh - chất lượng cao |  DownloadCDR">
            <a:extLst>
              <a:ext uri="{FF2B5EF4-FFF2-40B4-BE49-F238E27FC236}">
                <a16:creationId xmlns:a16="http://schemas.microsoft.com/office/drawing/2014/main" id="{6B556A79-49DB-468E-88A7-E10A30EBF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0" t="26541" r="15" b="33333"/>
          <a:stretch>
            <a:fillRect/>
          </a:stretch>
        </p:blipFill>
        <p:spPr bwMode="auto">
          <a:xfrm>
            <a:off x="2628939" y="1821417"/>
            <a:ext cx="2646362" cy="2751827"/>
          </a:xfrm>
          <a:custGeom>
            <a:avLst/>
            <a:gdLst>
              <a:gd name="connsiteX0" fmla="*/ 1324768 w 2646362"/>
              <a:gd name="connsiteY0" fmla="*/ 0 h 2751827"/>
              <a:gd name="connsiteX1" fmla="*/ 1789582 w 2646362"/>
              <a:gd name="connsiteY1" fmla="*/ 378834 h 2751827"/>
              <a:gd name="connsiteX2" fmla="*/ 1798352 w 2646362"/>
              <a:gd name="connsiteY2" fmla="*/ 465827 h 2751827"/>
              <a:gd name="connsiteX3" fmla="*/ 2646362 w 2646362"/>
              <a:gd name="connsiteY3" fmla="*/ 465827 h 2751827"/>
              <a:gd name="connsiteX4" fmla="*/ 2646362 w 2646362"/>
              <a:gd name="connsiteY4" fmla="*/ 2751827 h 2751827"/>
              <a:gd name="connsiteX5" fmla="*/ 1796840 w 2646362"/>
              <a:gd name="connsiteY5" fmla="*/ 2751827 h 2751827"/>
              <a:gd name="connsiteX6" fmla="*/ 1322387 w 2646362"/>
              <a:gd name="connsiteY6" fmla="*/ 2277374 h 2751827"/>
              <a:gd name="connsiteX7" fmla="*/ 847934 w 2646362"/>
              <a:gd name="connsiteY7" fmla="*/ 2751827 h 2751827"/>
              <a:gd name="connsiteX8" fmla="*/ 0 w 2646362"/>
              <a:gd name="connsiteY8" fmla="*/ 2751827 h 2751827"/>
              <a:gd name="connsiteX9" fmla="*/ 0 w 2646362"/>
              <a:gd name="connsiteY9" fmla="*/ 2082880 h 2751827"/>
              <a:gd name="connsiteX10" fmla="*/ 3971 w 2646362"/>
              <a:gd name="connsiteY10" fmla="*/ 2083280 h 2751827"/>
              <a:gd name="connsiteX11" fmla="*/ 478424 w 2646362"/>
              <a:gd name="connsiteY11" fmla="*/ 1608827 h 2751827"/>
              <a:gd name="connsiteX12" fmla="*/ 3971 w 2646362"/>
              <a:gd name="connsiteY12" fmla="*/ 1134374 h 2751827"/>
              <a:gd name="connsiteX13" fmla="*/ 0 w 2646362"/>
              <a:gd name="connsiteY13" fmla="*/ 1134774 h 2751827"/>
              <a:gd name="connsiteX14" fmla="*/ 0 w 2646362"/>
              <a:gd name="connsiteY14" fmla="*/ 465827 h 2751827"/>
              <a:gd name="connsiteX15" fmla="*/ 851185 w 2646362"/>
              <a:gd name="connsiteY15" fmla="*/ 465827 h 2751827"/>
              <a:gd name="connsiteX16" fmla="*/ 859955 w 2646362"/>
              <a:gd name="connsiteY16" fmla="*/ 378834 h 2751827"/>
              <a:gd name="connsiteX17" fmla="*/ 1324768 w 2646362"/>
              <a:gd name="connsiteY17" fmla="*/ 0 h 275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46362" h="2751827">
                <a:moveTo>
                  <a:pt x="1324768" y="0"/>
                </a:moveTo>
                <a:cubicBezTo>
                  <a:pt x="1554047" y="0"/>
                  <a:pt x="1745341" y="162634"/>
                  <a:pt x="1789582" y="378834"/>
                </a:cubicBezTo>
                <a:lnTo>
                  <a:pt x="1798352" y="465827"/>
                </a:lnTo>
                <a:lnTo>
                  <a:pt x="2646362" y="465827"/>
                </a:lnTo>
                <a:lnTo>
                  <a:pt x="2646362" y="2751827"/>
                </a:lnTo>
                <a:lnTo>
                  <a:pt x="1796840" y="2751827"/>
                </a:lnTo>
                <a:cubicBezTo>
                  <a:pt x="1796840" y="2489794"/>
                  <a:pt x="1584420" y="2277374"/>
                  <a:pt x="1322387" y="2277374"/>
                </a:cubicBezTo>
                <a:cubicBezTo>
                  <a:pt x="1060354" y="2277374"/>
                  <a:pt x="847934" y="2489794"/>
                  <a:pt x="847934" y="2751827"/>
                </a:cubicBezTo>
                <a:lnTo>
                  <a:pt x="0" y="2751827"/>
                </a:lnTo>
                <a:lnTo>
                  <a:pt x="0" y="2082880"/>
                </a:lnTo>
                <a:lnTo>
                  <a:pt x="3971" y="2083280"/>
                </a:lnTo>
                <a:cubicBezTo>
                  <a:pt x="266004" y="2083280"/>
                  <a:pt x="478424" y="1870860"/>
                  <a:pt x="478424" y="1608827"/>
                </a:cubicBezTo>
                <a:cubicBezTo>
                  <a:pt x="478424" y="1346794"/>
                  <a:pt x="266004" y="1134374"/>
                  <a:pt x="3971" y="1134374"/>
                </a:cubicBezTo>
                <a:lnTo>
                  <a:pt x="0" y="1134774"/>
                </a:lnTo>
                <a:lnTo>
                  <a:pt x="0" y="465827"/>
                </a:lnTo>
                <a:lnTo>
                  <a:pt x="851185" y="465827"/>
                </a:lnTo>
                <a:lnTo>
                  <a:pt x="859955" y="378834"/>
                </a:lnTo>
                <a:cubicBezTo>
                  <a:pt x="904195" y="162634"/>
                  <a:pt x="1095489" y="0"/>
                  <a:pt x="13247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C46555-1030-4C1D-316E-98403EEE92DD}"/>
              </a:ext>
            </a:extLst>
          </p:cNvPr>
          <p:cNvSpPr/>
          <p:nvPr/>
        </p:nvSpPr>
        <p:spPr>
          <a:xfrm>
            <a:off x="5926238" y="1788351"/>
            <a:ext cx="5972537" cy="315403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dạy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1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1DA421-17D3-DECB-0597-75E8BC79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77" y="1226916"/>
            <a:ext cx="10638982" cy="432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8227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6E930C-7B9D-647A-71AD-3554406B7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31" y="1041722"/>
            <a:ext cx="6700621" cy="52357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6B34A0-CFFE-6E09-AE92-02E48C80A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095" y="1819680"/>
            <a:ext cx="4511800" cy="36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0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A13CE5-700F-1BF8-352D-6A8831793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98" y="2178123"/>
            <a:ext cx="4838887" cy="3760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C9D3101-B903-358D-6D47-088777B6DB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21348" y="1740197"/>
            <a:ext cx="5250095" cy="43396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219170">
              <a:buClrTx/>
              <a:buSzTx/>
              <a:defRPr/>
            </a:pPr>
            <a:r>
              <a:rPr lang="vi-VN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vi-VN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Yêu Tổ quốc, Yêu đồng bào là biết giúp đỡ người gặp khó khăn.</a:t>
            </a:r>
            <a:endParaRPr lang="en-US" sz="540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AECC4-5FAB-C33A-E991-81A4B7361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355" y="407824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97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9D3101-B903-358D-6D47-088777B6DB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21348" y="1740197"/>
            <a:ext cx="5250095" cy="43396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219170">
              <a:buClrTx/>
              <a:buSzTx/>
              <a:defRPr/>
            </a:pPr>
            <a:r>
              <a:rPr lang="vi-VN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vi-VN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 tập tốt, lao động tốt là biết học bài làm bài đầy đủ, giúp đỡ mẹ việc nhà</a:t>
            </a:r>
            <a:endParaRPr lang="en-US" sz="540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AECC4-5FAB-C33A-E991-81A4B736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55" y="407824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39E9E4-16AD-C9C3-06C2-785294847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26" y="2188893"/>
            <a:ext cx="4506343" cy="3610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3243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9D3101-B903-358D-6D47-088777B6DB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3255" y="1596358"/>
            <a:ext cx="5989834" cy="51706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219170">
              <a:buClrTx/>
              <a:buSzTx/>
              <a:defRPr/>
            </a:pP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Đoàn kết tốt, kỉ luật tốt là trật tự trong lớp, trong lúc thảo luận, không tranh bạn đánh bạn.</a:t>
            </a:r>
            <a:endParaRPr lang="en-US" sz="540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AECC4-5FAB-C33A-E991-81A4B736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55" y="407824"/>
            <a:ext cx="7010400" cy="943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3865C4-5747-36B1-5644-D21D0616F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77" y="2301411"/>
            <a:ext cx="4467969" cy="346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8257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9D3101-B903-358D-6D47-088777B6DB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3255" y="1596358"/>
            <a:ext cx="5989834" cy="43396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219170">
              <a:buClrTx/>
              <a:buSzTx/>
              <a:defRPr/>
            </a:pPr>
            <a:r>
              <a:rPr lang="vi-VN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vi-VN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Giữ gìn vệ sinh thật tốt là luôn rửa tay thường xuyên, áo quần sạch sẽ gọn gàng.</a:t>
            </a:r>
            <a:endParaRPr lang="en-US" sz="540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AECC4-5FAB-C33A-E991-81A4B736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55" y="407824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FEAF72-FA5B-7C5C-09A6-FD7CAC959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93" y="1972639"/>
            <a:ext cx="4241726" cy="357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3938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9D3101-B903-358D-6D47-088777B6DB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50787" y="2007324"/>
            <a:ext cx="5989834" cy="35086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219170">
              <a:buClrTx/>
              <a:buSzTx/>
              <a:defRPr/>
            </a:pPr>
            <a:r>
              <a:rPr lang="vi-VN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vi-VN" sz="5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Khiêm tốn thật thà dũng cảm là biết nhận lỗi khi làm sai.</a:t>
            </a:r>
            <a:endParaRPr lang="en-US" sz="540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AECC4-5FAB-C33A-E991-81A4B736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55" y="407824"/>
            <a:ext cx="7010400" cy="943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C48A2C-8404-E671-EBD2-8A4CA2E5B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30" y="2153542"/>
            <a:ext cx="4834387" cy="3637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951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216311-CB1E-D64B-01D9-D53EF1B3F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628"/>
            <a:ext cx="12191999" cy="6945067"/>
          </a:xfrm>
          <a:prstGeom prst="rect">
            <a:avLst/>
          </a:prstGeom>
        </p:spPr>
      </p:pic>
      <p:pic>
        <p:nvPicPr>
          <p:cNvPr id="4" name="Picture 3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4EE0A063-B15E-B4B3-7E5C-801DDD081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62" y="2113666"/>
            <a:ext cx="7821937" cy="48016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8E1C64-D2EF-5B1D-ACEA-C5E80BB53D60}"/>
              </a:ext>
            </a:extLst>
          </p:cNvPr>
          <p:cNvSpPr/>
          <p:nvPr/>
        </p:nvSpPr>
        <p:spPr>
          <a:xfrm>
            <a:off x="299719" y="1444721"/>
            <a:ext cx="3916681" cy="3762279"/>
          </a:xfrm>
          <a:prstGeom prst="roundRect">
            <a:avLst/>
          </a:prstGeom>
          <a:solidFill>
            <a:srgbClr val="CC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342917" marR="0" lvl="0" indent="-342917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mặt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17" marR="0" lvl="0" indent="-342917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17" marR="0" lvl="0" indent="-342917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17" marR="0" lvl="0" indent="-342917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xử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65306B-F125-B794-7CAD-523129339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62" y="219035"/>
            <a:ext cx="11632176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69958"/>
      </p:ext>
    </p:extLst>
  </p:cSld>
  <p:clrMapOvr>
    <a:masterClrMapping/>
  </p:clrMapOvr>
</p:sld>
</file>

<file path=ppt/theme/theme1.xml><?xml version="1.0" encoding="utf-8"?>
<a:theme xmlns:a="http://schemas.openxmlformats.org/drawingml/2006/main" name="Spelling Choice Boards by Slidesgo">
  <a:themeElements>
    <a:clrScheme name="Simple Light">
      <a:dk1>
        <a:srgbClr val="000000"/>
      </a:dk1>
      <a:lt1>
        <a:srgbClr val="FFFFFF"/>
      </a:lt1>
      <a:dk2>
        <a:srgbClr val="3B8B00"/>
      </a:dk2>
      <a:lt2>
        <a:srgbClr val="882F27"/>
      </a:lt2>
      <a:accent1>
        <a:srgbClr val="51AB00"/>
      </a:accent1>
      <a:accent2>
        <a:srgbClr val="FF650D"/>
      </a:accent2>
      <a:accent3>
        <a:srgbClr val="9FA7AB"/>
      </a:accent3>
      <a:accent4>
        <a:srgbClr val="FFBD00"/>
      </a:accent4>
      <a:accent5>
        <a:srgbClr val="B1E4FD"/>
      </a:accent5>
      <a:accent6>
        <a:srgbClr val="FF9BBA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129</Words>
  <Application>Microsoft Office PowerPoint</Application>
  <PresentationFormat>Widescreen</PresentationFormat>
  <Paragraphs>12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Alata</vt:lpstr>
      <vt:lpstr>Amatic SC</vt:lpstr>
      <vt:lpstr>Arial</vt:lpstr>
      <vt:lpstr>Calibri</vt:lpstr>
      <vt:lpstr>Calibri Light</vt:lpstr>
      <vt:lpstr>Cambria</vt:lpstr>
      <vt:lpstr>Fira Sans</vt:lpstr>
      <vt:lpstr>Times New Roman</vt:lpstr>
      <vt:lpstr>Spelling Choice Boards by Slidesgo</vt:lpstr>
      <vt:lpstr>Office Theme</vt:lpstr>
      <vt:lpstr>1_Office Theme</vt:lpstr>
      <vt:lpstr>PowerPoint Presentation</vt:lpstr>
      <vt:lpstr>PowerPoint Presentation</vt:lpstr>
      <vt:lpstr>PowerPoint Presentation</vt:lpstr>
      <vt:lpstr>1. Yêu Tổ quốc, Yêu đồng bào là biết giúp đỡ người gặp khó khăn.</vt:lpstr>
      <vt:lpstr>2. Học tập tốt, lao động tốt là biết học bài làm bài đầy đủ, giúp đỡ mẹ việc nhà</vt:lpstr>
      <vt:lpstr>3. Đoàn kết tốt, kỉ luật tốt là trật tự trong lớp, trong lúc thảo luận, không tranh bạn đánh bạn.</vt:lpstr>
      <vt:lpstr>4. Giữ gìn vệ sinh thật tốt là luôn rửa tay thường xuyên, áo quần sạch sẽ gọn gàng.</vt:lpstr>
      <vt:lpstr>5. Khiêm tốn thật thà dũng cảm là biết nhận lỗi khi làm sai.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</dc:title>
  <dc:creator>Thao Tran</dc:creator>
  <cp:lastModifiedBy>Techsi.vn</cp:lastModifiedBy>
  <cp:revision>49</cp:revision>
  <dcterms:created xsi:type="dcterms:W3CDTF">2023-07-31T09:00:28Z</dcterms:created>
  <dcterms:modified xsi:type="dcterms:W3CDTF">2025-11-24T05:43:57Z</dcterms:modified>
</cp:coreProperties>
</file>