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409" r:id="rId2"/>
    <p:sldId id="410" r:id="rId3"/>
    <p:sldId id="411" r:id="rId4"/>
    <p:sldId id="346" r:id="rId5"/>
    <p:sldId id="359" r:id="rId6"/>
    <p:sldId id="404" r:id="rId7"/>
    <p:sldId id="405" r:id="rId8"/>
    <p:sldId id="362" r:id="rId9"/>
    <p:sldId id="388" r:id="rId10"/>
    <p:sldId id="412" r:id="rId11"/>
    <p:sldId id="364" r:id="rId12"/>
    <p:sldId id="403" r:id="rId13"/>
    <p:sldId id="374" r:id="rId14"/>
    <p:sldId id="393" r:id="rId15"/>
    <p:sldId id="401" r:id="rId16"/>
    <p:sldId id="413" r:id="rId17"/>
    <p:sldId id="414" r:id="rId18"/>
    <p:sldId id="415" r:id="rId19"/>
    <p:sldId id="407" r:id="rId20"/>
    <p:sldId id="41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99CC"/>
    <a:srgbClr val="FFCCCC"/>
    <a:srgbClr val="660033"/>
    <a:srgbClr val="0000CC"/>
    <a:srgbClr val="FFFFFF"/>
    <a:srgbClr val="003399"/>
    <a:srgbClr val="FFFFCC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965" y="32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29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53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33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24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93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51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86989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762026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4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09" y="1571233"/>
            <a:ext cx="5435234" cy="271196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6" y="4543933"/>
            <a:ext cx="2252605" cy="1055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1580"/>
            <a:ext cx="9144000" cy="939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4" y="4846458"/>
            <a:ext cx="9144000" cy="1154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2" y="2861292"/>
            <a:ext cx="1550194" cy="25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6" y="4157690"/>
            <a:ext cx="1342872" cy="14857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75" y="4397312"/>
            <a:ext cx="901095" cy="10064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3" y="4714552"/>
            <a:ext cx="2094194" cy="816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5" y="5241056"/>
            <a:ext cx="826235" cy="4740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3828741"/>
            <a:ext cx="1698179" cy="20814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29" y="856304"/>
            <a:ext cx="977966" cy="9448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6" y="4820112"/>
            <a:ext cx="3668754" cy="10154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4" y="1119175"/>
            <a:ext cx="1616790" cy="4714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5" y="1136749"/>
            <a:ext cx="1400175" cy="132873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" y="1778732"/>
            <a:ext cx="1227373" cy="14813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26" y="3203873"/>
            <a:ext cx="1278542" cy="9144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0" y="5575822"/>
            <a:ext cx="271463" cy="27860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2" y="1163008"/>
            <a:ext cx="1110400" cy="47148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32" y="3440823"/>
            <a:ext cx="337154" cy="19933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995309" y="3185266"/>
            <a:ext cx="558549" cy="539615"/>
          </a:xfrm>
          <a:prstGeom prst="rect">
            <a:avLst/>
          </a:prstGeom>
        </p:spPr>
      </p:pic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>
            <a:off x="2299795" y="2881427"/>
            <a:ext cx="46863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73: </a:t>
            </a:r>
            <a:r>
              <a:rPr lang="en-US" sz="27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P-211" pitchFamily="34" charset="0"/>
                <a:cs typeface="Times New Roman"/>
              </a:rPr>
              <a:t>ươn</a:t>
            </a:r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P-211" pitchFamily="34" charset="0"/>
                <a:cs typeface="Times New Roman"/>
              </a:rPr>
              <a:t> - </a:t>
            </a:r>
            <a:r>
              <a:rPr lang="en-US" sz="27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P-211" pitchFamily="34" charset="0"/>
                <a:cs typeface="Times New Roman"/>
              </a:rPr>
              <a:t>ương</a:t>
            </a:r>
            <a:endParaRPr lang="en-US" sz="27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HP-211" pitchFamily="34" charset="0"/>
              <a:cs typeface="Times New Roman"/>
            </a:endParaRPr>
          </a:p>
        </p:txBody>
      </p:sp>
      <p:sp>
        <p:nvSpPr>
          <p:cNvPr id="30" name="WordArt 15"/>
          <p:cNvSpPr>
            <a:spLocks noChangeArrowheads="1" noChangeShapeType="1" noTextEdit="1"/>
          </p:cNvSpPr>
          <p:nvPr/>
        </p:nvSpPr>
        <p:spPr bwMode="auto">
          <a:xfrm>
            <a:off x="2479934" y="2091651"/>
            <a:ext cx="4400550" cy="45051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MÔN TIẾNG VIỆT – LỚP 1</a:t>
            </a:r>
          </a:p>
        </p:txBody>
      </p:sp>
    </p:spTree>
    <p:extLst>
      <p:ext uri="{BB962C8B-B14F-4D97-AF65-F5344CB8AC3E}">
        <p14:creationId xmlns:p14="http://schemas.microsoft.com/office/powerpoint/2010/main" val="161114444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6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3210" y="-285208"/>
            <a:ext cx="9677399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7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7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7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7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7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um</a:t>
            </a:r>
            <a:endParaRPr lang="en-US" sz="7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6836" y="-977265"/>
            <a:ext cx="9677399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9517" y="823672"/>
            <a:ext cx="2196952" cy="7620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0095" y="823672"/>
            <a:ext cx="2047229" cy="7620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4427" y="1655174"/>
            <a:ext cx="2962124" cy="7620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ượn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227494" y="1655174"/>
            <a:ext cx="9525000" cy="2590800"/>
            <a:chOff x="221666" y="3227070"/>
            <a:chExt cx="9525000" cy="2590800"/>
          </a:xfrm>
        </p:grpSpPr>
        <p:sp>
          <p:nvSpPr>
            <p:cNvPr id="10" name="Rectangle 9"/>
            <p:cNvSpPr/>
            <p:nvPr/>
          </p:nvSpPr>
          <p:spPr>
            <a:xfrm>
              <a:off x="221666" y="3285955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lươn</a:t>
              </a:r>
              <a:r>
                <a:rPr lang="en-US" sz="4800" dirty="0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 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1466" y="3227070"/>
              <a:ext cx="2590800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rướn</a:t>
              </a:r>
              <a:endParaRPr lang="en-US" sz="48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4666" y="3303270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sườn</a:t>
              </a:r>
              <a:endParaRPr lang="en-US" sz="48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42899" y="3303270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vượn</a:t>
              </a:r>
              <a:endParaRPr lang="en-US" sz="48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342916" y="2229392"/>
            <a:ext cx="9370356" cy="2901485"/>
            <a:chOff x="242734" y="4038600"/>
            <a:chExt cx="9370356" cy="2901485"/>
          </a:xfrm>
        </p:grpSpPr>
        <p:sp>
          <p:nvSpPr>
            <p:cNvPr id="14" name="Rectangle 11"/>
            <p:cNvSpPr/>
            <p:nvPr/>
          </p:nvSpPr>
          <p:spPr>
            <a:xfrm>
              <a:off x="5022266" y="4377148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sương</a:t>
              </a:r>
              <a:endParaRPr lang="en-US" sz="48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Rectangle 12"/>
            <p:cNvSpPr/>
            <p:nvPr/>
          </p:nvSpPr>
          <p:spPr>
            <a:xfrm>
              <a:off x="7209323" y="4377148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tưởng</a:t>
              </a:r>
              <a:endParaRPr lang="en-US" sz="48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2539930" y="4425485"/>
              <a:ext cx="2590800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phượng</a:t>
              </a:r>
              <a:endParaRPr lang="en-US" sz="48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Rectangle 9"/>
            <p:cNvSpPr/>
            <p:nvPr/>
          </p:nvSpPr>
          <p:spPr>
            <a:xfrm>
              <a:off x="242734" y="4038600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  </a:t>
              </a:r>
              <a:endParaRPr lang="en-US" sz="48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hướng</a:t>
              </a:r>
              <a:endParaRPr lang="en-US" sz="48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8" name="Rectangle 9"/>
          <p:cNvSpPr/>
          <p:nvPr/>
        </p:nvSpPr>
        <p:spPr>
          <a:xfrm>
            <a:off x="6130834" y="5228510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ường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111034" y="5228510"/>
            <a:ext cx="2590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4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ườn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2930434" y="5228510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4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8" descr="lam-sao-de-co-khu-vuon-dep-e1524736406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834" y="4542710"/>
            <a:ext cx="1828800" cy="1035844"/>
          </a:xfrm>
          <a:prstGeom prst="rect">
            <a:avLst/>
          </a:prstGeom>
        </p:spPr>
      </p:pic>
      <p:pic>
        <p:nvPicPr>
          <p:cNvPr id="22" name="Picture 11" descr="tải xuống (3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3834" y="4618910"/>
            <a:ext cx="1981200" cy="892629"/>
          </a:xfrm>
          <a:prstGeom prst="rect">
            <a:avLst/>
          </a:prstGeom>
        </p:spPr>
      </p:pic>
      <p:pic>
        <p:nvPicPr>
          <p:cNvPr id="23" name="Picture 13" descr="tải xuố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5634" y="4542710"/>
            <a:ext cx="1752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 animBg="1"/>
      <p:bldP spid="9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ston"/>
              </a:rPr>
              <a:t>Nghỉ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sto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ston"/>
              </a:rPr>
              <a:t>giải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sto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ston"/>
              </a:rPr>
              <a:t>lao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Con-Chim-Vanh-Khu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198042" y="6205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Luyện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viết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ài 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266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3</a:t>
            </a:r>
            <a:endParaRPr lang="en-US" sz="2600" b="1" dirty="0">
              <a:solidFill>
                <a:schemeClr val="tx1"/>
              </a:solidFill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Con-Chim-Vanh-Khu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38800" y="5977347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71600" y="457200"/>
            <a:ext cx="40386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4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4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lao</a:t>
            </a:r>
            <a:endParaRPr lang="en-US" sz="4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76200" y="6306403"/>
            <a:ext cx="9144000" cy="551597"/>
          </a:xfrm>
          <a:prstGeom prst="rect">
            <a:avLst/>
          </a:prstGeom>
        </p:spPr>
      </p:pic>
      <p:sp>
        <p:nvSpPr>
          <p:cNvPr id="19" name="Rectangle 2"/>
          <p:cNvSpPr/>
          <p:nvPr/>
        </p:nvSpPr>
        <p:spPr>
          <a:xfrm>
            <a:off x="304800" y="3810000"/>
            <a:ext cx="88392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xua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tan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màn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sương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bừng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tỉnh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dài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vươn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Làng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ràng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âm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thanh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Hình ả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191183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" y="5498952"/>
            <a:ext cx="9144000" cy="9391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93" y="5662220"/>
            <a:ext cx="2252605" cy="105501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2" y="5179660"/>
            <a:ext cx="901095" cy="10064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57" y="4975959"/>
            <a:ext cx="1342872" cy="148573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88077" y="6012183"/>
            <a:ext cx="9144000" cy="55159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" y="6320139"/>
            <a:ext cx="9144000" cy="53257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" y="5640721"/>
            <a:ext cx="2094194" cy="81625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6451107"/>
            <a:ext cx="9272257" cy="36389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" y="4151881"/>
            <a:ext cx="2207825" cy="27061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567618"/>
            <a:ext cx="3668754" cy="101540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7" y="1565374"/>
            <a:ext cx="1110400" cy="471488"/>
          </a:xfrm>
          <a:prstGeom prst="rect">
            <a:avLst/>
          </a:prstGeom>
        </p:spPr>
      </p:pic>
      <p:sp>
        <p:nvSpPr>
          <p:cNvPr id="38" name="Oval 6"/>
          <p:cNvSpPr/>
          <p:nvPr/>
        </p:nvSpPr>
        <p:spPr>
          <a:xfrm>
            <a:off x="914400" y="12192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Oval 7"/>
          <p:cNvSpPr/>
          <p:nvPr/>
        </p:nvSpPr>
        <p:spPr>
          <a:xfrm>
            <a:off x="7738468" y="8382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40" name="Oval 8"/>
          <p:cNvSpPr/>
          <p:nvPr/>
        </p:nvSpPr>
        <p:spPr>
          <a:xfrm>
            <a:off x="4419600" y="1524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Rectangle 17"/>
          <p:cNvSpPr/>
          <p:nvPr/>
        </p:nvSpPr>
        <p:spPr>
          <a:xfrm>
            <a:off x="381000" y="838200"/>
            <a:ext cx="88392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xua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tan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màn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sương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bừng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tỉnh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dài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vươn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Làng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ràng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âm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thanh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Oval 18"/>
          <p:cNvSpPr/>
          <p:nvPr/>
        </p:nvSpPr>
        <p:spPr>
          <a:xfrm>
            <a:off x="7142879" y="27813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Oval 19"/>
          <p:cNvSpPr/>
          <p:nvPr/>
        </p:nvSpPr>
        <p:spPr>
          <a:xfrm>
            <a:off x="152400" y="23622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Oval 20"/>
          <p:cNvSpPr/>
          <p:nvPr/>
        </p:nvSpPr>
        <p:spPr>
          <a:xfrm>
            <a:off x="6837951" y="349763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Rectangle 22"/>
          <p:cNvSpPr/>
          <p:nvPr/>
        </p:nvSpPr>
        <p:spPr>
          <a:xfrm>
            <a:off x="381000" y="838200"/>
            <a:ext cx="88392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xua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tan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màn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sương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bừng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tỉnh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dài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vươn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Làng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ràng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âm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thanh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Oval 21"/>
          <p:cNvSpPr/>
          <p:nvPr/>
        </p:nvSpPr>
        <p:spPr>
          <a:xfrm>
            <a:off x="152400" y="4159939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8415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/>
      <p:bldP spid="46" grpId="1"/>
      <p:bldP spid="47" grpId="0" animBg="1"/>
      <p:bldP spid="48" grpId="0" animBg="1"/>
      <p:bldP spid="49" grpId="0" animBg="1"/>
      <p:bldP spid="51" grpId="0"/>
      <p:bldP spid="51" grpId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" y="5498952"/>
            <a:ext cx="9144000" cy="9391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93" y="5662220"/>
            <a:ext cx="2252605" cy="105501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2" y="5179660"/>
            <a:ext cx="901095" cy="10064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57" y="4975959"/>
            <a:ext cx="1342872" cy="148573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88077" y="6012183"/>
            <a:ext cx="9144000" cy="55159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" y="6320139"/>
            <a:ext cx="9144000" cy="53257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" y="5640721"/>
            <a:ext cx="2094194" cy="81625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6451107"/>
            <a:ext cx="9143999" cy="36389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" y="4151881"/>
            <a:ext cx="2207825" cy="27061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567618"/>
            <a:ext cx="3668754" cy="101540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7" y="1565374"/>
            <a:ext cx="1110400" cy="471488"/>
          </a:xfrm>
          <a:prstGeom prst="rect">
            <a:avLst/>
          </a:prstGeom>
        </p:spPr>
      </p:pic>
      <p:sp>
        <p:nvSpPr>
          <p:cNvPr id="22" name="Rectangle 7"/>
          <p:cNvSpPr/>
          <p:nvPr/>
        </p:nvSpPr>
        <p:spPr>
          <a:xfrm>
            <a:off x="2751671" y="303742"/>
            <a:ext cx="4343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Buổi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sáng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em</a:t>
            </a:r>
            <a:endParaRPr lang="en-US" sz="3600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14"/>
          <a:srcRect l="52084" t="57408" r="24999" b="17407"/>
          <a:stretch/>
        </p:blipFill>
        <p:spPr>
          <a:xfrm>
            <a:off x="23948" y="1565374"/>
            <a:ext cx="9120052" cy="528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" y="3629"/>
            <a:ext cx="2586522" cy="9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8573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06212" y="2819400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600" dirty="0" err="1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endParaRPr lang="en-US" sz="3600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412" y="2819400"/>
            <a:ext cx="2590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3600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endParaRPr lang="en-US" sz="3600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212" y="2819400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3600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sương</a:t>
            </a:r>
            <a:endParaRPr lang="en-US" sz="3600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8041" y="685800"/>
            <a:ext cx="1670921" cy="457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  <a:latin typeface="HP-211" pitchFamily="34" charset="0"/>
                <a:cs typeface="Arial-SGK-TV" pitchFamily="2" charset="0"/>
              </a:rPr>
              <a:t>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1" y="685800"/>
            <a:ext cx="1554858" cy="457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HP-211" pitchFamily="34" charset="0"/>
                <a:cs typeface="Arial-SGK-TV" pitchFamily="2" charset="0"/>
              </a:rPr>
              <a:t>ươn</a:t>
            </a:r>
            <a:endParaRPr lang="en-US" sz="3200" dirty="0">
              <a:solidFill>
                <a:srgbClr val="FF0000"/>
              </a:solidFill>
              <a:latin typeface="HP-211" pitchFamily="34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0900" y="1219200"/>
            <a:ext cx="2362200" cy="5334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HP-211" pitchFamily="34" charset="0"/>
                <a:cs typeface="Arial-SGK-TV" pitchFamily="2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HP-211" pitchFamily="34" charset="0"/>
                <a:cs typeface="Arial-SGK-TV" pitchFamily="2" charset="0"/>
              </a:rPr>
              <a:t>ượn</a:t>
            </a:r>
            <a:endParaRPr lang="en-US" sz="3200" dirty="0">
              <a:solidFill>
                <a:srgbClr val="FF0000"/>
              </a:solidFill>
              <a:latin typeface="HP-211" pitchFamily="34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-762000"/>
            <a:ext cx="9028212" cy="1910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548" y="1331921"/>
            <a:ext cx="24037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lươn</a:t>
            </a:r>
            <a:r>
              <a:rPr lang="en-US" sz="36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  <a:p>
            <a:r>
              <a:rPr lang="en-US" sz="36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hướng</a:t>
            </a:r>
            <a:endParaRPr lang="en-US" sz="36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1270" y="1349236"/>
            <a:ext cx="24037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rướn</a:t>
            </a:r>
            <a:endParaRPr lang="en-US" sz="3600" dirty="0" smtClean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phượng</a:t>
            </a:r>
            <a:endParaRPr lang="en-US" sz="36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9581" y="1349236"/>
            <a:ext cx="24037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sườn</a:t>
            </a:r>
            <a:endParaRPr lang="en-US" sz="3600" dirty="0" smtClean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sương</a:t>
            </a:r>
            <a:endParaRPr lang="en-US" sz="36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09381" y="1349236"/>
            <a:ext cx="24037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vượn</a:t>
            </a:r>
            <a:endParaRPr lang="en-US" sz="3600" dirty="0" smtClean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tưởng</a:t>
            </a:r>
            <a:endParaRPr lang="en-US" sz="36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763" y="4403921"/>
            <a:ext cx="8839200" cy="222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xua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tan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màn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sương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bừng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tỉnh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dài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vươn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Làng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ràng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âm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thanh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  <p:bldP spid="8" grpId="0" animBg="1"/>
      <p:bldP spid="11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474"/>
            <a:ext cx="9144000" cy="939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4" y="5102422"/>
            <a:ext cx="2234728" cy="6530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28257" y="5293408"/>
            <a:ext cx="9144000" cy="551597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1526458" y="2307658"/>
            <a:ext cx="5965091" cy="2443166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17" y="645273"/>
            <a:ext cx="2647327" cy="26473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98" y="3034522"/>
            <a:ext cx="1727024" cy="16389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" y="1800985"/>
            <a:ext cx="1348927" cy="16280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05" y="1450822"/>
            <a:ext cx="1616790" cy="4714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65" y="1385773"/>
            <a:ext cx="1110400" cy="4714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8179"/>
            <a:ext cx="9144000" cy="53257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2951"/>
            <a:ext cx="2094194" cy="81625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3828741"/>
            <a:ext cx="1698179" cy="20814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6856"/>
            <a:ext cx="9272257" cy="363894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2855195" y="2361344"/>
            <a:ext cx="2800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kern="0" dirty="0" err="1">
                <a:latin typeface="Arial-SGK-TV" pitchFamily="2" charset="0"/>
                <a:cs typeface="Arial-SGK-TV" pitchFamily="2" charset="0"/>
              </a:rPr>
              <a:t>ươm</a:t>
            </a:r>
            <a:r>
              <a:rPr lang="en-US" sz="3300" b="1" kern="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300" b="1" kern="0" dirty="0" err="1">
                <a:latin typeface="Arial-SGK-TV" pitchFamily="2" charset="0"/>
                <a:cs typeface="Arial-SGK-TV" pitchFamily="2" charset="0"/>
              </a:rPr>
              <a:t>ươp</a:t>
            </a:r>
            <a:endParaRPr lang="en-US" sz="3300" b="1" kern="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1712195" y="3064169"/>
            <a:ext cx="731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chườm</a:t>
            </a:r>
            <a:r>
              <a:rPr lang="en-US" sz="2700" b="1" kern="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700" b="1" kern="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đượm</a:t>
            </a:r>
            <a:r>
              <a:rPr lang="en-US" sz="2700" b="1" kern="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700" b="1" kern="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r>
              <a:rPr lang="en-US" sz="2700" b="1" kern="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700" b="1" kern="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ướp</a:t>
            </a:r>
            <a:endParaRPr lang="en-US" sz="2700" b="1" kern="0" dirty="0">
              <a:solidFill>
                <a:srgbClr val="0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1526458" y="3963201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bướm</a:t>
            </a:r>
            <a:r>
              <a:rPr lang="en-US" sz="2400" b="1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nườm</a:t>
            </a:r>
            <a:r>
              <a:rPr lang="en-US" sz="2400" b="1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nượp</a:t>
            </a:r>
            <a:r>
              <a:rPr lang="en-US" sz="2400" b="1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giàn</a:t>
            </a:r>
            <a:r>
              <a:rPr lang="en-US" sz="2400" b="1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endParaRPr lang="en-US" sz="2400" b="1" dirty="0">
              <a:solidFill>
                <a:srgbClr val="0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00032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8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8" grpId="0"/>
          <p:bldP spid="24" grpId="0"/>
          <p:bldP spid="2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1290804"/>
            <a:ext cx="6263882" cy="45249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35" y="1870710"/>
            <a:ext cx="4130040" cy="4130040"/>
          </a:xfrm>
          <a:prstGeom prst="rect">
            <a:avLst/>
          </a:prstGeom>
        </p:spPr>
      </p:pic>
      <p:pic>
        <p:nvPicPr>
          <p:cNvPr id="13" name="图片 12" descr="图片包含 室内, 墙壁, 绿色&#10;&#10;已生成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7" y="4748240"/>
            <a:ext cx="2321271" cy="927862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994471" y="3048000"/>
            <a:ext cx="52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Xin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chào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hẹn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gặp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-SGK-TV" pitchFamily="2" charset="0"/>
              </a:rPr>
              <a:t>!</a:t>
            </a:r>
            <a:endParaRPr lang="vi-V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979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474"/>
            <a:ext cx="9144000" cy="939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4" y="5102422"/>
            <a:ext cx="2234728" cy="6530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28257" y="5293408"/>
            <a:ext cx="9144000" cy="551597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1103812" y="1863455"/>
            <a:ext cx="6499271" cy="2895189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49" y="726199"/>
            <a:ext cx="2647327" cy="26473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98" y="3034522"/>
            <a:ext cx="1727024" cy="16389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0" y="1029114"/>
            <a:ext cx="1348927" cy="16280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3" y="974797"/>
            <a:ext cx="1616790" cy="4714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65" y="1385773"/>
            <a:ext cx="1110400" cy="4714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8179"/>
            <a:ext cx="9144000" cy="53257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2951"/>
            <a:ext cx="2094194" cy="81625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3828741"/>
            <a:ext cx="1698179" cy="20814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6856"/>
            <a:ext cx="9272257" cy="363894"/>
          </a:xfrm>
          <a:prstGeom prst="rect">
            <a:avLst/>
          </a:prstGeom>
        </p:spPr>
      </p:pic>
      <p:sp>
        <p:nvSpPr>
          <p:cNvPr id="19" name="Rectangle 4"/>
          <p:cNvSpPr/>
          <p:nvPr/>
        </p:nvSpPr>
        <p:spPr>
          <a:xfrm>
            <a:off x="1134237" y="2113296"/>
            <a:ext cx="6821995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704850" indent="190500" algn="just">
              <a:lnSpc>
                <a:spcPct val="110000"/>
              </a:lnSpc>
              <a:spcAft>
                <a:spcPts val="2400"/>
              </a:spcAft>
            </a:pP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Nắng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vàng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ươm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như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mật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trải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khắp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sân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.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Chú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mèo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mướp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thảnh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thơi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nằm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sưởi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nắng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bên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thềm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.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Mắt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chú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lim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, dim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ra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điều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thích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thú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.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Mấy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sợi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ria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mép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rung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rinh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.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Đừng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thấy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mèo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ta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hay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nằm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dài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mà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nghĩ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chú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lười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.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Sưởi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nắng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giúp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mèo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dẻo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dai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hơn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 </a:t>
            </a:r>
            <a:r>
              <a:rPr lang="en-US" sz="2100" b="1" dirty="0" err="1">
                <a:latin typeface="Arial-SGK-TV" pitchFamily="2" charset="0"/>
                <a:ea typeface="Verdana" pitchFamily="34" charset="0"/>
                <a:cs typeface="Arial-SGK-TV" pitchFamily="2" charset="0"/>
              </a:rPr>
              <a:t>đấy</a:t>
            </a:r>
            <a:r>
              <a:rPr lang="en-US" sz="2100" b="1" dirty="0">
                <a:latin typeface="Arial-SGK-TV" pitchFamily="2" charset="0"/>
                <a:ea typeface="Verdana" pitchFamily="34" charset="0"/>
                <a:cs typeface="Arial-SGK-TV" pitchFamily="2" charset="0"/>
              </a:rPr>
              <a:t>.</a:t>
            </a:r>
            <a:r>
              <a:rPr lang="en-US" sz="2100" b="1" dirty="0"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 </a:t>
            </a:r>
            <a:endParaRPr lang="en-US" sz="2100" b="1" dirty="0"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85120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608359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1816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lượn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sườn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đồi</a:t>
            </a:r>
            <a:endParaRPr lang="vi-VN" sz="32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43400" y="5257800"/>
            <a:ext cx="7620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24600" y="5273040"/>
            <a:ext cx="7620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80657" y="5174192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SGK-TV"/>
              </a:rPr>
              <a:t>ương</a:t>
            </a:r>
            <a:endParaRPr lang="en-US" sz="3200" b="1" dirty="0">
              <a:solidFill>
                <a:srgbClr val="FF0000"/>
              </a:solidFill>
              <a:latin typeface="Arial-SGK-TV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23331" y="5169187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SGK-TV"/>
              </a:rPr>
              <a:t>ượn</a:t>
            </a:r>
            <a:endParaRPr lang="en-US" sz="3200" b="1" dirty="0">
              <a:solidFill>
                <a:srgbClr val="FF0000"/>
              </a:solidFill>
              <a:latin typeface="Arial-SGK-TV"/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" y="144468"/>
            <a:ext cx="9035283" cy="445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3210" y="-285208"/>
            <a:ext cx="9677399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7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7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7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7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7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um</a:t>
            </a:r>
            <a:endParaRPr lang="en-US" sz="7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33399" y="-762000"/>
            <a:ext cx="9677399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r>
              <a:rPr lang="en-US" sz="7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8442" y="1066800"/>
            <a:ext cx="2447585" cy="12954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1111" y="1066800"/>
            <a:ext cx="2280781" cy="12954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0076" y="2362200"/>
            <a:ext cx="3300049" cy="12954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ượn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221666" y="3227070"/>
            <a:ext cx="9525000" cy="2590800"/>
            <a:chOff x="221666" y="3227070"/>
            <a:chExt cx="9525000" cy="2590800"/>
          </a:xfrm>
        </p:grpSpPr>
        <p:sp>
          <p:nvSpPr>
            <p:cNvPr id="10" name="Rectangle 9"/>
            <p:cNvSpPr/>
            <p:nvPr/>
          </p:nvSpPr>
          <p:spPr>
            <a:xfrm>
              <a:off x="221666" y="3285955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lươn</a:t>
              </a:r>
              <a:r>
                <a:rPr lang="en-US" sz="4800" dirty="0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 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1466" y="3227070"/>
              <a:ext cx="2590800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rướn</a:t>
              </a:r>
              <a:endParaRPr lang="en-US" sz="48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4666" y="3303270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sườn</a:t>
              </a:r>
              <a:endParaRPr lang="en-US" sz="48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42899" y="3303270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vượn</a:t>
              </a:r>
              <a:endParaRPr lang="en-US" sz="48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242734" y="4038600"/>
            <a:ext cx="9370356" cy="2901485"/>
            <a:chOff x="242734" y="4038600"/>
            <a:chExt cx="9370356" cy="2901485"/>
          </a:xfrm>
        </p:grpSpPr>
        <p:sp>
          <p:nvSpPr>
            <p:cNvPr id="14" name="Rectangle 11"/>
            <p:cNvSpPr/>
            <p:nvPr/>
          </p:nvSpPr>
          <p:spPr>
            <a:xfrm>
              <a:off x="5022266" y="4377148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sương</a:t>
              </a:r>
              <a:endParaRPr lang="en-US" sz="48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Rectangle 12"/>
            <p:cNvSpPr/>
            <p:nvPr/>
          </p:nvSpPr>
          <p:spPr>
            <a:xfrm>
              <a:off x="7209323" y="4377148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tưởng</a:t>
              </a:r>
              <a:endParaRPr lang="en-US" sz="48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2539930" y="4425485"/>
              <a:ext cx="2590800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phượng</a:t>
              </a:r>
              <a:endParaRPr lang="en-US" sz="48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Rectangle 9"/>
            <p:cNvSpPr/>
            <p:nvPr/>
          </p:nvSpPr>
          <p:spPr>
            <a:xfrm>
              <a:off x="242734" y="4038600"/>
              <a:ext cx="2403767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  </a:t>
              </a:r>
              <a:endParaRPr lang="en-US" sz="48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  <a:p>
              <a:r>
                <a:rPr lang="en-US" sz="4800" dirty="0" err="1" smtClean="0">
                  <a:solidFill>
                    <a:srgbClr val="000066"/>
                  </a:solidFill>
                  <a:latin typeface="Arial-SGK-TV" pitchFamily="2" charset="0"/>
                  <a:cs typeface="Arial-SGK-TV" pitchFamily="2" charset="0"/>
                </a:rPr>
                <a:t>hướng</a:t>
              </a:r>
              <a:endParaRPr lang="en-US" sz="48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8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m-sao-de-co-khu-vuon-dep-e152473640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467600" cy="405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743200" y="4267200"/>
            <a:ext cx="373412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6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57200"/>
            <a:ext cx="7086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048000" y="4724400"/>
            <a:ext cx="373034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54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300" y="5029200"/>
            <a:ext cx="36576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4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ường</a:t>
            </a:r>
            <a:endParaRPr lang="en-US" sz="44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ải xuố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76962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4495800"/>
            <a:ext cx="3505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4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ường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3" y="4495800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44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ườn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4495800"/>
            <a:ext cx="304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44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 descr="lam-sao-de-co-khu-vuon-dep-e152473640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2438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tải xuống (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4294" y="1219200"/>
            <a:ext cx="253310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1" y="1219200"/>
            <a:ext cx="238696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87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273</Words>
  <Application>Microsoft Office PowerPoint</Application>
  <PresentationFormat>Trình chiếu Trên màn hình (4:3)</PresentationFormat>
  <Paragraphs>90</Paragraphs>
  <Slides>20</Slides>
  <Notes>8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2" baseType="lpstr">
      <vt:lpstr>宋体</vt:lpstr>
      <vt:lpstr>.VnCooperH</vt:lpstr>
      <vt:lpstr>Arial</vt:lpstr>
      <vt:lpstr>Arial-SGK-TV</vt:lpstr>
      <vt:lpstr>Ariston</vt:lpstr>
      <vt:lpstr>Calibri</vt:lpstr>
      <vt:lpstr>Century Schoolbook</vt:lpstr>
      <vt:lpstr>HP-211</vt:lpstr>
      <vt:lpstr>Times New Roman</vt:lpstr>
      <vt:lpstr>Verdana</vt:lpstr>
      <vt:lpstr>方正黑体简体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PC</cp:lastModifiedBy>
  <cp:revision>124</cp:revision>
  <dcterms:created xsi:type="dcterms:W3CDTF">2015-08-18T18:26:56Z</dcterms:created>
  <dcterms:modified xsi:type="dcterms:W3CDTF">2021-09-01T07:45:43Z</dcterms:modified>
</cp:coreProperties>
</file>