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404" r:id="rId2"/>
    <p:sldId id="342" r:id="rId3"/>
    <p:sldId id="371" r:id="rId4"/>
    <p:sldId id="346" r:id="rId5"/>
    <p:sldId id="408" r:id="rId6"/>
    <p:sldId id="389" r:id="rId7"/>
    <p:sldId id="362" r:id="rId8"/>
    <p:sldId id="391" r:id="rId9"/>
    <p:sldId id="392" r:id="rId10"/>
    <p:sldId id="410" r:id="rId11"/>
    <p:sldId id="364" r:id="rId12"/>
    <p:sldId id="403" r:id="rId13"/>
    <p:sldId id="393" r:id="rId14"/>
    <p:sldId id="374" r:id="rId15"/>
    <p:sldId id="400" r:id="rId16"/>
    <p:sldId id="401" r:id="rId17"/>
    <p:sldId id="366" r:id="rId18"/>
    <p:sldId id="411" r:id="rId19"/>
    <p:sldId id="367" r:id="rId20"/>
    <p:sldId id="409" r:id="rId21"/>
    <p:sldId id="40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CC"/>
    <a:srgbClr val="FFFF00"/>
    <a:srgbClr val="0000CC"/>
    <a:srgbClr val="000066"/>
    <a:srgbClr val="FF99CC"/>
    <a:srgbClr val="660033"/>
    <a:srgbClr val="003399"/>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8" d="100"/>
          <a:sy n="88" d="100"/>
        </p:scale>
        <p:origin x="1334" y="62"/>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E5A720D-178F-4880-BFF4-68C03B17C118}" type="slidenum">
              <a:rPr lang="en-US"/>
              <a:pPr>
                <a:defRPr/>
              </a:pPr>
              <a:t>‹#›</a:t>
            </a:fld>
            <a:endParaRPr lang="en-US"/>
          </a:p>
        </p:txBody>
      </p:sp>
    </p:spTree>
    <p:extLst>
      <p:ext uri="{BB962C8B-B14F-4D97-AF65-F5344CB8AC3E}">
        <p14:creationId xmlns:p14="http://schemas.microsoft.com/office/powerpoint/2010/main" val="667187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4</a:t>
            </a:fld>
            <a:endParaRPr lang="en-US"/>
          </a:p>
        </p:txBody>
      </p:sp>
    </p:spTree>
    <p:extLst>
      <p:ext uri="{BB962C8B-B14F-4D97-AF65-F5344CB8AC3E}">
        <p14:creationId xmlns:p14="http://schemas.microsoft.com/office/powerpoint/2010/main" val="20581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90E19F-02A6-4BCF-B75B-59404B5B23AB}" type="slidenum">
              <a:rPr lang="en-US" altLang="vi-VN"/>
              <a:pPr/>
              <a:t>21</a:t>
            </a:fld>
            <a:endParaRPr lang="en-US" altLang="vi-VN"/>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319508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293733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636340-CD10-434A-AD8A-A36531D595E7}" type="slidenum">
              <a:rPr lang="en-US" smtClean="0"/>
              <a:pPr>
                <a:defRPr/>
              </a:pPr>
              <a:t>‹#›</a:t>
            </a:fld>
            <a:endParaRPr lang="en-US"/>
          </a:p>
        </p:txBody>
      </p:sp>
    </p:spTree>
    <p:extLst>
      <p:ext uri="{BB962C8B-B14F-4D97-AF65-F5344CB8AC3E}">
        <p14:creationId xmlns:p14="http://schemas.microsoft.com/office/powerpoint/2010/main" val="35885877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F6EACB-9893-46C3-A996-4767F4393CF6}" type="slidenum">
              <a:rPr lang="en-US" smtClean="0"/>
              <a:pPr>
                <a:defRPr/>
              </a:pPr>
              <a:t>‹#›</a:t>
            </a:fld>
            <a:endParaRPr lang="en-US"/>
          </a:p>
        </p:txBody>
      </p:sp>
    </p:spTree>
    <p:extLst>
      <p:ext uri="{BB962C8B-B14F-4D97-AF65-F5344CB8AC3E}">
        <p14:creationId xmlns:p14="http://schemas.microsoft.com/office/powerpoint/2010/main" val="29388413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22B3FE-8C9B-4A29-842F-4D798D8C941C}" type="slidenum">
              <a:rPr lang="en-US" smtClean="0"/>
              <a:pPr>
                <a:defRPr/>
              </a:pPr>
              <a:t>‹#›</a:t>
            </a:fld>
            <a:endParaRPr lang="en-US"/>
          </a:p>
        </p:txBody>
      </p:sp>
    </p:spTree>
    <p:extLst>
      <p:ext uri="{BB962C8B-B14F-4D97-AF65-F5344CB8AC3E}">
        <p14:creationId xmlns:p14="http://schemas.microsoft.com/office/powerpoint/2010/main" val="2835416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4DB6FC-8B5A-49E2-BB71-B165F1F8ED2B}" type="slidenum">
              <a:rPr lang="en-US" smtClean="0"/>
              <a:pPr>
                <a:defRPr/>
              </a:pPr>
              <a:t>‹#›</a:t>
            </a:fld>
            <a:endParaRPr lang="en-US"/>
          </a:p>
        </p:txBody>
      </p:sp>
    </p:spTree>
    <p:extLst>
      <p:ext uri="{BB962C8B-B14F-4D97-AF65-F5344CB8AC3E}">
        <p14:creationId xmlns:p14="http://schemas.microsoft.com/office/powerpoint/2010/main" val="21336253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D6E830-E516-4A42-B078-2187DAF768EA}" type="slidenum">
              <a:rPr lang="en-US" smtClean="0"/>
              <a:pPr>
                <a:defRPr/>
              </a:pPr>
              <a:t>‹#›</a:t>
            </a:fld>
            <a:endParaRPr lang="en-US"/>
          </a:p>
        </p:txBody>
      </p:sp>
    </p:spTree>
    <p:extLst>
      <p:ext uri="{BB962C8B-B14F-4D97-AF65-F5344CB8AC3E}">
        <p14:creationId xmlns:p14="http://schemas.microsoft.com/office/powerpoint/2010/main" val="2129424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BBACD2-43A0-429D-8F9E-73619BEC4284}" type="slidenum">
              <a:rPr lang="en-US" smtClean="0"/>
              <a:pPr>
                <a:defRPr/>
              </a:pPr>
              <a:t>‹#›</a:t>
            </a:fld>
            <a:endParaRPr lang="en-US"/>
          </a:p>
        </p:txBody>
      </p:sp>
    </p:spTree>
    <p:extLst>
      <p:ext uri="{BB962C8B-B14F-4D97-AF65-F5344CB8AC3E}">
        <p14:creationId xmlns:p14="http://schemas.microsoft.com/office/powerpoint/2010/main" val="107924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D97154-3812-44BC-947E-341FA29205C9}" type="slidenum">
              <a:rPr lang="en-US" smtClean="0"/>
              <a:pPr>
                <a:defRPr/>
              </a:pPr>
              <a:t>‹#›</a:t>
            </a:fld>
            <a:endParaRPr lang="en-US"/>
          </a:p>
        </p:txBody>
      </p:sp>
    </p:spTree>
    <p:extLst>
      <p:ext uri="{BB962C8B-B14F-4D97-AF65-F5344CB8AC3E}">
        <p14:creationId xmlns:p14="http://schemas.microsoft.com/office/powerpoint/2010/main" val="29980078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04CFEA0-B269-4F90-9BE8-A22FC82A3B65}" type="slidenum">
              <a:rPr lang="en-US" smtClean="0"/>
              <a:pPr>
                <a:defRPr/>
              </a:pPr>
              <a:t>‹#›</a:t>
            </a:fld>
            <a:endParaRPr lang="en-US"/>
          </a:p>
        </p:txBody>
      </p:sp>
    </p:spTree>
    <p:extLst>
      <p:ext uri="{BB962C8B-B14F-4D97-AF65-F5344CB8AC3E}">
        <p14:creationId xmlns:p14="http://schemas.microsoft.com/office/powerpoint/2010/main" val="42461393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0D20ED-B10B-40D0-B3E0-E4A117FDA89A}" type="slidenum">
              <a:rPr lang="en-US" smtClean="0"/>
              <a:pPr>
                <a:defRPr/>
              </a:pPr>
              <a:t>‹#›</a:t>
            </a:fld>
            <a:endParaRPr lang="en-US"/>
          </a:p>
        </p:txBody>
      </p:sp>
    </p:spTree>
    <p:extLst>
      <p:ext uri="{BB962C8B-B14F-4D97-AF65-F5344CB8AC3E}">
        <p14:creationId xmlns:p14="http://schemas.microsoft.com/office/powerpoint/2010/main" val="22797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A59279-A010-47EC-B208-17A0C2B16740}" type="slidenum">
              <a:rPr lang="en-US" smtClean="0"/>
              <a:pPr>
                <a:defRPr/>
              </a:pPr>
              <a:t>‹#›</a:t>
            </a:fld>
            <a:endParaRPr lang="en-US"/>
          </a:p>
        </p:txBody>
      </p:sp>
    </p:spTree>
    <p:extLst>
      <p:ext uri="{BB962C8B-B14F-4D97-AF65-F5344CB8AC3E}">
        <p14:creationId xmlns:p14="http://schemas.microsoft.com/office/powerpoint/2010/main" val="25279198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30869047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gif"/></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audio" Target="file:///C:\Users\Admin\Desktop\Bai%20day%20on%20line%201\TUAN%2021%20PHONG%20D&#7882;CH\Tap%20vi&#234;t%20on%20t&#226;p\b&#224;i%2089%20I&#202;P%20-%20LI&#7870;P%20-%20&#431;&#7898;P%20-%20M&#431;&#7898;P\GHi%20&#226;m%20tap%20viet\VIET%20VO.m4a" TargetMode="Externa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Bộ ảnh nền PowerPoint dành cho giáo viên - Mẫu hình nền PowerPoint ..."/>
          <p:cNvPicPr>
            <a:picLocks noChangeAspect="1" noChangeArrowheads="1"/>
          </p:cNvPicPr>
          <p:nvPr/>
        </p:nvPicPr>
        <p:blipFill rotWithShape="1">
          <a:blip r:embed="rId2">
            <a:extLst>
              <a:ext uri="{28A0092B-C50C-407E-A947-70E740481C1C}">
                <a14:useLocalDpi xmlns:a14="http://schemas.microsoft.com/office/drawing/2010/main" val="0"/>
              </a:ext>
            </a:extLst>
          </a:blip>
          <a:srcRect l="2520" t="7609" r="1681" b="6522"/>
          <a:stretch/>
        </p:blipFill>
        <p:spPr bwMode="auto">
          <a:xfrm>
            <a:off x="17362" y="0"/>
            <a:ext cx="912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p:cNvSpPr>
            <a:spLocks noChangeArrowheads="1" noChangeShapeType="1" noTextEdit="1"/>
          </p:cNvSpPr>
          <p:nvPr/>
        </p:nvSpPr>
        <p:spPr bwMode="auto">
          <a:xfrm>
            <a:off x="1797298" y="3133422"/>
            <a:ext cx="5867400" cy="600681"/>
          </a:xfrm>
          <a:prstGeom prst="rect">
            <a:avLst/>
          </a:prstGeom>
        </p:spPr>
        <p:txBody>
          <a:bodyPr wrap="none" numCol="1" fromWordArt="1">
            <a:prstTxWarp prst="textPlain">
              <a:avLst>
                <a:gd name="adj" fmla="val 50000"/>
              </a:avLst>
            </a:prstTxWarp>
          </a:bodyPr>
          <a:lstStyle/>
          <a:p>
            <a:r>
              <a:rPr lang="en-US" sz="3600" b="1" kern="10" dirty="0">
                <a:ln w="9525">
                  <a:noFill/>
                  <a:round/>
                  <a:headEnd/>
                  <a:tailEnd/>
                </a:ln>
                <a:solidFill>
                  <a:srgbClr val="FF0000"/>
                </a:solidFill>
                <a:effectLst>
                  <a:outerShdw dist="45791" dir="2021404" algn="ctr" rotWithShape="0">
                    <a:srgbClr val="B2B2B2">
                      <a:alpha val="79999"/>
                    </a:srgbClr>
                  </a:outerShdw>
                </a:effectLst>
                <a:latin typeface="Times New Roman"/>
                <a:cs typeface="Times New Roman"/>
              </a:rPr>
              <a:t>MÔN TIẾNG VIỆT – LỚP 1</a:t>
            </a:r>
          </a:p>
        </p:txBody>
      </p:sp>
      <p:sp>
        <p:nvSpPr>
          <p:cNvPr id="6" name="WordArt 11"/>
          <p:cNvSpPr>
            <a:spLocks noChangeArrowheads="1" noChangeShapeType="1" noTextEdit="1"/>
          </p:cNvSpPr>
          <p:nvPr/>
        </p:nvSpPr>
        <p:spPr bwMode="auto">
          <a:xfrm>
            <a:off x="1929432" y="4193533"/>
            <a:ext cx="5302498" cy="762000"/>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BÀI 72: ươm - </a:t>
            </a:r>
            <a:r>
              <a:rPr lang="en-US" sz="3600" b="1" kern="10" dirty="0" err="1"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ươp</a:t>
            </a:r>
            <a:endParaRPr lang="en-US" sz="3600" b="1" kern="10" dirty="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endParaRPr>
          </a:p>
        </p:txBody>
      </p:sp>
    </p:spTree>
    <p:extLst>
      <p:ext uri="{BB962C8B-B14F-4D97-AF65-F5344CB8AC3E}">
        <p14:creationId xmlns:p14="http://schemas.microsoft.com/office/powerpoint/2010/main" val="145089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661" y="0"/>
            <a:ext cx="9114454" cy="6858000"/>
          </a:xfrm>
          <a:prstGeom prst="rect">
            <a:avLst/>
          </a:prstGeom>
        </p:spPr>
      </p:pic>
    </p:spTree>
    <p:extLst>
      <p:ext uri="{BB962C8B-B14F-4D97-AF65-F5344CB8AC3E}">
        <p14:creationId xmlns:p14="http://schemas.microsoft.com/office/powerpoint/2010/main" val="4133113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4"/>
                  <a:srcRect/>
                  <a:stretch>
                    <a:fillRect/>
                  </a:stretch>
                </a:blipFill>
                <a:latin typeface="Ariston"/>
              </a:rPr>
              <a:t>Thư Giãn</a:t>
            </a:r>
            <a:endParaRPr lang="en-US" sz="3600" kern="10">
              <a:ln w="9525">
                <a:round/>
                <a:headEnd/>
                <a:tailEnd/>
              </a:ln>
              <a:blipFill dpi="0" rotWithShape="0">
                <a:blip r:embed="rId4"/>
                <a:srcRect/>
                <a:stretch>
                  <a:fillRect/>
                </a:stretch>
              </a:blipFill>
              <a:latin typeface="Ariston"/>
            </a:endParaRPr>
          </a:p>
        </p:txBody>
      </p:sp>
      <p:pic>
        <p:nvPicPr>
          <p:cNvPr id="18436" name="Picture 6"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779" y="4158534"/>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079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4B46DF8A-1CAE-41AB-AF0D-9BE955DFA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5" y="1066800"/>
            <a:ext cx="913804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id="{45B27D8A-34FE-448F-A4AD-7A2AE8BEB49A}"/>
              </a:ext>
            </a:extLst>
          </p:cNvPr>
          <p:cNvSpPr>
            <a:spLocks noChangeArrowheads="1"/>
          </p:cNvSpPr>
          <p:nvPr/>
        </p:nvSpPr>
        <p:spPr bwMode="auto">
          <a:xfrm>
            <a:off x="2171701" y="2384823"/>
            <a:ext cx="4812506" cy="1729978"/>
          </a:xfrm>
          <a:prstGeom prst="horizontalScroll">
            <a:avLst>
              <a:gd name="adj" fmla="val 12500"/>
            </a:avLst>
          </a:prstGeom>
          <a:solidFill>
            <a:srgbClr val="D7E927"/>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700">
              <a:solidFill>
                <a:schemeClr val="folHlink"/>
              </a:solidFill>
            </a:endParaRPr>
          </a:p>
        </p:txBody>
      </p:sp>
      <p:sp>
        <p:nvSpPr>
          <p:cNvPr id="3277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457450" y="2686050"/>
            <a:ext cx="4400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dirty="0" err="1">
                <a:solidFill>
                  <a:srgbClr val="009900"/>
                </a:solidFill>
                <a:latin typeface="Times New Roman" panose="02020603050405020304" pitchFamily="18" charset="0"/>
                <a:cs typeface="Times New Roman" panose="02020603050405020304" pitchFamily="18" charset="0"/>
              </a:rPr>
              <a:t>Viết</a:t>
            </a:r>
            <a:r>
              <a:rPr lang="en-US" altLang="en-US" sz="5400" b="1" dirty="0">
                <a:solidFill>
                  <a:srgbClr val="009900"/>
                </a:solidFill>
                <a:latin typeface="Times New Roman" panose="02020603050405020304" pitchFamily="18" charset="0"/>
                <a:cs typeface="Times New Roman" panose="02020603050405020304" pitchFamily="18" charset="0"/>
              </a:rPr>
              <a:t> </a:t>
            </a:r>
            <a:r>
              <a:rPr lang="en-US" altLang="en-US" sz="5400" b="1" dirty="0" err="1">
                <a:solidFill>
                  <a:srgbClr val="009900"/>
                </a:solidFill>
                <a:latin typeface="Times New Roman" panose="02020603050405020304" pitchFamily="18" charset="0"/>
                <a:cs typeface="Times New Roman" panose="02020603050405020304" pitchFamily="18" charset="0"/>
              </a:rPr>
              <a:t>bảng</a:t>
            </a:r>
            <a:r>
              <a:rPr lang="vi-VN" altLang="en-US" sz="5400" b="1" dirty="0">
                <a:solidFill>
                  <a:srgbClr val="009900"/>
                </a:solidFill>
                <a:latin typeface="Times New Roman" panose="02020603050405020304" pitchFamily="18" charset="0"/>
                <a:cs typeface="Times New Roman" panose="02020603050405020304" pitchFamily="18" charset="0"/>
              </a:rPr>
              <a:t> con</a:t>
            </a:r>
            <a:endParaRPr lang="en-US" altLang="en-US" sz="54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42194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266698" y="45765"/>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6" name="Oval 5"/>
          <p:cNvSpPr/>
          <p:nvPr/>
        </p:nvSpPr>
        <p:spPr>
          <a:xfrm>
            <a:off x="16326" y="45765"/>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3</a:t>
            </a:r>
            <a:endParaRPr lang="en-US" sz="2600" b="1" dirty="0">
              <a:solidFill>
                <a:schemeClr val="tx1"/>
              </a:solidFill>
            </a:endParaRPr>
          </a:p>
        </p:txBody>
      </p:sp>
      <p:grpSp>
        <p:nvGrpSpPr>
          <p:cNvPr id="9" name="Group 41"/>
          <p:cNvGrpSpPr>
            <a:grpSpLocks/>
          </p:cNvGrpSpPr>
          <p:nvPr/>
        </p:nvGrpSpPr>
        <p:grpSpPr bwMode="auto">
          <a:xfrm>
            <a:off x="0" y="-38100"/>
            <a:ext cx="9144000" cy="6908800"/>
            <a:chOff x="0" y="-10"/>
            <a:chExt cx="5760" cy="4330"/>
          </a:xfrm>
        </p:grpSpPr>
        <p:pic>
          <p:nvPicPr>
            <p:cNvPr id="10"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4451" b="46284"/>
          <a:stretch/>
        </p:blipFill>
        <p:spPr>
          <a:xfrm>
            <a:off x="2120932" y="553435"/>
            <a:ext cx="4754037" cy="1650921"/>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42832" r="48773"/>
          <a:stretch/>
        </p:blipFill>
        <p:spPr>
          <a:xfrm>
            <a:off x="2128708" y="2714522"/>
            <a:ext cx="4883646" cy="1604865"/>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49852" t="38622" b="-1"/>
          <a:stretch/>
        </p:blipFill>
        <p:spPr>
          <a:xfrm>
            <a:off x="2128708" y="4680941"/>
            <a:ext cx="4983334" cy="1796059"/>
          </a:xfrm>
          <a:prstGeom prst="rect">
            <a:avLst/>
          </a:prstGeom>
        </p:spPr>
      </p:pic>
    </p:spTree>
    <p:extLst>
      <p:ext uri="{BB962C8B-B14F-4D97-AF65-F5344CB8AC3E}">
        <p14:creationId xmlns:p14="http://schemas.microsoft.com/office/powerpoint/2010/main" val="1396951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7" descr="Picture1"/>
          <p:cNvSpPr>
            <a:spLocks noChangeArrowheads="1" noChangeShapeType="1" noTextEdit="1"/>
          </p:cNvSpPr>
          <p:nvPr/>
        </p:nvSpPr>
        <p:spPr bwMode="auto">
          <a:xfrm>
            <a:off x="1793875" y="457200"/>
            <a:ext cx="5749925" cy="1439863"/>
          </a:xfrm>
          <a:prstGeom prst="rect">
            <a:avLst/>
          </a:prstGeom>
        </p:spPr>
        <p:txBody>
          <a:bodyPr wrap="none" fromWordArt="1">
            <a:prstTxWarp prst="textPlain">
              <a:avLst>
                <a:gd name="adj" fmla="val 50000"/>
              </a:avLst>
            </a:prstTxWarp>
          </a:bodyPr>
          <a:lstStyle/>
          <a:p>
            <a:pPr algn="ctr"/>
            <a:r>
              <a:rPr lang="en-US" sz="3600" kern="10" dirty="0" err="1">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Time" panose="020B7200000000000000" pitchFamily="34" charset="0"/>
              </a:rPr>
              <a:t>LuyÖn</a:t>
            </a:r>
            <a:r>
              <a:rPr lang="en-US" sz="3600" kern="10" dirty="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Time" panose="020B7200000000000000" pitchFamily="34" charset="0"/>
              </a:rPr>
              <a:t> </a:t>
            </a:r>
            <a:r>
              <a:rPr lang="en-US" sz="3600" kern="10" dirty="0" err="1">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Time" panose="020B7200000000000000" pitchFamily="34" charset="0"/>
              </a:rPr>
              <a:t>viÕt</a:t>
            </a:r>
            <a:r>
              <a:rPr lang="en-US" sz="3600" kern="10" dirty="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Time" panose="020B7200000000000000" pitchFamily="34" charset="0"/>
              </a:rPr>
              <a:t> </a:t>
            </a:r>
            <a:r>
              <a:rPr lang="en-US" sz="3600" kern="10" dirty="0" err="1">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Time" panose="020B7200000000000000" pitchFamily="34" charset="0"/>
              </a:rPr>
              <a:t>vë</a:t>
            </a:r>
            <a:endParaRPr lang="en-US" sz="3600" kern="10" dirty="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Time" panose="020B7200000000000000" pitchFamily="34" charset="0"/>
            </a:endParaRPr>
          </a:p>
        </p:txBody>
      </p:sp>
      <p:pic>
        <p:nvPicPr>
          <p:cNvPr id="14339" name="Picture 24"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41312" y="341312"/>
            <a:ext cx="27320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5"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08538"/>
            <a:ext cx="2732088"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6"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6411913" y="0"/>
            <a:ext cx="273208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7"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753225" y="4467226"/>
            <a:ext cx="2732087"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u the ngoi"/>
          <p:cNvPicPr>
            <a:picLocks noChangeAspect="1" noChangeArrowheads="1"/>
          </p:cNvPicPr>
          <p:nvPr/>
        </p:nvPicPr>
        <p:blipFill>
          <a:blip r:embed="rId6">
            <a:extLst>
              <a:ext uri="{28A0092B-C50C-407E-A947-70E740481C1C}">
                <a14:useLocalDpi xmlns:a14="http://schemas.microsoft.com/office/drawing/2010/main" val="0"/>
              </a:ext>
            </a:extLst>
          </a:blip>
          <a:srcRect t="7381"/>
          <a:stretch>
            <a:fillRect/>
          </a:stretch>
        </p:blipFill>
        <p:spPr bwMode="auto">
          <a:xfrm>
            <a:off x="2630488" y="2170113"/>
            <a:ext cx="4227512"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VIET VO.m4a">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24120"/>
      </p:ext>
    </p:extLst>
  </p:cSld>
  <p:clrMapOvr>
    <a:masterClrMapping/>
  </p:clrMapOvr>
  <p:transition spd="slow" advClick="0" advTm="22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1" presetClass="mediacall" presetSubtype="0" fill="hold" nodeType="with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1"/>
          <p:cNvGrpSpPr>
            <a:grpSpLocks/>
          </p:cNvGrpSpPr>
          <p:nvPr/>
        </p:nvGrpSpPr>
        <p:grpSpPr bwMode="auto">
          <a:xfrm>
            <a:off x="0" y="-38100"/>
            <a:ext cx="9144000" cy="6908800"/>
            <a:chOff x="0" y="-10"/>
            <a:chExt cx="5760" cy="4330"/>
          </a:xfrm>
        </p:grpSpPr>
        <p:pic>
          <p:nvPicPr>
            <p:cNvPr id="11"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lowchart: Terminator 15"/>
          <p:cNvSpPr/>
          <p:nvPr/>
        </p:nvSpPr>
        <p:spPr>
          <a:xfrm>
            <a:off x="410028" y="157341"/>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17" name="Oval 16"/>
          <p:cNvSpPr/>
          <p:nvPr/>
        </p:nvSpPr>
        <p:spPr>
          <a:xfrm>
            <a:off x="29028" y="157341"/>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3</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173" r="2252"/>
          <a:stretch/>
        </p:blipFill>
        <p:spPr>
          <a:xfrm rot="16200000">
            <a:off x="2400301" y="-419102"/>
            <a:ext cx="4343399" cy="7772401"/>
          </a:xfrm>
          <a:prstGeom prst="rect">
            <a:avLst/>
          </a:prstGeom>
        </p:spPr>
      </p:pic>
    </p:spTree>
    <p:extLst>
      <p:ext uri="{BB962C8B-B14F-4D97-AF65-F5344CB8AC3E}">
        <p14:creationId xmlns:p14="http://schemas.microsoft.com/office/powerpoint/2010/main" val="378521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4"/>
                  <a:srcRect/>
                  <a:stretch>
                    <a:fillRect/>
                  </a:stretch>
                </a:blipFill>
                <a:latin typeface="Ariston"/>
              </a:rPr>
              <a:t>Thư Giãn</a:t>
            </a:r>
            <a:endParaRPr lang="en-US" sz="3600" kern="10">
              <a:ln w="9525">
                <a:round/>
                <a:headEnd/>
                <a:tailEnd/>
              </a:ln>
              <a:blipFill dpi="0" rotWithShape="0">
                <a:blip r:embed="rId4"/>
                <a:srcRect/>
                <a:stretch>
                  <a:fillRect/>
                </a:stretch>
              </a:blipFill>
              <a:latin typeface="Ariston"/>
            </a:endParaRPr>
          </a:p>
        </p:txBody>
      </p:sp>
      <p:pic>
        <p:nvPicPr>
          <p:cNvPr id="18436" name="Picture 6"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00" y="3989407"/>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4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57" y="43434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Arial-SGK-TV" pitchFamily="2" charset="0"/>
                <a:cs typeface="Arial-SGK-TV" pitchFamily="2" charset="0"/>
              </a:rPr>
              <a:t>     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endParaRPr lang="en-US" sz="2800" b="1" dirty="0">
              <a:solidFill>
                <a:srgbClr val="0000CC"/>
              </a:solidFill>
              <a:latin typeface="Arial-SGK-TV" pitchFamily="2" charset="0"/>
              <a:cs typeface="Arial-SGK-TV" pitchFamily="2" charset="0"/>
            </a:endParaRPr>
          </a:p>
        </p:txBody>
      </p:sp>
      <p:grpSp>
        <p:nvGrpSpPr>
          <p:cNvPr id="7" name="Group 41"/>
          <p:cNvGrpSpPr>
            <a:grpSpLocks/>
          </p:cNvGrpSpPr>
          <p:nvPr/>
        </p:nvGrpSpPr>
        <p:grpSpPr bwMode="auto">
          <a:xfrm>
            <a:off x="0" y="-38100"/>
            <a:ext cx="9144000" cy="6908800"/>
            <a:chOff x="0" y="-10"/>
            <a:chExt cx="5760" cy="4330"/>
          </a:xfrm>
        </p:grpSpPr>
        <p:pic>
          <p:nvPicPr>
            <p:cNvPr id="8"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66" y="231039"/>
            <a:ext cx="7772400" cy="3799840"/>
          </a:xfrm>
          <a:prstGeom prst="rect">
            <a:avLst/>
          </a:prstGeom>
        </p:spPr>
      </p:pic>
    </p:spTree>
    <p:extLst>
      <p:ext uri="{BB962C8B-B14F-4D97-AF65-F5344CB8AC3E}">
        <p14:creationId xmlns:p14="http://schemas.microsoft.com/office/powerpoint/2010/main" val="31091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469" y="25908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700" b="1" dirty="0" smtClean="0">
                <a:solidFill>
                  <a:srgbClr val="0000CC"/>
                </a:solidFill>
                <a:latin typeface="Arial-SGK-TV" pitchFamily="2" charset="0"/>
                <a:cs typeface="Arial-SGK-TV" pitchFamily="2" charset="0"/>
              </a:rPr>
              <a:t>     </a:t>
            </a:r>
            <a:r>
              <a:rPr lang="en-US" sz="3800" b="1" dirty="0" smtClean="0">
                <a:solidFill>
                  <a:srgbClr val="0000CC"/>
                </a:solidFill>
                <a:latin typeface="Arial-SGK-TV" pitchFamily="2" charset="0"/>
                <a:cs typeface="Arial-SGK-TV" pitchFamily="2" charset="0"/>
              </a:rPr>
              <a:t>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endParaRPr lang="en-US" sz="3800" b="1" dirty="0">
              <a:solidFill>
                <a:srgbClr val="0000CC"/>
              </a:solidFill>
              <a:latin typeface="Arial-SGK-TV" pitchFamily="2" charset="0"/>
              <a:cs typeface="Arial-SGK-TV" pitchFamily="2" charset="0"/>
            </a:endParaRPr>
          </a:p>
        </p:txBody>
      </p:sp>
      <p:pic>
        <p:nvPicPr>
          <p:cNvPr id="4" name="Picture 3">
            <a:extLst>
              <a:ext uri="{FF2B5EF4-FFF2-40B4-BE49-F238E27FC236}">
                <a16:creationId xmlns:a16="http://schemas.microsoft.com/office/drawing/2014/main" id="{15426F2D-D81D-4EC5-87F9-74036207D264}"/>
              </a:ext>
            </a:extLst>
          </p:cNvPr>
          <p:cNvPicPr>
            <a:picLocks noChangeAspect="1"/>
          </p:cNvPicPr>
          <p:nvPr/>
        </p:nvPicPr>
        <p:blipFill>
          <a:blip r:embed="rId2"/>
          <a:stretch>
            <a:fillRect/>
          </a:stretch>
        </p:blipFill>
        <p:spPr>
          <a:xfrm>
            <a:off x="119063" y="44584"/>
            <a:ext cx="2286001" cy="817832"/>
          </a:xfrm>
          <a:prstGeom prst="rect">
            <a:avLst/>
          </a:prstGeom>
        </p:spPr>
      </p:pic>
      <p:sp>
        <p:nvSpPr>
          <p:cNvPr id="5" name="Oval 4"/>
          <p:cNvSpPr/>
          <p:nvPr/>
        </p:nvSpPr>
        <p:spPr>
          <a:xfrm>
            <a:off x="457200" y="97671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1</a:t>
            </a:r>
            <a:endParaRPr lang="en-US" dirty="0">
              <a:solidFill>
                <a:srgbClr val="FF0000"/>
              </a:solidFill>
              <a:latin typeface="Arial-SGK-TV" pitchFamily="2" charset="0"/>
              <a:cs typeface="Arial-SGK-TV" pitchFamily="2" charset="0"/>
            </a:endParaRPr>
          </a:p>
        </p:txBody>
      </p:sp>
      <p:sp>
        <p:nvSpPr>
          <p:cNvPr id="6" name="Oval 5"/>
          <p:cNvSpPr/>
          <p:nvPr/>
        </p:nvSpPr>
        <p:spPr>
          <a:xfrm>
            <a:off x="1164090" y="1783758"/>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2</a:t>
            </a:r>
          </a:p>
        </p:txBody>
      </p:sp>
      <p:sp>
        <p:nvSpPr>
          <p:cNvPr id="7" name="Oval 6"/>
          <p:cNvSpPr/>
          <p:nvPr/>
        </p:nvSpPr>
        <p:spPr>
          <a:xfrm>
            <a:off x="5018314" y="2541817"/>
            <a:ext cx="267311"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3</a:t>
            </a:r>
          </a:p>
        </p:txBody>
      </p:sp>
      <p:sp>
        <p:nvSpPr>
          <p:cNvPr id="8" name="Oval 7"/>
          <p:cNvSpPr/>
          <p:nvPr/>
        </p:nvSpPr>
        <p:spPr>
          <a:xfrm>
            <a:off x="4586743" y="3461657"/>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4</a:t>
            </a:r>
          </a:p>
        </p:txBody>
      </p:sp>
      <p:sp>
        <p:nvSpPr>
          <p:cNvPr id="9" name="Oval 8"/>
          <p:cNvSpPr/>
          <p:nvPr/>
        </p:nvSpPr>
        <p:spPr>
          <a:xfrm>
            <a:off x="2448607" y="426564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5</a:t>
            </a:r>
            <a:endParaRPr lang="en-US" dirty="0">
              <a:solidFill>
                <a:srgbClr val="FF0000"/>
              </a:solidFill>
              <a:latin typeface="Arial-SGK-TV" pitchFamily="2" charset="0"/>
              <a:cs typeface="Arial-SGK-TV" pitchFamily="2" charset="0"/>
            </a:endParaRPr>
          </a:p>
        </p:txBody>
      </p:sp>
      <p:sp>
        <p:nvSpPr>
          <p:cNvPr id="10" name="Oval 9"/>
          <p:cNvSpPr/>
          <p:nvPr/>
        </p:nvSpPr>
        <p:spPr>
          <a:xfrm>
            <a:off x="5151289" y="5170657"/>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6</a:t>
            </a:r>
            <a:endParaRPr lang="en-US" dirty="0">
              <a:solidFill>
                <a:srgbClr val="FF0000"/>
              </a:solidFill>
              <a:latin typeface="Arial-SGK-TV" pitchFamily="2" charset="0"/>
              <a:cs typeface="Arial-SGK-TV" pitchFamily="2" charset="0"/>
            </a:endParaRPr>
          </a:p>
        </p:txBody>
      </p:sp>
      <p:sp>
        <p:nvSpPr>
          <p:cNvPr id="11" name="Rectangle 10"/>
          <p:cNvSpPr/>
          <p:nvPr/>
        </p:nvSpPr>
        <p:spPr>
          <a:xfrm>
            <a:off x="206833" y="25908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700" b="1" dirty="0" smtClean="0">
                <a:solidFill>
                  <a:srgbClr val="0000CC"/>
                </a:solidFill>
                <a:latin typeface="Arial-SGK-TV" pitchFamily="2" charset="0"/>
                <a:cs typeface="Arial-SGK-TV" pitchFamily="2" charset="0"/>
              </a:rPr>
              <a:t>     </a:t>
            </a:r>
            <a:r>
              <a:rPr lang="en-US" sz="3800" b="1" dirty="0" smtClean="0">
                <a:solidFill>
                  <a:srgbClr val="0000CC"/>
                </a:solidFill>
                <a:latin typeface="Arial-SGK-TV" pitchFamily="2" charset="0"/>
                <a:cs typeface="Arial-SGK-TV" pitchFamily="2" charset="0"/>
              </a:rPr>
              <a:t>Nắng vàng </a:t>
            </a:r>
            <a:r>
              <a:rPr lang="en-US" sz="3800" b="1" dirty="0" smtClean="0">
                <a:solidFill>
                  <a:srgbClr val="FF0000"/>
                </a:solidFill>
                <a:latin typeface="Arial-SGK-TV" pitchFamily="2" charset="0"/>
                <a:cs typeface="Arial-SGK-TV" pitchFamily="2" charset="0"/>
              </a:rPr>
              <a:t>ươm</a:t>
            </a:r>
            <a:r>
              <a:rPr lang="en-US" sz="3800" b="1" dirty="0" smtClean="0">
                <a:solidFill>
                  <a:srgbClr val="0000CC"/>
                </a:solidFill>
                <a:latin typeface="Arial-SGK-TV" pitchFamily="2" charset="0"/>
                <a:cs typeface="Arial-SGK-TV" pitchFamily="2" charset="0"/>
              </a:rPr>
              <a:t> như mật trải khắp sân. Chú mèo </a:t>
            </a:r>
            <a:r>
              <a:rPr lang="en-US" sz="3800" b="1" dirty="0" smtClean="0">
                <a:solidFill>
                  <a:srgbClr val="FF0000"/>
                </a:solidFill>
                <a:latin typeface="Arial-SGK-TV" pitchFamily="2" charset="0"/>
                <a:cs typeface="Arial-SGK-TV" pitchFamily="2" charset="0"/>
              </a:rPr>
              <a:t>mướp</a:t>
            </a:r>
            <a:r>
              <a:rPr lang="en-US" sz="3800" b="1" dirty="0" smtClean="0">
                <a:solidFill>
                  <a:srgbClr val="0000CC"/>
                </a:solidFill>
                <a:latin typeface="Arial-SGK-TV" pitchFamily="2" charset="0"/>
                <a:cs typeface="Arial-SGK-TV" pitchFamily="2" charset="0"/>
              </a:rPr>
              <a:t> thảnh thơi nằm sưởi nắng bên thềm. Mắt chú lim dim ra điều thích thú. Mấy sợi ria mép rung rinh. Đừng thấy mèo ta hay nằm dài mà nghĩ chú lười. Sưởi nắng giúp mèo khỏe và dẻo dai hơn đấy.</a:t>
            </a:r>
            <a:endParaRPr lang="en-US" sz="3800" b="1" dirty="0">
              <a:solidFill>
                <a:srgbClr val="0000CC"/>
              </a:solidFill>
              <a:latin typeface="Arial-SGK-TV" pitchFamily="2" charset="0"/>
              <a:cs typeface="Arial-SGK-TV" pitchFamily="2" charset="0"/>
            </a:endParaRPr>
          </a:p>
        </p:txBody>
      </p:sp>
    </p:spTree>
    <p:extLst>
      <p:ext uri="{BB962C8B-B14F-4D97-AF65-F5344CB8AC3E}">
        <p14:creationId xmlns:p14="http://schemas.microsoft.com/office/powerpoint/2010/main" val="84317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6F8F7-95BA-432B-874F-D81842FC22AD}"/>
              </a:ext>
            </a:extLst>
          </p:cNvPr>
          <p:cNvPicPr>
            <a:picLocks noChangeAspect="1"/>
          </p:cNvPicPr>
          <p:nvPr/>
        </p:nvPicPr>
        <p:blipFill>
          <a:blip r:embed="rId2"/>
          <a:stretch>
            <a:fillRect/>
          </a:stretch>
        </p:blipFill>
        <p:spPr>
          <a:xfrm>
            <a:off x="0" y="3629"/>
            <a:ext cx="3309257" cy="1262754"/>
          </a:xfrm>
          <a:prstGeom prst="rect">
            <a:avLst/>
          </a:prstGeom>
        </p:spPr>
      </p:pic>
      <p:sp>
        <p:nvSpPr>
          <p:cNvPr id="8" name="Rectangle 7"/>
          <p:cNvSpPr/>
          <p:nvPr/>
        </p:nvSpPr>
        <p:spPr>
          <a:xfrm>
            <a:off x="2590800" y="1308112"/>
            <a:ext cx="432023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Arial-SGK-TV" pitchFamily="2" charset="0"/>
                <a:ea typeface="Arial" panose="020B0604020202020204" pitchFamily="34" charset="0"/>
                <a:cs typeface="Arial-SGK-TV" pitchFamily="2" charset="0"/>
              </a:rPr>
              <a:t>Vật nuôi yêu thích</a:t>
            </a:r>
            <a:endParaRPr lang="en-US" sz="3600" b="1" dirty="0">
              <a:solidFill>
                <a:srgbClr val="FF0000"/>
              </a:solidFill>
              <a:latin typeface="Arial-SGK-TV" pitchFamily="2" charset="0"/>
              <a:ea typeface="Arial" panose="020B0604020202020204" pitchFamily="34" charset="0"/>
              <a:cs typeface="Arial-SGK-TV" pitchFamily="2" charset="0"/>
            </a:endParaRPr>
          </a:p>
          <a:p>
            <a:pPr algn="ctr"/>
            <a:endParaRPr lang="en-US" sz="3600" b="1" dirty="0">
              <a:latin typeface="Arial-SGK-TV" pitchFamily="2" charset="0"/>
              <a:cs typeface="Arial-SGK-TV" pitchFamily="2" charset="0"/>
            </a:endParaRPr>
          </a:p>
        </p:txBody>
      </p:sp>
      <p:grpSp>
        <p:nvGrpSpPr>
          <p:cNvPr id="7" name="Group 41"/>
          <p:cNvGrpSpPr>
            <a:grpSpLocks/>
          </p:cNvGrpSpPr>
          <p:nvPr/>
        </p:nvGrpSpPr>
        <p:grpSpPr bwMode="auto">
          <a:xfrm>
            <a:off x="0" y="-38100"/>
            <a:ext cx="9144000" cy="6908800"/>
            <a:chOff x="0" y="-10"/>
            <a:chExt cx="5760" cy="4330"/>
          </a:xfrm>
        </p:grpSpPr>
        <p:pic>
          <p:nvPicPr>
            <p:cNvPr id="9" name="Picture 42"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19200" y="2086435"/>
            <a:ext cx="6934200" cy="4238165"/>
          </a:xfrm>
          <a:prstGeom prst="rect">
            <a:avLst/>
          </a:prstGeom>
        </p:spPr>
      </p:pic>
    </p:spTree>
    <p:extLst>
      <p:ext uri="{BB962C8B-B14F-4D97-AF65-F5344CB8AC3E}">
        <p14:creationId xmlns:p14="http://schemas.microsoft.com/office/powerpoint/2010/main" val="70531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3"/>
            <a:ext cx="9221788"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3200400" y="2647950"/>
            <a:ext cx="5029200" cy="1390650"/>
          </a:xfrm>
          <a:prstGeom prst="rect">
            <a:avLst/>
          </a:prstGeom>
        </p:spPr>
        <p:txBody>
          <a:bodyPr wrap="none" fromWordArt="1">
            <a:prstTxWarp prst="textPlain">
              <a:avLst>
                <a:gd name="adj" fmla="val 50000"/>
              </a:avLst>
            </a:prstTxWarp>
          </a:bodyPr>
          <a:lstStyle/>
          <a:p>
            <a:pPr algn="ct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rPr>
              <a:t>ÔN BÀI CŨ</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572000"/>
            <a:ext cx="8524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Arial-SGK-TV" pitchFamily="2" charset="0"/>
                <a:cs typeface="Arial-SGK-TV" pitchFamily="2" charset="0"/>
              </a:rPr>
              <a:t>     </a:t>
            </a:r>
            <a:r>
              <a:rPr lang="en-US" sz="2800" dirty="0">
                <a:solidFill>
                  <a:srgbClr val="0000CC"/>
                </a:solidFill>
                <a:latin typeface="Arial-SGK-TV" pitchFamily="2" charset="0"/>
                <a:cs typeface="Arial-SGK-TV" pitchFamily="2" charset="0"/>
              </a:rPr>
              <a:t>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p>
        </p:txBody>
      </p:sp>
      <p:grpSp>
        <p:nvGrpSpPr>
          <p:cNvPr id="5" name="Group 4"/>
          <p:cNvGrpSpPr/>
          <p:nvPr/>
        </p:nvGrpSpPr>
        <p:grpSpPr>
          <a:xfrm>
            <a:off x="762000" y="0"/>
            <a:ext cx="7198518" cy="4419600"/>
            <a:chOff x="990600" y="0"/>
            <a:chExt cx="6969918" cy="441960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6739" t="8955" r="5665" b="7464"/>
            <a:stretch/>
          </p:blipFill>
          <p:spPr>
            <a:xfrm>
              <a:off x="1326355" y="152400"/>
              <a:ext cx="6634163" cy="4267200"/>
            </a:xfrm>
            <a:prstGeom prst="rect">
              <a:avLst/>
            </a:prstGeom>
          </p:spPr>
        </p:pic>
        <p:sp>
          <p:nvSpPr>
            <p:cNvPr id="2" name="Rectangle 1"/>
            <p:cNvSpPr/>
            <p:nvPr/>
          </p:nvSpPr>
          <p:spPr>
            <a:xfrm>
              <a:off x="990600" y="0"/>
              <a:ext cx="1219200" cy="60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42860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62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18"/>
          <p:cNvSpPr>
            <a:spLocks noChangeArrowheads="1" noChangeShapeType="1" noTextEdit="1"/>
          </p:cNvSpPr>
          <p:nvPr/>
        </p:nvSpPr>
        <p:spPr bwMode="auto">
          <a:xfrm>
            <a:off x="762000" y="2605088"/>
            <a:ext cx="7848600" cy="1692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kern="10">
                <a:solidFill>
                  <a:schemeClr val="accent2"/>
                </a:solidFill>
                <a:effectLst>
                  <a:outerShdw dist="53882" dir="2700000" algn="ctr" rotWithShape="0">
                    <a:srgbClr val="C0C0C0">
                      <a:alpha val="79999"/>
                    </a:srgbClr>
                  </a:outerShdw>
                </a:effectLst>
                <a:cs typeface="Arial" panose="020B0604020202020204" pitchFamily="34" charset="0"/>
              </a:rPr>
              <a:t>BÀI HỌC KẾT THÚC.</a:t>
            </a:r>
          </a:p>
          <a:p>
            <a:pPr algn="ctr"/>
            <a:r>
              <a:rPr lang="vi-VN" sz="3600" kern="10" dirty="0">
                <a:solidFill>
                  <a:schemeClr val="accent2"/>
                </a:solidFill>
                <a:effectLst>
                  <a:outerShdw dist="53882" dir="2700000" algn="ctr" rotWithShape="0">
                    <a:srgbClr val="C0C0C0">
                      <a:alpha val="79999"/>
                    </a:srgbClr>
                  </a:outerShdw>
                </a:effectLst>
                <a:cs typeface="Arial" panose="020B0604020202020204" pitchFamily="34" charset="0"/>
              </a:rPr>
              <a:t>CÔ CHÀO CÁC CON.</a:t>
            </a:r>
          </a:p>
        </p:txBody>
      </p:sp>
    </p:spTree>
    <p:extLst>
      <p:ext uri="{BB962C8B-B14F-4D97-AF65-F5344CB8AC3E}">
        <p14:creationId xmlns:p14="http://schemas.microsoft.com/office/powerpoint/2010/main" val="2870150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6074" y="333492"/>
            <a:ext cx="8610600" cy="286690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TextBox 2"/>
          <p:cNvSpPr txBox="1"/>
          <p:nvPr/>
        </p:nvSpPr>
        <p:spPr>
          <a:xfrm>
            <a:off x="216074" y="451248"/>
            <a:ext cx="8140874"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err="1" smtClean="0">
                <a:solidFill>
                  <a:srgbClr val="0000CC"/>
                </a:solidFill>
                <a:latin typeface="Arial-SGK-TV" pitchFamily="2" charset="0"/>
                <a:cs typeface="Arial-SGK-TV" pitchFamily="2" charset="0"/>
              </a:rPr>
              <a:t>ươc</a:t>
            </a:r>
            <a:r>
              <a:rPr lang="en-US" sz="4400" kern="0" dirty="0" smtClean="0">
                <a:solidFill>
                  <a:srgbClr val="0000CC"/>
                </a:solidFill>
                <a:latin typeface="Arial-SGK-TV" pitchFamily="2" charset="0"/>
                <a:cs typeface="Arial-SGK-TV" pitchFamily="2" charset="0"/>
              </a:rPr>
              <a:t>   </a:t>
            </a:r>
            <a:r>
              <a:rPr lang="en-US" sz="4400" kern="0" dirty="0" err="1" smtClean="0">
                <a:solidFill>
                  <a:srgbClr val="0000CC"/>
                </a:solidFill>
                <a:latin typeface="Arial-SGK-TV" pitchFamily="2" charset="0"/>
                <a:cs typeface="Arial-SGK-TV" pitchFamily="2" charset="0"/>
              </a:rPr>
              <a:t>ươt</a:t>
            </a:r>
            <a:endParaRPr lang="en-US" sz="4400" kern="0" dirty="0" smtClean="0">
              <a:solidFill>
                <a:srgbClr val="0000CC"/>
              </a:solidFill>
              <a:latin typeface="Arial-SGK-TV" pitchFamily="2" charset="0"/>
              <a:cs typeface="Arial-SGK-TV" pitchFamily="2" charset="0"/>
            </a:endParaRPr>
          </a:p>
        </p:txBody>
      </p:sp>
      <p:sp>
        <p:nvSpPr>
          <p:cNvPr id="5" name="TextBox 4"/>
          <p:cNvSpPr txBox="1"/>
          <p:nvPr/>
        </p:nvSpPr>
        <p:spPr>
          <a:xfrm>
            <a:off x="479556" y="1766946"/>
            <a:ext cx="8347118"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kern="0" dirty="0">
                <a:solidFill>
                  <a:srgbClr val="0000CC"/>
                </a:solidFill>
                <a:latin typeface="Arial-SGK-TV" pitchFamily="2" charset="0"/>
                <a:cs typeface="Arial-SGK-TV" pitchFamily="2" charset="0"/>
              </a:rPr>
              <a:t>t</a:t>
            </a:r>
            <a:r>
              <a:rPr lang="en-US" sz="4400" kern="0" dirty="0" smtClean="0">
                <a:solidFill>
                  <a:srgbClr val="0000CC"/>
                </a:solidFill>
                <a:latin typeface="Arial-SGK-TV" pitchFamily="2" charset="0"/>
                <a:cs typeface="Arial-SGK-TV" pitchFamily="2" charset="0"/>
              </a:rPr>
              <a:t>hước kẻ    dược sĩ         lướt ván</a:t>
            </a:r>
          </a:p>
        </p:txBody>
      </p:sp>
      <p:sp>
        <p:nvSpPr>
          <p:cNvPr id="6" name="Rounded Rectangle 5"/>
          <p:cNvSpPr/>
          <p:nvPr/>
        </p:nvSpPr>
        <p:spPr>
          <a:xfrm>
            <a:off x="216074" y="3429000"/>
            <a:ext cx="8610600" cy="3276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solidFill>
                  <a:srgbClr val="0000CC"/>
                </a:solidFill>
                <a:latin typeface="Arial-SGK-TV" pitchFamily="2" charset="0"/>
                <a:cs typeface="Arial-SGK-TV" pitchFamily="2" charset="0"/>
              </a:rPr>
              <a:t>   Khi </a:t>
            </a:r>
            <a:r>
              <a:rPr lang="en-US" sz="3600" b="1" dirty="0">
                <a:solidFill>
                  <a:srgbClr val="0000CC"/>
                </a:solidFill>
                <a:latin typeface="Arial-SGK-TV" pitchFamily="2" charset="0"/>
                <a:cs typeface="Arial-SGK-TV" pitchFamily="2" charset="0"/>
              </a:rPr>
              <a:t>ra biển, Nam ước là người lái tàu, vượt qua những con sóng lớn. Nhìn lên bầu trời, Nam lại ước làm phi công.</a:t>
            </a:r>
            <a:endParaRPr lang="en-US" sz="3600" dirty="0">
              <a:solidFill>
                <a:schemeClr val="accent2">
                  <a:lumMod val="50000"/>
                </a:schemeClr>
              </a:solidFill>
              <a:latin typeface="Arial-SGK-TV" pitchFamily="2" charset="0"/>
              <a:cs typeface="Arial-SGK-TV" pitchFamily="2" charset="0"/>
            </a:endParaRPr>
          </a:p>
        </p:txBody>
      </p:sp>
    </p:spTree>
    <p:extLst>
      <p:ext uri="{BB962C8B-B14F-4D97-AF65-F5344CB8AC3E}">
        <p14:creationId xmlns:p14="http://schemas.microsoft.com/office/powerpoint/2010/main" val="13622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33600" y="4608359"/>
            <a:ext cx="1847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CC"/>
                </a:solidFill>
                <a:effectLst/>
                <a:latin typeface="Arial" panose="020B0604020202020204" pitchFamily="34" charset="0"/>
              </a:rPr>
              <a:t/>
            </a:r>
            <a:br>
              <a:rPr kumimoji="0" lang="en-US" altLang="en-US" sz="2800" b="0" i="0" u="none" strike="noStrike" cap="none" normalizeH="0" baseline="0" smtClean="0">
                <a:ln>
                  <a:noFill/>
                </a:ln>
                <a:solidFill>
                  <a:srgbClr val="0000CC"/>
                </a:solidFill>
                <a:effectLst/>
                <a:latin typeface="Arial" panose="020B0604020202020204" pitchFamily="34" charset="0"/>
              </a:rPr>
            </a:br>
            <a:endParaRPr kumimoji="0" lang="en-US" altLang="en-US" sz="2800" b="0" i="0" u="none" strike="noStrike" cap="none" normalizeH="0" baseline="0" smtClean="0">
              <a:ln>
                <a:noFill/>
              </a:ln>
              <a:solidFill>
                <a:srgbClr val="0000CC"/>
              </a:solidFill>
              <a:effectLst/>
              <a:latin typeface="Arial" panose="020B0604020202020204" pitchFamily="34" charset="0"/>
            </a:endParaRPr>
          </a:p>
        </p:txBody>
      </p:sp>
      <p:sp>
        <p:nvSpPr>
          <p:cNvPr id="26" name="Rectangle 25"/>
          <p:cNvSpPr/>
          <p:nvPr/>
        </p:nvSpPr>
        <p:spPr>
          <a:xfrm>
            <a:off x="152400" y="4577519"/>
            <a:ext cx="8991600" cy="1560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00CC"/>
                </a:solidFill>
                <a:latin typeface="Arial-SGK-TV" pitchFamily="2" charset="0"/>
                <a:cs typeface="Arial-SGK-TV" pitchFamily="2" charset="0"/>
              </a:rPr>
              <a:t>  Trên giàn, hoa mướp vàng ươm, bướm bay rập rờn.</a:t>
            </a:r>
          </a:p>
        </p:txBody>
      </p:sp>
      <p:sp>
        <p:nvSpPr>
          <p:cNvPr id="7" name="Rectangle 6"/>
          <p:cNvSpPr/>
          <p:nvPr/>
        </p:nvSpPr>
        <p:spPr>
          <a:xfrm>
            <a:off x="4483821" y="4399383"/>
            <a:ext cx="1447800" cy="129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smtClean="0">
                <a:solidFill>
                  <a:srgbClr val="FF0000"/>
                </a:solidFill>
                <a:latin typeface="Arial-SGK-TV" pitchFamily="2" charset="0"/>
                <a:cs typeface="Arial-SGK-TV" pitchFamily="2" charset="0"/>
              </a:rPr>
              <a:t>ươp</a:t>
            </a:r>
            <a:endParaRPr lang="en-US" sz="4000" b="1" dirty="0" smtClean="0">
              <a:solidFill>
                <a:srgbClr val="FF0000"/>
              </a:solidFill>
              <a:latin typeface="Arial-SGK-TV" pitchFamily="2" charset="0"/>
              <a:cs typeface="Arial-SGK-TV" pitchFamily="2" charset="0"/>
            </a:endParaRPr>
          </a:p>
        </p:txBody>
      </p:sp>
      <p:sp>
        <p:nvSpPr>
          <p:cNvPr id="8" name="Rectangle 7"/>
          <p:cNvSpPr/>
          <p:nvPr/>
        </p:nvSpPr>
        <p:spPr>
          <a:xfrm>
            <a:off x="6897571" y="4463997"/>
            <a:ext cx="1447800" cy="11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Arial-SGK-TV" pitchFamily="2" charset="0"/>
                <a:cs typeface="Arial-SGK-TV" pitchFamily="2" charset="0"/>
              </a:rPr>
              <a:t>ươm</a:t>
            </a:r>
          </a:p>
        </p:txBody>
      </p:sp>
      <p:sp>
        <p:nvSpPr>
          <p:cNvPr id="9" name="Rectangle 8"/>
          <p:cNvSpPr/>
          <p:nvPr/>
        </p:nvSpPr>
        <p:spPr>
          <a:xfrm>
            <a:off x="475861" y="5066522"/>
            <a:ext cx="1447800" cy="11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Arial-SGK-TV" pitchFamily="2" charset="0"/>
                <a:cs typeface="Arial-SGK-TV" pitchFamily="2" charset="0"/>
              </a:rPr>
              <a:t>ươm</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381000"/>
            <a:ext cx="8915400" cy="388620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226E5D-495D-482B-AAA9-5C045E47DAD6}"/>
              </a:ext>
            </a:extLst>
          </p:cNvPr>
          <p:cNvPicPr>
            <a:picLocks noChangeAspect="1"/>
          </p:cNvPicPr>
          <p:nvPr/>
        </p:nvPicPr>
        <p:blipFill>
          <a:blip r:embed="rId2"/>
          <a:stretch>
            <a:fillRect/>
          </a:stretch>
        </p:blipFill>
        <p:spPr>
          <a:xfrm>
            <a:off x="13063" y="0"/>
            <a:ext cx="1587137" cy="616302"/>
          </a:xfrm>
          <a:prstGeom prst="rect">
            <a:avLst/>
          </a:prstGeom>
        </p:spPr>
      </p:pic>
      <p:sp>
        <p:nvSpPr>
          <p:cNvPr id="3" name="Rectangle 2"/>
          <p:cNvSpPr/>
          <p:nvPr/>
        </p:nvSpPr>
        <p:spPr>
          <a:xfrm>
            <a:off x="3222343" y="1513114"/>
            <a:ext cx="1637757"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Arial-SGK-TV" pitchFamily="2" charset="0"/>
                <a:cs typeface="Arial-SGK-TV" pitchFamily="2" charset="0"/>
              </a:rPr>
              <a:t>b</a:t>
            </a:r>
          </a:p>
        </p:txBody>
      </p:sp>
      <p:sp>
        <p:nvSpPr>
          <p:cNvPr id="4" name="Rectangle 3"/>
          <p:cNvSpPr/>
          <p:nvPr/>
        </p:nvSpPr>
        <p:spPr>
          <a:xfrm>
            <a:off x="4860100" y="1513114"/>
            <a:ext cx="1734092"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latin typeface="Arial-SGK-TV" pitchFamily="2" charset="0"/>
                <a:cs typeface="Arial-SGK-TV" pitchFamily="2" charset="0"/>
              </a:rPr>
              <a:t>ươm</a:t>
            </a:r>
            <a:endParaRPr lang="en-US" sz="4800" b="1" dirty="0">
              <a:solidFill>
                <a:srgbClr val="C00000"/>
              </a:solidFill>
              <a:latin typeface="Arial-SGK-TV" pitchFamily="2" charset="0"/>
              <a:cs typeface="Arial-SGK-TV" pitchFamily="2" charset="0"/>
            </a:endParaRPr>
          </a:p>
        </p:txBody>
      </p:sp>
      <p:sp>
        <p:nvSpPr>
          <p:cNvPr id="5" name="Rectangle 4"/>
          <p:cNvSpPr/>
          <p:nvPr/>
        </p:nvSpPr>
        <p:spPr>
          <a:xfrm>
            <a:off x="3210075" y="2590800"/>
            <a:ext cx="3384117" cy="1066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Arial-SGK-TV" pitchFamily="2" charset="0"/>
                <a:cs typeface="Arial-SGK-TV" pitchFamily="2" charset="0"/>
              </a:rPr>
              <a:t>b</a:t>
            </a:r>
            <a:r>
              <a:rPr lang="en-US" sz="4800" b="1" dirty="0" smtClean="0">
                <a:solidFill>
                  <a:srgbClr val="FF0000"/>
                </a:solidFill>
                <a:latin typeface="Arial-SGK-TV" pitchFamily="2" charset="0"/>
                <a:cs typeface="Arial-SGK-TV" pitchFamily="2" charset="0"/>
              </a:rPr>
              <a:t>ướm</a:t>
            </a:r>
            <a:endParaRPr lang="en-US" sz="4800" b="1" dirty="0">
              <a:solidFill>
                <a:srgbClr val="FF0000"/>
              </a:solidFill>
              <a:latin typeface="Arial-SGK-TV" pitchFamily="2" charset="0"/>
              <a:cs typeface="Arial-SGK-TV" pitchFamily="2" charset="0"/>
            </a:endParaRPr>
          </a:p>
        </p:txBody>
      </p:sp>
      <p:sp>
        <p:nvSpPr>
          <p:cNvPr id="7" name="TextBox 6"/>
          <p:cNvSpPr txBox="1"/>
          <p:nvPr/>
        </p:nvSpPr>
        <p:spPr>
          <a:xfrm>
            <a:off x="3210074" y="308151"/>
            <a:ext cx="1438125" cy="830997"/>
          </a:xfrm>
          <a:prstGeom prst="rect">
            <a:avLst/>
          </a:prstGeom>
          <a:noFill/>
        </p:spPr>
        <p:txBody>
          <a:bodyPr wrap="square" rtlCol="0">
            <a:spAutoFit/>
          </a:bodyPr>
          <a:lstStyle/>
          <a:p>
            <a:r>
              <a:rPr lang="en-US" sz="4800" dirty="0" smtClean="0">
                <a:solidFill>
                  <a:srgbClr val="FF0000"/>
                </a:solidFill>
                <a:latin typeface="Arial-SGK-TV" pitchFamily="2" charset="0"/>
                <a:cs typeface="Arial-SGK-TV" pitchFamily="2" charset="0"/>
              </a:rPr>
              <a:t>ươm</a:t>
            </a:r>
            <a:endParaRPr lang="vi-VN" sz="4800" dirty="0">
              <a:solidFill>
                <a:srgbClr val="FF0000"/>
              </a:solidFill>
              <a:latin typeface="Arial-SGK-TV" pitchFamily="2" charset="0"/>
              <a:cs typeface="Arial-SGK-TV" pitchFamily="2" charset="0"/>
            </a:endParaRPr>
          </a:p>
        </p:txBody>
      </p:sp>
      <p:sp>
        <p:nvSpPr>
          <p:cNvPr id="8" name="TextBox 7"/>
          <p:cNvSpPr txBox="1"/>
          <p:nvPr/>
        </p:nvSpPr>
        <p:spPr>
          <a:xfrm>
            <a:off x="5572275" y="308150"/>
            <a:ext cx="1438125" cy="830997"/>
          </a:xfrm>
          <a:prstGeom prst="rect">
            <a:avLst/>
          </a:prstGeom>
          <a:noFill/>
        </p:spPr>
        <p:txBody>
          <a:bodyPr wrap="square" rtlCol="0">
            <a:spAutoFit/>
          </a:bodyPr>
          <a:lstStyle/>
          <a:p>
            <a:r>
              <a:rPr lang="en-US" sz="4800" dirty="0" err="1" smtClean="0">
                <a:solidFill>
                  <a:srgbClr val="FF0000"/>
                </a:solidFill>
                <a:latin typeface="Arial-SGK-TV" pitchFamily="2" charset="0"/>
                <a:cs typeface="Arial-SGK-TV" pitchFamily="2" charset="0"/>
              </a:rPr>
              <a:t>ươp</a:t>
            </a:r>
            <a:endParaRPr lang="vi-VN" sz="4800" dirty="0">
              <a:solidFill>
                <a:srgbClr val="FF0000"/>
              </a:solidFill>
              <a:latin typeface="Arial-SGK-TV" pitchFamily="2" charset="0"/>
              <a:cs typeface="Arial-SGK-TV" pitchFamily="2" charset="0"/>
            </a:endParaRPr>
          </a:p>
        </p:txBody>
      </p:sp>
      <p:sp>
        <p:nvSpPr>
          <p:cNvPr id="9" name="TextBox 8"/>
          <p:cNvSpPr txBox="1"/>
          <p:nvPr/>
        </p:nvSpPr>
        <p:spPr>
          <a:xfrm>
            <a:off x="381000" y="4012905"/>
            <a:ext cx="8229600" cy="2308324"/>
          </a:xfrm>
          <a:prstGeom prst="rect">
            <a:avLst/>
          </a:prstGeom>
          <a:noFill/>
        </p:spPr>
        <p:txBody>
          <a:bodyPr wrap="square" rtlCol="0">
            <a:spAutoFit/>
          </a:bodyPr>
          <a:lstStyle/>
          <a:p>
            <a:r>
              <a:rPr lang="en-US" sz="4800" dirty="0">
                <a:solidFill>
                  <a:srgbClr val="0000CC"/>
                </a:solidFill>
                <a:latin typeface="Arial-SGK-TV" pitchFamily="2" charset="0"/>
                <a:cs typeface="Arial-SGK-TV" pitchFamily="2" charset="0"/>
              </a:rPr>
              <a:t>c</a:t>
            </a:r>
            <a:r>
              <a:rPr lang="en-US" sz="4800" dirty="0" smtClean="0">
                <a:solidFill>
                  <a:srgbClr val="0000CC"/>
                </a:solidFill>
                <a:latin typeface="Arial-SGK-TV" pitchFamily="2" charset="0"/>
                <a:cs typeface="Arial-SGK-TV" pitchFamily="2" charset="0"/>
              </a:rPr>
              <a:t>hườm    đượm    gươm   ướm</a:t>
            </a:r>
          </a:p>
          <a:p>
            <a:endParaRPr lang="en-US" sz="4800" dirty="0">
              <a:solidFill>
                <a:srgbClr val="0000CC"/>
              </a:solidFill>
              <a:latin typeface="Arial-SGK-TV" pitchFamily="2" charset="0"/>
              <a:cs typeface="Arial-SGK-TV" pitchFamily="2" charset="0"/>
            </a:endParaRPr>
          </a:p>
          <a:p>
            <a:r>
              <a:rPr lang="en-US" sz="4800" dirty="0">
                <a:solidFill>
                  <a:srgbClr val="0000CC"/>
                </a:solidFill>
                <a:latin typeface="Arial-SGK-TV" pitchFamily="2" charset="0"/>
                <a:cs typeface="Arial-SGK-TV" pitchFamily="2" charset="0"/>
              </a:rPr>
              <a:t>l</a:t>
            </a:r>
            <a:r>
              <a:rPr lang="en-US" sz="4800" dirty="0" smtClean="0">
                <a:solidFill>
                  <a:srgbClr val="0000CC"/>
                </a:solidFill>
                <a:latin typeface="Arial-SGK-TV" pitchFamily="2" charset="0"/>
                <a:cs typeface="Arial-SGK-TV" pitchFamily="2" charset="0"/>
              </a:rPr>
              <a:t>ượm       mướp    nượp    ướp</a:t>
            </a:r>
            <a:endParaRPr lang="vi-VN" sz="4800" dirty="0">
              <a:solidFill>
                <a:srgbClr val="0000CC"/>
              </a:solidFill>
              <a:latin typeface="Arial-SGK-TV" pitchFamily="2" charset="0"/>
              <a:cs typeface="Arial-SGK-TV" pitchFamily="2" charset="0"/>
            </a:endParaRPr>
          </a:p>
        </p:txBody>
      </p:sp>
    </p:spTree>
    <p:extLst>
      <p:ext uri="{BB962C8B-B14F-4D97-AF65-F5344CB8AC3E}">
        <p14:creationId xmlns:p14="http://schemas.microsoft.com/office/powerpoint/2010/main" val="36071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1785" y="-58993"/>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7000" y="4322008"/>
            <a:ext cx="4355757"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g</a:t>
            </a:r>
            <a:r>
              <a:rPr lang="en-US" sz="6000" b="1" dirty="0" smtClean="0">
                <a:solidFill>
                  <a:schemeClr val="bg1"/>
                </a:solidFill>
                <a:latin typeface="Arial-SGK-TV" pitchFamily="2" charset="0"/>
                <a:cs typeface="Arial-SGK-TV" pitchFamily="2" charset="0"/>
              </a:rPr>
              <a:t>iàn mướp</a:t>
            </a:r>
            <a:endParaRPr lang="en-US" sz="6000" b="1" dirty="0">
              <a:solidFill>
                <a:schemeClr val="bg1"/>
              </a:solidFill>
              <a:latin typeface="Arial-SGK-TV" pitchFamily="2" charset="0"/>
              <a:cs typeface="Arial-SGK-TV" pitchFamily="2" charset="0"/>
            </a:endParaRPr>
          </a:p>
        </p:txBody>
      </p:sp>
      <p:sp>
        <p:nvSpPr>
          <p:cNvPr id="2" name="Rectangle 1"/>
          <p:cNvSpPr/>
          <p:nvPr/>
        </p:nvSpPr>
        <p:spPr>
          <a:xfrm>
            <a:off x="2662669" y="533382"/>
            <a:ext cx="41029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c</a:t>
            </a:r>
            <a:r>
              <a:rPr lang="en-US" sz="6000" b="1" dirty="0" smtClean="0">
                <a:solidFill>
                  <a:schemeClr val="bg1"/>
                </a:solidFill>
                <a:latin typeface="Arial-SGK-TV" pitchFamily="2" charset="0"/>
                <a:cs typeface="Arial-SGK-TV" pitchFamily="2" charset="0"/>
              </a:rPr>
              <a:t>on bướm</a:t>
            </a:r>
            <a:endParaRPr lang="en-US" sz="6000" b="1" dirty="0">
              <a:solidFill>
                <a:schemeClr val="bg1"/>
              </a:solidFill>
              <a:latin typeface="Arial-SGK-TV" pitchFamily="2" charset="0"/>
              <a:cs typeface="Arial-SGK-TV" pitchFamily="2" charset="0"/>
            </a:endParaRPr>
          </a:p>
        </p:txBody>
      </p:sp>
      <p:sp>
        <p:nvSpPr>
          <p:cNvPr id="6" name="Rectangle 5"/>
          <p:cNvSpPr/>
          <p:nvPr/>
        </p:nvSpPr>
        <p:spPr>
          <a:xfrm>
            <a:off x="2662668" y="2388740"/>
            <a:ext cx="4652531"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n</a:t>
            </a:r>
            <a:r>
              <a:rPr lang="en-US" sz="6000" b="1" dirty="0" smtClean="0">
                <a:solidFill>
                  <a:schemeClr val="bg1"/>
                </a:solidFill>
                <a:latin typeface="Arial-SGK-TV" pitchFamily="2" charset="0"/>
                <a:cs typeface="Arial-SGK-TV" pitchFamily="2" charset="0"/>
              </a:rPr>
              <a:t>ườm nượp</a:t>
            </a:r>
            <a:endParaRPr lang="en-US" sz="6000" b="1" dirty="0">
              <a:solidFill>
                <a:schemeClr val="bg1"/>
              </a:solidFill>
              <a:latin typeface="Arial-SGK-TV" pitchFamily="2" charset="0"/>
              <a:cs typeface="Arial-SGK-TV" pitchFamily="2" charset="0"/>
            </a:endParaRPr>
          </a:p>
        </p:txBody>
      </p:sp>
      <p:cxnSp>
        <p:nvCxnSpPr>
          <p:cNvPr id="4" name="Straight Connector 3"/>
          <p:cNvCxnSpPr/>
          <p:nvPr/>
        </p:nvCxnSpPr>
        <p:spPr>
          <a:xfrm>
            <a:off x="4469398" y="18288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38120" y="3657600"/>
            <a:ext cx="21148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44523" y="3657600"/>
            <a:ext cx="176587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48200" y="5715000"/>
            <a:ext cx="200474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71" y="-15875"/>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00846" y="5337403"/>
            <a:ext cx="41029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c</a:t>
            </a:r>
            <a:r>
              <a:rPr lang="en-US" sz="6000" b="1" dirty="0" smtClean="0">
                <a:solidFill>
                  <a:schemeClr val="bg1"/>
                </a:solidFill>
                <a:latin typeface="Arial-SGK-TV" pitchFamily="2" charset="0"/>
                <a:cs typeface="Arial-SGK-TV" pitchFamily="2" charset="0"/>
              </a:rPr>
              <a:t>on bướm</a:t>
            </a:r>
            <a:endParaRPr lang="en-US" sz="6000" b="1" dirty="0">
              <a:solidFill>
                <a:schemeClr val="bg1"/>
              </a:solidFill>
              <a:latin typeface="Arial-SGK-TV" pitchFamily="2" charset="0"/>
              <a:cs typeface="Arial-SGK-TV" pitchFamily="2" charset="0"/>
            </a:endParaRPr>
          </a:p>
        </p:txBody>
      </p:sp>
      <p:pic>
        <p:nvPicPr>
          <p:cNvPr id="1026" name="Picture 2" descr="Con Bướ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6930332"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5"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94526" y="5457826"/>
            <a:ext cx="5410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n</a:t>
            </a:r>
            <a:r>
              <a:rPr lang="en-US" sz="6000" b="1" dirty="0" smtClean="0">
                <a:solidFill>
                  <a:schemeClr val="bg1"/>
                </a:solidFill>
                <a:latin typeface="Arial-SGK-TV" pitchFamily="2" charset="0"/>
                <a:cs typeface="Arial-SGK-TV" pitchFamily="2" charset="0"/>
              </a:rPr>
              <a:t>ườm nượp</a:t>
            </a:r>
            <a:endParaRPr lang="en-US" sz="6000" b="1" dirty="0">
              <a:solidFill>
                <a:schemeClr val="bg1"/>
              </a:solidFill>
              <a:latin typeface="Arial-SGK-TV" pitchFamily="2" charset="0"/>
              <a:cs typeface="Arial-SGK-TV" pitchFamily="2" charset="0"/>
            </a:endParaRPr>
          </a:p>
        </p:txBody>
      </p:sp>
      <p:pic>
        <p:nvPicPr>
          <p:cNvPr id="2050" name="Picture 2" descr="TP HCM: Dòng người nườm nượp đi sớm &quot;đặt chỗ&quot; chờ bắn pháo ho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025" y="228600"/>
            <a:ext cx="7404099" cy="555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661"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800" y="5257800"/>
            <a:ext cx="4369035"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g</a:t>
            </a:r>
            <a:r>
              <a:rPr lang="en-US" sz="6000" b="1" dirty="0" smtClean="0">
                <a:solidFill>
                  <a:schemeClr val="bg1"/>
                </a:solidFill>
                <a:latin typeface="Arial-SGK-TV" pitchFamily="2" charset="0"/>
                <a:cs typeface="Arial-SGK-TV" pitchFamily="2" charset="0"/>
              </a:rPr>
              <a:t>iàn mướp</a:t>
            </a:r>
            <a:endParaRPr lang="en-US" sz="6000" b="1" dirty="0">
              <a:solidFill>
                <a:schemeClr val="bg1"/>
              </a:solidFill>
              <a:latin typeface="Arial-SGK-TV" pitchFamily="2" charset="0"/>
              <a:cs typeface="Arial-SGK-TV" pitchFamily="2" charset="0"/>
            </a:endParaRPr>
          </a:p>
        </p:txBody>
      </p:sp>
      <p:pic>
        <p:nvPicPr>
          <p:cNvPr id="3074" name="Picture 2" descr="Hạt giống mướp hương Thái Lan gói 10 hạt xuất xứ Thái Lan | Shop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60" y="914399"/>
            <a:ext cx="4114800" cy="41148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ạt Giống Mướp Hương Trái Ngắn 1G | Lazada.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450" y="914398"/>
            <a:ext cx="447675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2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1318</TotalTime>
  <Words>372</Words>
  <Application>Microsoft Office PowerPoint</Application>
  <PresentationFormat>Trình chiếu Trên màn hình (4:3)</PresentationFormat>
  <Paragraphs>48</Paragraphs>
  <Slides>21</Slides>
  <Notes>2</Notes>
  <HiddenSlides>0</HiddenSlides>
  <MMClips>1</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21</vt:i4>
      </vt:variant>
    </vt:vector>
  </HeadingPairs>
  <TitlesOfParts>
    <vt:vector size="29" baseType="lpstr">
      <vt:lpstr>.VnTime</vt:lpstr>
      <vt:lpstr>Arial</vt:lpstr>
      <vt:lpstr>Arial-SGK-TV</vt:lpstr>
      <vt:lpstr>Ariston</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LỚP 4 MỞ RỘNG VỐN TỪ:  NHÂN HẬU – ĐOÀN KẾT</dc:title>
  <dc:creator>Admin</dc:creator>
  <cp:lastModifiedBy>PC</cp:lastModifiedBy>
  <cp:revision>114</cp:revision>
  <dcterms:created xsi:type="dcterms:W3CDTF">2015-08-18T18:26:56Z</dcterms:created>
  <dcterms:modified xsi:type="dcterms:W3CDTF">2021-09-02T14:53:09Z</dcterms:modified>
</cp:coreProperties>
</file>