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00" r:id="rId3"/>
    <p:sldId id="258" r:id="rId4"/>
    <p:sldId id="303" r:id="rId5"/>
    <p:sldId id="324" r:id="rId6"/>
    <p:sldId id="304" r:id="rId7"/>
    <p:sldId id="305" r:id="rId8"/>
    <p:sldId id="325" r:id="rId9"/>
    <p:sldId id="307" r:id="rId10"/>
    <p:sldId id="286" r:id="rId11"/>
    <p:sldId id="315" r:id="rId12"/>
    <p:sldId id="326" r:id="rId13"/>
    <p:sldId id="310" r:id="rId14"/>
    <p:sldId id="316" r:id="rId15"/>
    <p:sldId id="317" r:id="rId16"/>
    <p:sldId id="318" r:id="rId17"/>
    <p:sldId id="319" r:id="rId18"/>
    <p:sldId id="309" r:id="rId19"/>
    <p:sldId id="321" r:id="rId20"/>
    <p:sldId id="327" r:id="rId21"/>
    <p:sldId id="311" r:id="rId22"/>
    <p:sldId id="322" r:id="rId23"/>
    <p:sldId id="313" r:id="rId24"/>
    <p:sldId id="298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08" y="42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5090-AC9A-4CF4-9552-0AD7011875AE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35DEB-89C3-48BD-BF06-9AD46B26D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070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72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1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9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87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0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6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CFA7D-F3A8-4B02-93AD-AC3B93747D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0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7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0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63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2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9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9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7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9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8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3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BF52-12E4-4E80-B686-AECD3DD61EE5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38C1-8A72-47E3-A68D-82092C53B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300286" y="324953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ĐẠO ĐỨC LỚP </a:t>
            </a:r>
            <a:r>
              <a:rPr lang="en-US" altLang="zh-CN" sz="4800" b="1" dirty="0" smtClean="0">
                <a:solidFill>
                  <a:srgbClr val="FF0000"/>
                </a:solidFill>
              </a:rPr>
              <a:t>1A4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61145" y="6105544"/>
            <a:ext cx="5774537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: </a:t>
            </a:r>
            <a:r>
              <a:rPr lang="vi-VN" altLang="zh-CN" sz="32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Lê Thị Thu Hồng</a:t>
            </a:r>
            <a:endParaRPr lang="zh-CN" altLang="en-US" sz="3200" b="1" dirty="0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72703" y="217184"/>
            <a:ext cx="654031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THANH AM</a:t>
            </a:r>
            <a:endParaRPr lang="zh-CN" altLang="en-US" sz="3200" b="1" dirty="0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vi-VN" sz="36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36577" y="-127409"/>
            <a:ext cx="1572385" cy="22299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26415" y="4573087"/>
            <a:ext cx="1795268" cy="1925227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926559" y="-689764"/>
            <a:ext cx="3029829" cy="24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3194" cy="6858000"/>
          </a:xfrm>
          <a:prstGeom prst="rect">
            <a:avLst/>
          </a:prstGeom>
        </p:spPr>
      </p:pic>
      <p:sp>
        <p:nvSpPr>
          <p:cNvPr id="12" name="Google Shape;387;p28">
            <a:extLst>
              <a:ext uri="{FF2B5EF4-FFF2-40B4-BE49-F238E27FC236}">
                <a16:creationId xmlns:a16="http://schemas.microsoft.com/office/drawing/2014/main" id="{ECB3333B-C745-422B-9C43-B59409E47B55}"/>
              </a:ext>
            </a:extLst>
          </p:cNvPr>
          <p:cNvSpPr txBox="1">
            <a:spLocks/>
          </p:cNvSpPr>
          <p:nvPr/>
        </p:nvSpPr>
        <p:spPr>
          <a:xfrm>
            <a:off x="2608802" y="1935455"/>
            <a:ext cx="10712733" cy="149354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24733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7" y="1855321"/>
            <a:ext cx="3797423" cy="1755462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1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83" y="223116"/>
            <a:ext cx="8599885" cy="3573029"/>
          </a:xfrm>
          <a:prstGeom prst="rect">
            <a:avLst/>
          </a:prstGeom>
        </p:spPr>
      </p:pic>
      <p:sp>
        <p:nvSpPr>
          <p:cNvPr id="4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5" y="4369844"/>
            <a:ext cx="4672584" cy="267501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0" y="139318"/>
            <a:ext cx="3270037" cy="3270037"/>
          </a:xfrm>
          <a:prstGeom prst="rect">
            <a:avLst/>
          </a:prstGeom>
        </p:spPr>
      </p:pic>
      <p:sp>
        <p:nvSpPr>
          <p:cNvPr id="7" name="Google Shape;1324;p38"/>
          <p:cNvSpPr txBox="1">
            <a:spLocks/>
          </p:cNvSpPr>
          <p:nvPr/>
        </p:nvSpPr>
        <p:spPr>
          <a:xfrm>
            <a:off x="4810365" y="1317981"/>
            <a:ext cx="5813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5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Chọn việc làm đúng</a:t>
            </a:r>
            <a:endParaRPr lang="en-US" sz="5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783" y="3599245"/>
            <a:ext cx="4684604" cy="276236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6" y="3605311"/>
            <a:ext cx="4426823" cy="27563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895" y="261259"/>
            <a:ext cx="4700492" cy="32593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70" y="261259"/>
            <a:ext cx="4325996" cy="325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3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6165669" y="535577"/>
            <a:ext cx="52251" cy="56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2786467" y="397535"/>
            <a:ext cx="1183725" cy="1113444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707079" y="397532"/>
            <a:ext cx="1190077" cy="1113129"/>
            <a:chOff x="1908099" y="3682270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34481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822960"/>
            <a:ext cx="5408023" cy="4611189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7972421" y="1619795"/>
            <a:ext cx="2948127" cy="258644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6670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24706" y="873630"/>
            <a:ext cx="5505778" cy="3912534"/>
            <a:chOff x="5735895" y="0"/>
            <a:chExt cx="4700492" cy="3481459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895" y="222070"/>
              <a:ext cx="4700492" cy="3259389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6805748" y="0"/>
              <a:ext cx="1645920" cy="862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Bạn khóa vòi nước lại đi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7972421" y="1619795"/>
            <a:ext cx="2948127" cy="2586446"/>
            <a:chOff x="1359398" y="3682271"/>
            <a:chExt cx="395296" cy="371966"/>
          </a:xfrm>
        </p:grpSpPr>
        <p:sp>
          <p:nvSpPr>
            <p:cNvPr id="9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4346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6" y="1058092"/>
            <a:ext cx="7175132" cy="4467498"/>
          </a:xfrm>
          <a:prstGeom prst="rect">
            <a:avLst/>
          </a:prstGeom>
        </p:spPr>
      </p:pic>
      <p:grpSp>
        <p:nvGrpSpPr>
          <p:cNvPr id="6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712926" y="1638503"/>
            <a:ext cx="2869339" cy="2789805"/>
            <a:chOff x="1908099" y="3682270"/>
            <a:chExt cx="395296" cy="371966"/>
          </a:xfrm>
        </p:grpSpPr>
        <p:sp>
          <p:nvSpPr>
            <p:cNvPr id="7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8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3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7244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8" y="1193098"/>
            <a:ext cx="6948663" cy="4216842"/>
          </a:xfrm>
          <a:prstGeom prst="rect">
            <a:avLst/>
          </a:prstGeom>
        </p:spPr>
      </p:pic>
      <p:grpSp>
        <p:nvGrpSpPr>
          <p:cNvPr id="8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699863" y="2161017"/>
            <a:ext cx="2973842" cy="2946559"/>
            <a:chOff x="1908099" y="3682270"/>
            <a:chExt cx="395296" cy="371966"/>
          </a:xfrm>
        </p:grpSpPr>
        <p:sp>
          <p:nvSpPr>
            <p:cNvPr id="13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4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5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</p:spTree>
    <p:extLst>
      <p:ext uri="{BB962C8B-B14F-4D97-AF65-F5344CB8AC3E}">
        <p14:creationId xmlns:p14="http://schemas.microsoft.com/office/powerpoint/2010/main" val="29611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3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6165669" y="535577"/>
            <a:ext cx="52251" cy="5695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40085EF9-F1E7-48CB-B7D1-C682DA4E08D6}"/>
              </a:ext>
            </a:extLst>
          </p:cNvPr>
          <p:cNvGrpSpPr/>
          <p:nvPr/>
        </p:nvGrpSpPr>
        <p:grpSpPr>
          <a:xfrm>
            <a:off x="2562304" y="107385"/>
            <a:ext cx="1183725" cy="1113444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81BFA694-9E8F-4311-82FE-2496B94EC23B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51656BFB-81AB-47BB-8DC9-B1376CA4273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8" name="Google Shape;6121;p55">
              <a:extLst>
                <a:ext uri="{FF2B5EF4-FFF2-40B4-BE49-F238E27FC236}">
                  <a16:creationId xmlns:a16="http://schemas.microsoft.com/office/drawing/2014/main" id="{13355625-ABE6-409A-9DEB-D8CDA9016797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9" name="Google Shape;6122;p55">
              <a:extLst>
                <a:ext uri="{FF2B5EF4-FFF2-40B4-BE49-F238E27FC236}">
                  <a16:creationId xmlns:a16="http://schemas.microsoft.com/office/drawing/2014/main" id="{45F03240-D889-4C2F-9A85-49A8F52314B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0" name="Google Shape;6123;p55">
              <a:extLst>
                <a:ext uri="{FF2B5EF4-FFF2-40B4-BE49-F238E27FC236}">
                  <a16:creationId xmlns:a16="http://schemas.microsoft.com/office/drawing/2014/main" id="{C3BA0B5E-6B81-47C5-BEDA-55F48140E9F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1" name="Google Shape;6124;p55">
              <a:extLst>
                <a:ext uri="{FF2B5EF4-FFF2-40B4-BE49-F238E27FC236}">
                  <a16:creationId xmlns:a16="http://schemas.microsoft.com/office/drawing/2014/main" id="{49508133-D3F6-4D99-B8B2-8507EA303FDF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2" name="Google Shape;6125;p55">
              <a:extLst>
                <a:ext uri="{FF2B5EF4-FFF2-40B4-BE49-F238E27FC236}">
                  <a16:creationId xmlns:a16="http://schemas.microsoft.com/office/drawing/2014/main" id="{37656BF9-3B07-485A-A124-334838117562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75C3C9C-1160-4519-9A8F-CDBE2B80BF02}"/>
              </a:ext>
            </a:extLst>
          </p:cNvPr>
          <p:cNvGrpSpPr/>
          <p:nvPr/>
        </p:nvGrpSpPr>
        <p:grpSpPr>
          <a:xfrm>
            <a:off x="8637563" y="107542"/>
            <a:ext cx="1190077" cy="1113129"/>
            <a:chOff x="1908099" y="3682270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BBB2A95A-D117-4B4F-A916-DFD38E7E5A18}"/>
                </a:ext>
              </a:extLst>
            </p:cNvPr>
            <p:cNvSpPr/>
            <p:nvPr/>
          </p:nvSpPr>
          <p:spPr>
            <a:xfrm>
              <a:off x="1931613" y="3682270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>
                <a:solidFill>
                  <a:srgbClr val="FF0000"/>
                </a:solidFill>
              </a:endParaRPr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966367AA-12E3-4CC3-A1BA-B7988F7C27B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E735CDF2-AC3D-43E9-848E-463354B081F6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D6A343A0-24E1-4C76-9665-FDBED9A488C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A40F7B6B-3AB3-4BAF-B508-74F527ECA22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681C11AA-F0EA-4F54-B202-579E89A734A9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8E66EA78-C5D3-498E-B28F-BEEE4AF7610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46281" tIns="146281" rIns="146281" bIns="146281" anchor="ctr" anchorCtr="0">
              <a:noAutofit/>
            </a:bodyPr>
            <a:lstStyle/>
            <a:p>
              <a:endParaRPr sz="288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1" y="1384993"/>
            <a:ext cx="4679741" cy="26663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70185" y="4051367"/>
            <a:ext cx="4679741" cy="2500250"/>
            <a:chOff x="5735895" y="0"/>
            <a:chExt cx="4700492" cy="348145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895" y="222070"/>
              <a:ext cx="4700492" cy="3259389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6805748" y="0"/>
              <a:ext cx="1645920" cy="8621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 smtClean="0">
                  <a:solidFill>
                    <a:schemeClr val="tx1"/>
                  </a:solidFill>
                </a:rPr>
                <a:t>Bạn khóa vòi nước lại đi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06" y="4166377"/>
            <a:ext cx="4785132" cy="23852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06" y="1413455"/>
            <a:ext cx="4785131" cy="25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6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3" y="509451"/>
            <a:ext cx="6959600" cy="227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01" y="3738819"/>
            <a:ext cx="2219715" cy="27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83" y="223116"/>
            <a:ext cx="8599885" cy="3573029"/>
          </a:xfrm>
          <a:prstGeom prst="rect">
            <a:avLst/>
          </a:prstGeom>
        </p:spPr>
      </p:pic>
      <p:sp>
        <p:nvSpPr>
          <p:cNvPr id="4" name="TextBox 68"/>
          <p:cNvSpPr txBox="1">
            <a:spLocks/>
          </p:cNvSpPr>
          <p:nvPr/>
        </p:nvSpPr>
        <p:spPr>
          <a:xfrm>
            <a:off x="5977957" y="2727230"/>
            <a:ext cx="3478417" cy="2160167"/>
          </a:xfrm>
          <a:prstGeom prst="rect">
            <a:avLst/>
          </a:prstGeom>
        </p:spPr>
        <p:txBody>
          <a:bodyPr vert="horz" wrap="square" lIns="0" tIns="96000" rIns="0" bIns="0" anchor="t" anchorCtr="1">
            <a:norm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5" y="4369844"/>
            <a:ext cx="4672584" cy="2675011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0" y="139318"/>
            <a:ext cx="3270037" cy="3270037"/>
          </a:xfrm>
          <a:prstGeom prst="rect">
            <a:avLst/>
          </a:prstGeom>
        </p:spPr>
      </p:pic>
      <p:sp>
        <p:nvSpPr>
          <p:cNvPr id="7" name="Google Shape;1324;p38"/>
          <p:cNvSpPr txBox="1">
            <a:spLocks/>
          </p:cNvSpPr>
          <p:nvPr/>
        </p:nvSpPr>
        <p:spPr>
          <a:xfrm>
            <a:off x="4810365" y="1317981"/>
            <a:ext cx="58136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54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Chia sẻ cùng bạn</a:t>
            </a:r>
            <a:endParaRPr lang="en-US" sz="54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829705"/>
            <a:ext cx="8125909" cy="45708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2032000" y="494326"/>
            <a:ext cx="810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2800" b="1" dirty="0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b="1" dirty="0" err="1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b="1" dirty="0" smtClean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8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5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1" y="1973930"/>
            <a:ext cx="3785648" cy="16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0C66D31-085A-4C90-85D7-30C1AA9952D1}"/>
              </a:ext>
            </a:extLst>
          </p:cNvPr>
          <p:cNvSpPr txBox="1"/>
          <p:nvPr/>
        </p:nvSpPr>
        <p:spPr>
          <a:xfrm>
            <a:off x="1974896" y="919053"/>
            <a:ext cx="97857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667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4" y="836713"/>
            <a:ext cx="1642153" cy="69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70" y="1700809"/>
            <a:ext cx="6173860" cy="473494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85407">
            <a:off x="265942" y="3862624"/>
            <a:ext cx="2638448" cy="3898509"/>
          </a:xfrm>
          <a:prstGeom prst="rect">
            <a:avLst/>
          </a:prstGeom>
        </p:spPr>
      </p:pic>
      <p:pic>
        <p:nvPicPr>
          <p:cNvPr id="6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34320">
            <a:off x="9511758" y="3550398"/>
            <a:ext cx="2994850" cy="41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844" y="524959"/>
            <a:ext cx="10898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0487" y="2176734"/>
            <a:ext cx="7976656" cy="2085444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6251" y="2402030"/>
            <a:ext cx="596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4751439" y="4772556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01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文本框 1666"/>
          <p:cNvSpPr txBox="1"/>
          <p:nvPr/>
        </p:nvSpPr>
        <p:spPr>
          <a:xfrm>
            <a:off x="5304201" y="1500248"/>
            <a:ext cx="15836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22692" y="776973"/>
            <a:ext cx="64934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4400" b="1" dirty="0" smtClean="0">
                <a:solidFill>
                  <a:srgbClr val="990033"/>
                </a:solidFill>
                <a:latin typeface=".VnUniverse" pitchFamily="34" charset="0"/>
              </a:rPr>
              <a:t>Chúc các con </a:t>
            </a:r>
            <a:endParaRPr lang="en-US" sz="4400" b="1" dirty="0" smtClean="0">
              <a:solidFill>
                <a:srgbClr val="990033"/>
              </a:solidFill>
              <a:latin typeface=".VnUniverse" pitchFamily="34" charset="0"/>
            </a:endParaRPr>
          </a:p>
          <a:p>
            <a:pPr algn="ctr" eaLnBrk="1" hangingPunct="1"/>
            <a:r>
              <a:rPr lang="vi-VN" sz="4400" b="1" dirty="0" smtClean="0">
                <a:solidFill>
                  <a:srgbClr val="990033"/>
                </a:solidFill>
                <a:latin typeface=".VnUniverse" pitchFamily="34" charset="0"/>
              </a:rPr>
              <a:t>chăm ngoan, học giỏi</a:t>
            </a:r>
            <a:r>
              <a:rPr lang="en-US" sz="4400" b="1" dirty="0" smtClean="0">
                <a:solidFill>
                  <a:srgbClr val="990033"/>
                </a:solidFill>
                <a:latin typeface=".VnUniverse" pitchFamily="34" charset="0"/>
              </a:rPr>
              <a:t>!</a:t>
            </a:r>
            <a:endParaRPr lang="en-US" sz="4400" b="1" dirty="0">
              <a:solidFill>
                <a:srgbClr val="990033"/>
              </a:solidFill>
              <a:latin typeface=".VnUnivers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0" b="100000" l="1356" r="98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483">
            <a:off x="265959" y="3104842"/>
            <a:ext cx="1150454" cy="1119256"/>
          </a:xfrm>
          <a:prstGeom prst="rect">
            <a:avLst/>
          </a:prstGeom>
        </p:spPr>
      </p:pic>
      <p:pic>
        <p:nvPicPr>
          <p:cNvPr id="8" name="图片 3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99086" y="4452794"/>
            <a:ext cx="2356013" cy="3481188"/>
          </a:xfrm>
          <a:prstGeom prst="rect">
            <a:avLst/>
          </a:prstGeom>
        </p:spPr>
      </p:pic>
      <p:pic>
        <p:nvPicPr>
          <p:cNvPr id="9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12777">
            <a:off x="9199030" y="4067353"/>
            <a:ext cx="3739748" cy="484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-746883" y="-438408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1" y="1724297"/>
            <a:ext cx="3502277" cy="1873311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59593" y="274867"/>
            <a:ext cx="4734144" cy="3484573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3210" y="4774569"/>
            <a:ext cx="1795268" cy="192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ó thể là tranh biếm họa">
            <a:extLst>
              <a:ext uri="{FF2B5EF4-FFF2-40B4-BE49-F238E27FC236}">
                <a16:creationId xmlns:a16="http://schemas.microsoft.com/office/drawing/2014/main" id="{E7C35E3E-7B15-4E7D-BE03-E4F4780C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2C425FC1-B403-432E-BC49-BE5C17F6D010}"/>
              </a:ext>
            </a:extLst>
          </p:cNvPr>
          <p:cNvSpPr txBox="1"/>
          <p:nvPr/>
        </p:nvSpPr>
        <p:spPr>
          <a:xfrm>
            <a:off x="355071" y="2315640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vi-VN" sz="3600" b="1" kern="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1: Tìm hiểu vì sao phải giữ gìn tài sản của trường, lớp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0" y="-379269"/>
            <a:ext cx="12365285" cy="7010400"/>
            <a:chOff x="280219" y="102086"/>
            <a:chExt cx="11631561" cy="6184490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53886" y="757762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GB" sz="2667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67" y="1471511"/>
            <a:ext cx="8640961" cy="51596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53886" y="190893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trong tranh đang làm gì?</a:t>
            </a:r>
            <a:endParaRPr lang="en-GB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" y="822960"/>
            <a:ext cx="9662887" cy="5895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649038" y="130745"/>
            <a:ext cx="94350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em cần giữ gìn tài sản của trường, lớp?</a:t>
            </a:r>
            <a:endParaRPr lang="en-GB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ó thể là tranh biếm họa">
            <a:extLst>
              <a:ext uri="{FF2B5EF4-FFF2-40B4-BE49-F238E27FC236}">
                <a16:creationId xmlns:a16="http://schemas.microsoft.com/office/drawing/2014/main" id="{E7C35E3E-7B15-4E7D-BE03-E4F4780C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2"/>
            <a:ext cx="12192000" cy="679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61;p28">
            <a:extLst>
              <a:ext uri="{FF2B5EF4-FFF2-40B4-BE49-F238E27FC236}">
                <a16:creationId xmlns:a16="http://schemas.microsoft.com/office/drawing/2014/main" id="{2C425FC1-B403-432E-BC49-BE5C17F6D010}"/>
              </a:ext>
            </a:extLst>
          </p:cNvPr>
          <p:cNvSpPr txBox="1"/>
          <p:nvPr/>
        </p:nvSpPr>
        <p:spPr>
          <a:xfrm>
            <a:off x="407322" y="2197073"/>
            <a:ext cx="5254876" cy="1384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vi-VN" sz="3600" b="1" kern="0" dirty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 </a:t>
            </a:r>
            <a:r>
              <a:rPr lang="vi-VN" sz="3600" b="1" kern="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động 2: Khám phá những việc cần làm để giữ gìn tài sản của trường, lớp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36577" y="-228599"/>
            <a:ext cx="12365285" cy="7010400"/>
            <a:chOff x="280219" y="102086"/>
            <a:chExt cx="11631561" cy="618449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4" y="278851"/>
            <a:ext cx="1679547" cy="83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293826" y="1519701"/>
            <a:ext cx="943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tài sản của nhà trường.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263470" y="2593209"/>
            <a:ext cx="943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giữ gìn các tài sản đó, chúng ta cần làm gì?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9366067" y="352697"/>
            <a:ext cx="2664823" cy="173736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</a:rPr>
              <a:t>Nhóm 4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239</Words>
  <Application>Microsoft Office PowerPoint</Application>
  <PresentationFormat>Widescreen</PresentationFormat>
  <Paragraphs>40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Microsoft YaHei</vt:lpstr>
      <vt:lpstr>SimSun</vt:lpstr>
      <vt:lpstr>.VnUniverse</vt:lpstr>
      <vt:lpstr>Arial</vt:lpstr>
      <vt:lpstr>Calibri</vt:lpstr>
      <vt:lpstr>Calibri Light</vt:lpstr>
      <vt:lpstr>Chivo Light</vt:lpstr>
      <vt:lpstr>等线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Techsi.vn</cp:lastModifiedBy>
  <cp:revision>76</cp:revision>
  <dcterms:created xsi:type="dcterms:W3CDTF">2020-08-30T16:33:23Z</dcterms:created>
  <dcterms:modified xsi:type="dcterms:W3CDTF">2025-12-23T08:54:41Z</dcterms:modified>
</cp:coreProperties>
</file>