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4"/>
  </p:notesMasterIdLst>
  <p:sldIdLst>
    <p:sldId id="256" r:id="rId5"/>
    <p:sldId id="258" r:id="rId6"/>
    <p:sldId id="288" r:id="rId7"/>
    <p:sldId id="266" r:id="rId8"/>
    <p:sldId id="277" r:id="rId9"/>
    <p:sldId id="294" r:id="rId10"/>
    <p:sldId id="295" r:id="rId11"/>
    <p:sldId id="296" r:id="rId12"/>
    <p:sldId id="306" r:id="rId13"/>
    <p:sldId id="267" r:id="rId14"/>
    <p:sldId id="279" r:id="rId15"/>
    <p:sldId id="307" r:id="rId16"/>
    <p:sldId id="308" r:id="rId17"/>
    <p:sldId id="269" r:id="rId18"/>
    <p:sldId id="309" r:id="rId19"/>
    <p:sldId id="310" r:id="rId20"/>
    <p:sldId id="270" r:id="rId21"/>
    <p:sldId id="293" r:id="rId22"/>
    <p:sldId id="274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DFPOP1-W9" panose="020B0604020202020204" charset="-128"/>
      <p:regular r:id="rId29"/>
    </p:embeddedFont>
    <p:embeddedFont>
      <p:font typeface="Arial-Rounded" panose="020B0500000000000000" charset="0"/>
      <p:regular r:id="rId30"/>
    </p:embeddedFont>
    <p:embeddedFont>
      <p:font typeface="宋体" panose="02010600030101010101" pitchFamily="2" charset="-122"/>
      <p:regular r:id="rId31"/>
    </p:embeddedFont>
  </p:embeddedFontLst>
  <p:custDataLst>
    <p:tags r:id="rId32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88"/>
            <p14:sldId id="266"/>
            <p14:sldId id="277"/>
            <p14:sldId id="294"/>
            <p14:sldId id="295"/>
            <p14:sldId id="296"/>
            <p14:sldId id="306"/>
          </p14:sldIdLst>
        </p14:section>
        <p14:section name="Tiết 2" id="{47239A1A-9B72-4DA5-96A7-F8786F163078}">
          <p14:sldIdLst>
            <p14:sldId id="267"/>
            <p14:sldId id="279"/>
            <p14:sldId id="307"/>
            <p14:sldId id="308"/>
          </p14:sldIdLst>
        </p14:section>
        <p14:section name="Tiết 3" id="{8DB3B22B-32B6-4C3F-838D-DF98A9DBE4B7}">
          <p14:sldIdLst>
            <p14:sldId id="269"/>
            <p14:sldId id="309"/>
            <p14:sldId id="310"/>
            <p14:sldId id="270"/>
            <p14:sldId id="293"/>
          </p14:sldIdLst>
        </p14:section>
        <p14:section name="Tiết 4" id="{30D029CA-39C5-4833-936C-43C5EF842993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A19"/>
    <a:srgbClr val="4CA420"/>
    <a:srgbClr val="F56636"/>
    <a:srgbClr val="F14420"/>
    <a:srgbClr val="679C31"/>
    <a:srgbClr val="920000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8548" autoAdjust="0"/>
  </p:normalViewPr>
  <p:slideViewPr>
    <p:cSldViewPr snapToGrid="0">
      <p:cViewPr varScale="1">
        <p:scale>
          <a:sx n="115" d="100"/>
          <a:sy n="115" d="100"/>
        </p:scale>
        <p:origin x="662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68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8B874E-8E90-4990-8707-6C062C22A29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64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pPr/>
              <a:t>2025/3/18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2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0" name="组合 99"/>
          <p:cNvGrpSpPr/>
          <p:nvPr/>
        </p:nvGrpSpPr>
        <p:grpSpPr>
          <a:xfrm>
            <a:off x="2117434" y="2783096"/>
            <a:ext cx="4891664" cy="742950"/>
            <a:chOff x="2281391" y="2727523"/>
            <a:chExt cx="4891664" cy="742950"/>
          </a:xfrm>
        </p:grpSpPr>
        <p:sp>
          <p:nvSpPr>
            <p:cNvPr id="93" name="文本框 92"/>
            <p:cNvSpPr txBox="1"/>
            <p:nvPr/>
          </p:nvSpPr>
          <p:spPr>
            <a:xfrm>
              <a:off x="2281392" y="2727523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 w="1016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 w="10160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5" name="文本框 94"/>
            <p:cNvSpPr txBox="1"/>
            <p:nvPr/>
          </p:nvSpPr>
          <p:spPr>
            <a:xfrm>
              <a:off x="2281391" y="2750307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6" name="文本框 95"/>
            <p:cNvSpPr txBox="1"/>
            <p:nvPr/>
          </p:nvSpPr>
          <p:spPr>
            <a:xfrm>
              <a:off x="2300254" y="2783134"/>
              <a:ext cx="4872801" cy="687339"/>
            </a:xfrm>
            <a:prstGeom prst="rect">
              <a:avLst/>
            </a:prstGeom>
            <a:noFill/>
          </p:spPr>
          <p:txBody>
            <a:bodyPr wrap="none" rtlCol="0">
              <a:prstTxWarp prst="textDoubleWave1">
                <a:avLst/>
              </a:prstTxWarp>
              <a:spAutoFit/>
            </a:bodyPr>
            <a:lstStyle/>
            <a:p>
              <a:r>
                <a:rPr lang="en-US" altLang="zh-CN" sz="3600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GIỜ RA CHƠI</a:t>
              </a:r>
              <a:endParaRPr lang="zh-CN" altLang="en-US" sz="3600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042492" y="1954535"/>
            <a:ext cx="1794600" cy="930466"/>
            <a:chOff x="2688422" y="1825700"/>
            <a:chExt cx="1794600" cy="930466"/>
          </a:xfrm>
        </p:grpSpPr>
        <p:sp>
          <p:nvSpPr>
            <p:cNvPr id="94" name="矩形 93"/>
            <p:cNvSpPr/>
            <p:nvPr/>
          </p:nvSpPr>
          <p:spPr>
            <a:xfrm>
              <a:off x="2695424" y="1828713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2695353" y="1825700"/>
              <a:ext cx="178766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err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 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2688422" y="1832836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en-US" altLang="zh-CN" sz="5400" b="1" smtClean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4687821" y="39578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矩形 97"/>
          <p:cNvSpPr/>
          <p:nvPr/>
        </p:nvSpPr>
        <p:spPr>
          <a:xfrm>
            <a:off x="2309598" y="1313555"/>
            <a:ext cx="4524803" cy="646331"/>
          </a:xfrm>
          <a:prstGeom prst="rect">
            <a:avLst/>
          </a:prstGeom>
        </p:spPr>
        <p:txBody>
          <a:bodyPr wrap="none">
            <a:prstTxWarp prst="textButto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/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Chủ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đề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3: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Mái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mến</a:t>
            </a:r>
            <a:r>
              <a:rPr lang="en-GB" altLang="zh-CN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GB" altLang="zh-CN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endParaRPr lang="zh-CN" alt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0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3" dur="1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75" decel="10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20" y="666438"/>
            <a:ext cx="8079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Những trò chơi nào được nói trong bài?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81682" y="3623461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hảy dây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3848" y="3655303"/>
            <a:ext cx="1635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đá cầu</a:t>
            </a:r>
            <a:endParaRPr lang="vi-VN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468" y="1464746"/>
            <a:ext cx="2579853" cy="1719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79" y="1569493"/>
            <a:ext cx="2510833" cy="194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023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1319" y="666438"/>
            <a:ext cx="850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Những từ ngữ nào cho biết các bạn chơi trò chơi rất giỏi 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2077" y="1583113"/>
            <a:ext cx="20312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hịp nhàng</a:t>
            </a:r>
            <a:endParaRPr lang="vi-VN" sz="280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84220" y="2053987"/>
            <a:ext cx="27659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smtClean="0">
                <a:solidFill>
                  <a:srgbClr val="EF2A19"/>
                </a:solidFill>
                <a:latin typeface="Times New Roman" pitchFamily="18" charset="0"/>
                <a:cs typeface="Times New Roman" pitchFamily="18" charset="0"/>
              </a:rPr>
              <a:t>òng quay đều</a:t>
            </a:r>
            <a:endParaRPr lang="vi-VN" sz="2800">
              <a:solidFill>
                <a:srgbClr val="EF2A1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6620" y="2577207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ay vun vút</a:t>
            </a:r>
            <a:endParaRPr lang="vi-VN" sz="280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41261" y="3061755"/>
            <a:ext cx="2094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óc rất tài</a:t>
            </a:r>
            <a:endParaRPr lang="vi-VN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9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730" y="2085805"/>
            <a:ext cx="6032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ra chơi của các bạn như thế nào?</a:t>
            </a:r>
            <a:endParaRPr lang="vi-VN" sz="28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Nhảy dây, bài tập đơn giản nhất để giảm câ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Học</a:t>
            </a:r>
            <a:endParaRPr lang="en-US" altLang="zh-CN" sz="4400" b="1" dirty="0" smtClean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thuộc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lòng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910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476628" y="1049830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2662698" y="299471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27177" y="1030324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384" y="2994718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0726" y="1077126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30989" y="1815154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48530" y="3101915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00930" y="3779548"/>
            <a:ext cx="1207827" cy="3508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056812" y="348008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44537" y="420382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681" y="1495544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00930" y="2253078"/>
            <a:ext cx="1448031" cy="2914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3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12630" y="113898"/>
            <a:ext cx="3944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tên trò chơi</a:t>
            </a:r>
            <a:endParaRPr lang="en-US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50" y="1064374"/>
            <a:ext cx="1760071" cy="101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027256"/>
            <a:ext cx="2112630" cy="1145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hơi chuyề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6" y="1049721"/>
            <a:ext cx="1856096" cy="1018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ướng dẫn cách chơi Trốn tì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36" y="1062030"/>
            <a:ext cx="1627275" cy="100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78141" y="2225509"/>
            <a:ext cx="15563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Rồng rắn lên mây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605968" y="2179343"/>
            <a:ext cx="13066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Cướp cờ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4876917" y="2179343"/>
            <a:ext cx="13554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Chơi chuyền</a:t>
            </a:r>
            <a:endParaRPr lang="en-US" sz="2400" b="1" dirty="0"/>
          </a:p>
        </p:txBody>
      </p:sp>
      <p:sp>
        <p:nvSpPr>
          <p:cNvPr id="11" name="Rectangle 10"/>
          <p:cNvSpPr/>
          <p:nvPr/>
        </p:nvSpPr>
        <p:spPr>
          <a:xfrm>
            <a:off x="7114136" y="2205204"/>
            <a:ext cx="17064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Trốn tìm</a:t>
            </a: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7911" y="545911"/>
            <a:ext cx="3729322" cy="4286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2388" y="1842448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hãy quan sát và cho biết tranh vẽ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 giờ ra chơi, em và các bạn làm gì?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2388" y="1836054"/>
            <a:ext cx="3671248" cy="133748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 cảm thấy thế nào khi ra chơi?</a:t>
            </a:r>
            <a:endParaRPr lang="vi-VN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7446" y="277277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79175" y="3170155"/>
            <a:ext cx="1472408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/>
          <p:cNvSpPr/>
          <p:nvPr/>
        </p:nvSpPr>
        <p:spPr>
          <a:xfrm>
            <a:off x="6242646" y="1224332"/>
            <a:ext cx="1195383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97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1" grpId="0" animBg="1"/>
      <p:bldP spid="12" grpId="0" animBg="1"/>
      <p:bldP spid="3" grpId="0"/>
      <p:bldP spid="15" grpId="0"/>
      <p:bldP spid="16" grpId="0"/>
      <p:bldP spid="17" grpId="0"/>
      <p:bldP spid="19" grpId="0" animBg="1"/>
      <p:bldP spid="5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8198" y="1580740"/>
            <a:ext cx="3570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altLang="zh-CN" sz="320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hịp nhàng: rất đều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48198" y="2528290"/>
            <a:ext cx="3353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</a:t>
            </a:r>
            <a:r>
              <a:rPr lang="en-US" sz="320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un vút: rất nhanh.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8">
            <a:extLst>
              <a:ext uri="{FF2B5EF4-FFF2-40B4-BE49-F238E27FC236}">
                <a16:creationId xmlns:a16="http://schemas.microsoft.com/office/drawing/2014/main" id="{18328BA5-306A-4F44-B8DD-7830A3C56C7F}"/>
              </a:ext>
            </a:extLst>
          </p:cNvPr>
          <p:cNvSpPr/>
          <p:nvPr/>
        </p:nvSpPr>
        <p:spPr>
          <a:xfrm>
            <a:off x="0" y="-237530"/>
            <a:ext cx="9143999" cy="646986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endParaRPr lang="zh-CN" altLang="en-US" sz="32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4967" y="204716"/>
            <a:ext cx="815479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ở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cuối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dòng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thơ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cùng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nhau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10-Point Star 5"/>
          <p:cNvSpPr/>
          <p:nvPr/>
        </p:nvSpPr>
        <p:spPr>
          <a:xfrm>
            <a:off x="1910705" y="171961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17695" y="2199559"/>
            <a:ext cx="10919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9" name="10-Point Star 8"/>
          <p:cNvSpPr/>
          <p:nvPr/>
        </p:nvSpPr>
        <p:spPr>
          <a:xfrm>
            <a:off x="4970129" y="1735534"/>
            <a:ext cx="1719618" cy="1610435"/>
          </a:xfrm>
          <a:prstGeom prst="star10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177119" y="2215479"/>
            <a:ext cx="10823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</a:t>
            </a:r>
            <a:r>
              <a:rPr lang="en-US" sz="3200" b="1" smtClean="0">
                <a:solidFill>
                  <a:srgbClr val="F56636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ắng</a:t>
            </a:r>
            <a:endParaRPr lang="en-US" b="1" dirty="0">
              <a:solidFill>
                <a:srgbClr val="F56636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3671248" y="2456604"/>
            <a:ext cx="1241947" cy="28660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6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" grpId="0" animBg="1"/>
      <p:bldP spid="8" grpId="0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18510" y="832514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10">
            <a:extLst>
              <a:ext uri="{FF2B5EF4-FFF2-40B4-BE49-F238E27FC236}">
                <a16:creationId xmlns:a16="http://schemas.microsoft.com/office/drawing/2014/main" id="{C74DFE52-BB91-47E6-AC07-F1FB590B50DF}"/>
              </a:ext>
            </a:extLst>
          </p:cNvPr>
          <p:cNvSpPr/>
          <p:nvPr/>
        </p:nvSpPr>
        <p:spPr>
          <a:xfrm>
            <a:off x="213193" y="2819281"/>
            <a:ext cx="372140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11">
            <a:extLst>
              <a:ext uri="{FF2B5EF4-FFF2-40B4-BE49-F238E27FC236}">
                <a16:creationId xmlns:a16="http://schemas.microsoft.com/office/drawing/2014/main" id="{69969A4C-D57A-4C7D-B73C-3C48FA316729}"/>
              </a:ext>
            </a:extLst>
          </p:cNvPr>
          <p:cNvSpPr/>
          <p:nvPr/>
        </p:nvSpPr>
        <p:spPr>
          <a:xfrm>
            <a:off x="4328760" y="873458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7363" y="186464"/>
            <a:ext cx="2415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 ra chơi</a:t>
            </a:r>
            <a:endParaRPr lang="vi-VN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2406" y="832514"/>
            <a:ext cx="3134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Trống báo giờ ra chơi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Từng đàn chim áo trắng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sách vở mau thôi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Ùa ra ngoài sân nắng.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0017" y="2753910"/>
            <a:ext cx="32760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Chỗ này đây, bạn gái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Vui nhảy dây nhịp nhàng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Vòng quay đều êm ái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Rộn tiếng cười hòa vang.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51929" y="832514"/>
            <a:ext cx="34070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Đằng kia, ấy bạn trai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Đá cầu bay vun vút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Đôi chân móc rất tài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Tung nắng hồng lên ngực.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42953" y="2772770"/>
            <a:ext cx="455368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Giờ chơi vừa chấm dứt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Đàn chim non vội vàng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Xếp hàng nhanh vào lớp</a:t>
            </a:r>
          </a:p>
          <a:p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 học mới sang trang.</a:t>
            </a:r>
          </a:p>
          <a:p>
            <a:r>
              <a:rPr lang="en-US" sz="24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( Nguyễn Lãm Thắng)</a:t>
            </a:r>
            <a:endParaRPr lang="vi-VN" sz="2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365743" y="2804615"/>
            <a:ext cx="361507" cy="350874"/>
          </a:xfrm>
          <a:prstGeom prst="flowChartConnector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Hà€nh trang sĂ´̀-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9263" y="186464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6352" y="1193412"/>
            <a:ext cx="736204" cy="387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72171" y="1950022"/>
            <a:ext cx="652284" cy="3662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5408" y="280006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2995104" y="355297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/>
          <p:cNvSpPr/>
          <p:nvPr/>
        </p:nvSpPr>
        <p:spPr>
          <a:xfrm>
            <a:off x="6939319" y="873458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/>
          <p:cNvSpPr/>
          <p:nvPr/>
        </p:nvSpPr>
        <p:spPr>
          <a:xfrm>
            <a:off x="6980262" y="1603696"/>
            <a:ext cx="623827" cy="397385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Rectangle 6"/>
          <p:cNvSpPr/>
          <p:nvPr/>
        </p:nvSpPr>
        <p:spPr>
          <a:xfrm>
            <a:off x="2995104" y="3991307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/>
          <p:cNvSpPr/>
          <p:nvPr/>
        </p:nvSpPr>
        <p:spPr>
          <a:xfrm>
            <a:off x="7047090" y="317455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/>
          <p:cNvSpPr/>
          <p:nvPr/>
        </p:nvSpPr>
        <p:spPr>
          <a:xfrm>
            <a:off x="2942784" y="3174699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/>
          <p:cNvSpPr/>
          <p:nvPr/>
        </p:nvSpPr>
        <p:spPr>
          <a:xfrm>
            <a:off x="6994631" y="3931503"/>
            <a:ext cx="838367" cy="39206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744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360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13" grpId="0" animBg="1"/>
      <p:bldP spid="6" grpId="0" animBg="1"/>
      <p:bldP spid="18" grpId="0" animBg="1"/>
      <p:bldP spid="20" grpId="0" animBg="1"/>
      <p:bldP spid="21" grpId="0" animBg="1"/>
      <p:bldP spid="7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2954521b-b4ab-4ce3-8aa8-8bfa99a4c36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505</Words>
  <Application>Microsoft Office PowerPoint</Application>
  <PresentationFormat>Trình chiếu Trên màn hình (16:9)</PresentationFormat>
  <Paragraphs>122</Paragraphs>
  <Slides>19</Slides>
  <Notes>9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7" baseType="lpstr">
      <vt:lpstr>Calibri</vt:lpstr>
      <vt:lpstr>DFPOP1-W9</vt:lpstr>
      <vt:lpstr>Arial-Rounded</vt:lpstr>
      <vt:lpstr>Arial</vt:lpstr>
      <vt:lpstr>Times New Roman</vt:lpstr>
      <vt:lpstr>宋体</vt:lpstr>
      <vt:lpstr>华康少女文字W5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PC</cp:lastModifiedBy>
  <cp:revision>68</cp:revision>
  <dcterms:created xsi:type="dcterms:W3CDTF">2020-08-13T09:19:08Z</dcterms:created>
  <dcterms:modified xsi:type="dcterms:W3CDTF">2025-03-18T05:18:22Z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