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  <p:sldMasterId id="2147483768" r:id="rId2"/>
  </p:sldMasterIdLst>
  <p:notesMasterIdLst>
    <p:notesMasterId r:id="rId8"/>
  </p:notesMasterIdLst>
  <p:sldIdLst>
    <p:sldId id="2786" r:id="rId3"/>
    <p:sldId id="2788" r:id="rId4"/>
    <p:sldId id="264" r:id="rId5"/>
    <p:sldId id="2789" r:id="rId6"/>
    <p:sldId id="275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1FAFE"/>
    <a:srgbClr val="29AE9D"/>
    <a:srgbClr val="42D64C"/>
    <a:srgbClr val="FCFCFC"/>
    <a:srgbClr val="4472C4"/>
    <a:srgbClr val="FF7707"/>
    <a:srgbClr val="FFFBF7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0291" autoAdjust="0"/>
  </p:normalViewPr>
  <p:slideViewPr>
    <p:cSldViewPr snapToGrid="0">
      <p:cViewPr varScale="1">
        <p:scale>
          <a:sx n="68" d="100"/>
          <a:sy n="68" d="100"/>
        </p:scale>
        <p:origin x="606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599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20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633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034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82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F899-5B23-4BED-BF19-2804A7CB3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BEE77-90BA-486C-BBEA-D0B4447C0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79E84-99BC-4A9B-A1E2-D86F11BF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C139-5F0B-4DA0-868F-CAE1113F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B6F8-831E-4DC4-88B1-964B8FD3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1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342AE-4159-4FE5-83D1-C910B743D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EA6EC-B993-4FB7-B26A-3BE307985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A0ACD-8989-4FFB-9CAD-4EBCEEC3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3D26F-2207-42CE-96D0-9639682B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D0172-83D7-4807-9DFE-1B20E17D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1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A37900-2AED-4C13-8EE6-A7CBD9821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A6B89-6B40-4813-89EB-3B70CE2D3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4E7FA-818D-4EAD-8308-909FBA34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2F54D-AE51-4736-B83C-C5CBA7DE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7F0B2-6919-46E9-872E-E718080C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67C484-D6EB-415D-BFD0-047565D785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22375-EDC4-4667-95AB-61E2154A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EA60B-4E9A-4025-B835-C285EC96B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BEF40-DD34-4C60-B4FE-75217DDB8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EE3489-566A-4587-8D47-3F87B2E8E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832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41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4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47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3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80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3DDD-A7AA-461C-BC2F-51A45248E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5A753-9D09-40EA-82F2-283B707A4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5AD96-5BBB-4EA9-AE37-63A57DC7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C8575-117E-40EF-B8A7-8AA1BB0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B620F-7FA1-4244-9054-0C2A58A9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31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6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78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1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2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6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CA75-23C0-4020-AB2F-243CD00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8DC46-6F21-4C64-A540-4B54DE04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6ED95-E9AF-40A0-B95A-59C8F17D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5EAE4-E09D-4A2A-8123-425E770E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841AB-204E-4BF8-A2A3-EAA86F51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87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057F-10A1-4F0C-B3AF-BD4347FF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09759-6314-499E-B55B-52873C67B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ACC07-68BA-48C3-A800-223CABD7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F0D9A-8F3B-4216-98DD-7AD1EC37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3C57-F84F-4537-A46B-FF303304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A6015-D9BE-4248-8A96-10B2BCF7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A6141-FAFF-4389-80CF-E2AF5143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3000B-0269-4A91-A0F6-94DFA33B6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1ADFC-C6C5-483F-8CC9-EA6DE0A08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99032-1295-49E8-AED1-5773E4485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58CC33-5FD8-4C1C-9F7C-112C14251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A3476-3A12-454F-AA25-C01A2C8E3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ED146-37FF-4381-B2ED-9CF7BAB2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4D3C3-0622-476F-B588-F44C814F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9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A585-4B27-4E16-ABBC-29FA5AAA4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D7527-3902-46D2-B0FE-1E87D289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6AB66-E94C-48B0-956F-7298870A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BA2AF-AD7B-4453-8C31-CBBD372C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3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15B56-012D-4E16-901D-712B08A8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CA276-FD6F-46D0-833A-CD999E62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731A3-C772-438B-B759-2414C5C4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2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5F9D-4EBA-4464-AC20-52CFF5C1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CD0E9-2B57-4051-B3DA-377B7DDC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33E2E-CEBC-4EDE-80FD-1BE68BF39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81356-0958-41D7-9DE4-2EF45382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0887F-0535-44DB-8486-D12DB175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E0FF7-1FF1-44DE-8CFF-AD2CE062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57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2915-8562-473B-A387-15A707EE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263FC-F4A4-4B03-B3B6-E5F6E4D8A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5F19E-C172-45D6-ADF4-1DEEC7761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A617-39C8-4F26-AB9F-3CC7EC35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7B7F-DAA0-4D9D-9755-3DDF9E9D876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7B339-8AFB-4BAC-9066-00EB92A7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0E75F-6EB2-4845-ABDB-7F24AC53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6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F1E5A6-57B8-499B-865F-0D37019507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84FF28-C821-4D86-B236-E48A9A5F9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BADA2-9010-43E3-BBA7-24F4576A8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31AD3-85CD-4F2E-BA8F-CCD1E164E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97B7F-DAA0-4D9D-9755-3DDF9E9D876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ADDE4-1A8D-4455-8E6B-70BD56BDA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A9B5A-D4F3-4008-A52D-02E3B4ED6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985307-BF46-49E3-8AAF-2C8358E768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F061AA-93AF-4CAF-A25E-3F92D27B9B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F5AB6C-E94E-4AF6-8B6C-586933A046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E89CF1-F9FB-488C-9F35-C9776BEE9CF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757D09-69D8-4559-67C6-FDD25AAB6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979F22-A1BE-5941-1AE3-D2C1DA91E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0B582D3-722F-30BE-9F89-D7F5D5F0AA33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389243-24D8-B425-95FC-A0A97F0A74AB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092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BB9727-A237-230B-B363-D5250D36EF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99806" y="-686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C60A8B-8439-5BD3-EEC4-EF71A30E5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0" y="73278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80C7E7-36A9-0F8E-D33E-96BFF4214C06}"/>
              </a:ext>
            </a:extLst>
          </p:cNvPr>
          <p:cNvSpPr txBox="1"/>
          <p:nvPr userDrawn="1"/>
        </p:nvSpPr>
        <p:spPr>
          <a:xfrm>
            <a:off x="3352800" y="83290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C5A96-A7BD-9C85-A2B4-71B6C23C5B7C}"/>
              </a:ext>
            </a:extLst>
          </p:cNvPr>
          <p:cNvSpPr txBox="1"/>
          <p:nvPr userDrawn="1"/>
        </p:nvSpPr>
        <p:spPr>
          <a:xfrm>
            <a:off x="10233482" y="4836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53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19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microsoft.com/office/2007/relationships/hdphoto" Target="../media/hdphoto4.wdp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19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29.png"/><Relationship Id="rId14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BD0BAE3-C800-47A9-A130-EE3307C3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71415F-62BC-479A-9930-C2059792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628"/>
            <a:ext cx="12192000" cy="2247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B4FDA9-3440-4267-9D02-87B809EC8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C93318-3B1D-44DE-BF07-86C33BC554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0DF88B-DB50-40B5-80C3-C74D3FC09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2A2602C-DA98-41A2-8934-0818ACB00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A0257-91C7-4F8E-8FE3-2B93703A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81" y="1726483"/>
            <a:ext cx="1715490" cy="57183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FC34EE9F-E19F-929C-8394-6D70807E3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" y="4577898"/>
            <a:ext cx="12192000" cy="22479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974EC10-F4B8-16F6-3E3A-235EA7B43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24468" y="-253726"/>
            <a:ext cx="13080875" cy="7365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A56EE-0FBA-0DA7-2446-52B35F8217FB}"/>
              </a:ext>
            </a:extLst>
          </p:cNvPr>
          <p:cNvSpPr txBox="1"/>
          <p:nvPr/>
        </p:nvSpPr>
        <p:spPr>
          <a:xfrm rot="20430819">
            <a:off x="2348895" y="976481"/>
            <a:ext cx="2990268" cy="9648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9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Nói và nghe</a:t>
            </a:r>
            <a:endParaRPr kumimoji="0" lang="id-ID" sz="19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7B7128-280A-BE54-77A5-B7F603C03EDA}"/>
              </a:ext>
            </a:extLst>
          </p:cNvPr>
          <p:cNvSpPr/>
          <p:nvPr/>
        </p:nvSpPr>
        <p:spPr>
          <a:xfrm>
            <a:off x="278780" y="32201"/>
            <a:ext cx="11870456" cy="687581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FFF2C-C693-39F3-BAF9-11E268BEBA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109" y="343347"/>
            <a:ext cx="4964160" cy="3212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2C5146-8EC3-2C0B-407B-A05FD672AF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4088" y="275387"/>
            <a:ext cx="5385066" cy="3280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B6871A-D279-322F-63FF-C02D1CFD16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788" y="3717902"/>
            <a:ext cx="5000481" cy="3107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1CBB2A-62AA-4CC5-FA67-6CC37F306E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4088" y="3776548"/>
            <a:ext cx="5385066" cy="2969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EF14AB-3AA6-066D-AD30-5FBFDA30950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1355" y="263135"/>
            <a:ext cx="810838" cy="74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1E85-D5B1-342B-E725-5C6D775C0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38292" y="334275"/>
            <a:ext cx="810838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F3070D-7363-F77A-D1FB-EDF08E8F9A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2551" y="3690842"/>
            <a:ext cx="810838" cy="749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2627D2-1879-6E54-A0D6-251B1095B15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53236" y="3666010"/>
            <a:ext cx="81083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49" dur="10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658398" y="-3934321"/>
            <a:ext cx="92333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02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Nghe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88678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96509" y="-219630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6" y="-938984"/>
            <a:ext cx="2527678" cy="2469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8965" y="3054989"/>
            <a:ext cx="8533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Bê</a:t>
            </a:r>
            <a:r>
              <a:rPr kumimoji="0" lang="vi-VN" sz="4800" b="1" i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vàng và dê trắng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568800" y="-2622207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 có những nhân vật nào xuất hiện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92F4C3-3ED8-8E7D-984A-07F6BF5509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1708" y="3840312"/>
            <a:ext cx="7023027" cy="246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69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4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04801" y="306449"/>
            <a:ext cx="11765280" cy="6064650"/>
          </a:xfrm>
          <a:prstGeom prst="roundRect">
            <a:avLst>
              <a:gd name="adj" fmla="val 10732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834019" y="-4712731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03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từng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7380" y="3338774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D1654-E187-24BC-E205-927BC9CB84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8619" y="3065327"/>
            <a:ext cx="3685634" cy="312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8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BD0BAE3-C800-47A9-A130-EE3307C3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71415F-62BC-479A-9930-C2059792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628"/>
            <a:ext cx="12192000" cy="2247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B4FDA9-3440-4267-9D02-87B809EC8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C93318-3B1D-44DE-BF07-86C33BC554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0DF88B-DB50-40B5-80C3-C74D3FC09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2A2602C-DA98-41A2-8934-0818ACB00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A0257-91C7-4F8E-8FE3-2B93703A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81" y="1726483"/>
            <a:ext cx="1715490" cy="57183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FC34EE9F-E19F-929C-8394-6D70807E3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" y="4577898"/>
            <a:ext cx="12192000" cy="22479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974EC10-F4B8-16F6-3E3A-235EA7B43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24468" y="-253726"/>
            <a:ext cx="13080875" cy="7365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A56EE-0FBA-0DA7-2446-52B35F8217FB}"/>
              </a:ext>
            </a:extLst>
          </p:cNvPr>
          <p:cNvSpPr txBox="1"/>
          <p:nvPr/>
        </p:nvSpPr>
        <p:spPr>
          <a:xfrm rot="20430819">
            <a:off x="2348895" y="976481"/>
            <a:ext cx="2990268" cy="9648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9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Nói và nghe</a:t>
            </a:r>
            <a:endParaRPr kumimoji="0" lang="id-ID" sz="19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7B7128-280A-BE54-77A5-B7F603C03EDA}"/>
              </a:ext>
            </a:extLst>
          </p:cNvPr>
          <p:cNvSpPr/>
          <p:nvPr/>
        </p:nvSpPr>
        <p:spPr>
          <a:xfrm>
            <a:off x="278780" y="32201"/>
            <a:ext cx="11870456" cy="687581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FFF2C-C693-39F3-BAF9-11E268BEBA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109" y="343347"/>
            <a:ext cx="4964160" cy="3212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2C5146-8EC3-2C0B-407B-A05FD672AF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4088" y="275387"/>
            <a:ext cx="5385066" cy="3280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B6871A-D279-322F-63FF-C02D1CFD16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788" y="3717902"/>
            <a:ext cx="5000481" cy="3107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1CBB2A-62AA-4CC5-FA67-6CC37F306E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4088" y="3776548"/>
            <a:ext cx="5385066" cy="2969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EF14AB-3AA6-066D-AD30-5FBFDA30950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1355" y="263135"/>
            <a:ext cx="810838" cy="74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1E85-D5B1-342B-E725-5C6D775C0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38292" y="334275"/>
            <a:ext cx="810838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F3070D-7363-F77A-D1FB-EDF08E8F9A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2551" y="3690842"/>
            <a:ext cx="810838" cy="749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2627D2-1879-6E54-A0D6-251B1095B15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53236" y="3666010"/>
            <a:ext cx="81083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49" dur="10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F0683DD9-3304-4871-B30C-6A30A9B717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7404D41-9042-44AD-A919-81445D1B8BD5}"/>
              </a:ext>
            </a:extLst>
          </p:cNvPr>
          <p:cNvGrpSpPr/>
          <p:nvPr/>
        </p:nvGrpSpPr>
        <p:grpSpPr>
          <a:xfrm>
            <a:off x="3735643" y="366306"/>
            <a:ext cx="8495602" cy="5555587"/>
            <a:chOff x="3381841" y="387859"/>
            <a:chExt cx="8495602" cy="5555587"/>
          </a:xfrm>
        </p:grpSpPr>
        <p:pic>
          <p:nvPicPr>
            <p:cNvPr id="3" name="Picture 2" descr="A picture containing text, stationary&#10;&#10;Description automatically generated">
              <a:extLst>
                <a:ext uri="{FF2B5EF4-FFF2-40B4-BE49-F238E27FC236}">
                  <a16:creationId xmlns:a16="http://schemas.microsoft.com/office/drawing/2014/main" id="{22F16A36-C57F-459A-93DF-C7E289A2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1841" y="387859"/>
              <a:ext cx="8495602" cy="555558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3CAB25-B897-4DFB-B74A-22567CB3FF4E}"/>
                </a:ext>
              </a:extLst>
            </p:cNvPr>
            <p:cNvSpPr txBox="1"/>
            <p:nvPr/>
          </p:nvSpPr>
          <p:spPr>
            <a:xfrm>
              <a:off x="4879200" y="1480783"/>
              <a:ext cx="5863474" cy="3939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 MỘT KỈ NIỆM ĐÁNG NHỚ CỦA EM VÀ NGƯỜI BẠN THÂN NHẤT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4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3062</TotalTime>
  <Words>88</Words>
  <Application>Microsoft Office PowerPoint</Application>
  <PresentationFormat>Widescreen</PresentationFormat>
  <Paragraphs>18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24" baseType="lpstr">
      <vt:lpstr>宋体</vt:lpstr>
      <vt:lpstr>#9Slide05 Aphrodite Pro</vt:lpstr>
      <vt:lpstr>#9Slide05 Bodega Script</vt:lpstr>
      <vt:lpstr>#9Slide05 SVNShowcase Script</vt:lpstr>
      <vt:lpstr>#9Slide07 HoneyCream</vt:lpstr>
      <vt:lpstr>#9Slide07 SVNZiclets</vt:lpstr>
      <vt:lpstr>Arial</vt:lpstr>
      <vt:lpstr>Calibri</vt:lpstr>
      <vt:lpstr>Calibri Light</vt:lpstr>
      <vt:lpstr>Cambria</vt:lpstr>
      <vt:lpstr>等线</vt:lpstr>
      <vt:lpstr>等线 Light</vt:lpstr>
      <vt:lpstr>SVN-Newton</vt:lpstr>
      <vt:lpstr>Times New Roman</vt:lpstr>
      <vt:lpstr>UTM Avo</vt:lpstr>
      <vt:lpstr>Wingdings</vt:lpstr>
      <vt:lpstr>字魂52号-阿开漫画体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Techsi.vn</cp:lastModifiedBy>
  <cp:revision>9</cp:revision>
  <dcterms:created xsi:type="dcterms:W3CDTF">2021-10-30T04:56:06Z</dcterms:created>
  <dcterms:modified xsi:type="dcterms:W3CDTF">2025-11-21T03:17:06Z</dcterms:modified>
</cp:coreProperties>
</file>