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0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66" r:id="rId4"/>
    <p:sldMasterId id="2147483669" r:id="rId5"/>
    <p:sldMasterId id="2147483679" r:id="rId6"/>
    <p:sldMasterId id="2147483685" r:id="rId7"/>
    <p:sldMasterId id="2147483691" r:id="rId8"/>
    <p:sldMasterId id="2147483697" r:id="rId9"/>
    <p:sldMasterId id="2147483699" r:id="rId10"/>
    <p:sldMasterId id="2147483705" r:id="rId11"/>
    <p:sldMasterId id="2147483723" r:id="rId12"/>
    <p:sldMasterId id="2147483729" r:id="rId13"/>
    <p:sldMasterId id="2147483735" r:id="rId14"/>
    <p:sldMasterId id="2147483741" r:id="rId15"/>
  </p:sldMasterIdLst>
  <p:notesMasterIdLst>
    <p:notesMasterId r:id="rId24"/>
  </p:notesMasterIdLst>
  <p:sldIdLst>
    <p:sldId id="331" r:id="rId16"/>
    <p:sldId id="333" r:id="rId17"/>
    <p:sldId id="287" r:id="rId18"/>
    <p:sldId id="291" r:id="rId19"/>
    <p:sldId id="336" r:id="rId20"/>
    <p:sldId id="338" r:id="rId21"/>
    <p:sldId id="342" r:id="rId22"/>
    <p:sldId id="344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66"/>
    <a:srgbClr val="FF66FF"/>
    <a:srgbClr val="158222"/>
    <a:srgbClr val="00FF00"/>
    <a:srgbClr val="FF9900"/>
    <a:srgbClr val="359393"/>
    <a:srgbClr val="90C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C59A6-8B2D-40BF-BA99-C4C708FD6776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0A647-C4E8-42A7-9CB1-C2FF00A37D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48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450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091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53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60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752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0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083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47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8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A5E1-E7FF-49F7-B45D-7678E69D1B7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96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A5E1-E7FF-49F7-B45D-7678E69D1B71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5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4" y="879887"/>
            <a:ext cx="505267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3" y="1659414"/>
            <a:ext cx="101662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3209" y="1394276"/>
            <a:ext cx="83388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8309337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101662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76650" y="487069"/>
            <a:ext cx="83388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5977844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4" y="879887"/>
            <a:ext cx="505267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3" y="1659414"/>
            <a:ext cx="101662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3209" y="1394276"/>
            <a:ext cx="83388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6706799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101662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76650" y="487069"/>
            <a:ext cx="83388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689278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4" y="879887"/>
            <a:ext cx="505267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3" y="1659414"/>
            <a:ext cx="101662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3209" y="1394276"/>
            <a:ext cx="83388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10408929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101662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76650" y="487069"/>
            <a:ext cx="83388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7660209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0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68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1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6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26846"/>
            <a:ext cx="345331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请输入您的标题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康少女文字W5" panose="040F0509000000000000" pitchFamily="81" charset="-122"/>
              <a:ea typeface="华康少女文字W5" panose="040F0509000000000000" pitchFamily="8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97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26846"/>
            <a:ext cx="345331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请输入您的标题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康少女文字W5" panose="040F0509000000000000" pitchFamily="81" charset="-122"/>
              <a:ea typeface="华康少女文字W5" panose="040F0509000000000000" pitchFamily="8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61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26846"/>
            <a:ext cx="345331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请输入您的标题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康少女文字W5" panose="040F0509000000000000" pitchFamily="81" charset="-122"/>
              <a:ea typeface="华康少女文字W5" panose="040F0509000000000000" pitchFamily="8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7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26846"/>
            <a:ext cx="345331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请输入您的标题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康少女文字W5" panose="040F0509000000000000" pitchFamily="81" charset="-122"/>
                <a:ea typeface="华康少女文字W5" panose="040F0509000000000000" pitchFamily="81" charset="-122"/>
                <a:cs typeface="+mn-cs"/>
              </a:rPr>
              <a:t>——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康少女文字W5" panose="040F0509000000000000" pitchFamily="81" charset="-122"/>
              <a:ea typeface="华康少女文字W5" panose="040F0509000000000000" pitchFamily="8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2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71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1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6225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9142839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63643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73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08071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69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08416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30310157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52552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73673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0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4114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1915096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7042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5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13054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marL="0" marR="0" lvl="0" indent="0" algn="ctr" defTabSz="8627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711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4408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84910255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96295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41873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55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66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3976792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5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723447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873224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6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9619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5476450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629494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1493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4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996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133072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338917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5666482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75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52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95649538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97844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04715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5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9771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4529159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32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079095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" pitchFamily="2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330382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53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654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8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26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22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61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56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742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01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79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62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73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0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9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2025/11/21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3431816" y="2153127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37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52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44" y="3379586"/>
            <a:ext cx="3586119" cy="3586119"/>
          </a:xfrm>
          <a:prstGeom prst="rect">
            <a:avLst/>
          </a:prstGeom>
        </p:spPr>
      </p:pic>
      <p:grpSp>
        <p:nvGrpSpPr>
          <p:cNvPr id="41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1238814" y="183328"/>
            <a:ext cx="3042885" cy="1805560"/>
            <a:chOff x="8726219" y="-661205"/>
            <a:chExt cx="2154936" cy="1322409"/>
          </a:xfrm>
        </p:grpSpPr>
        <p:sp>
          <p:nvSpPr>
            <p:cNvPr id="47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22713" y="336597"/>
            <a:ext cx="1254758" cy="1198617"/>
            <a:chOff x="8726219" y="-661205"/>
            <a:chExt cx="2154936" cy="1322409"/>
          </a:xfrm>
        </p:grpSpPr>
        <p:sp>
          <p:nvSpPr>
            <p:cNvPr id="2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8443339" y="12922"/>
            <a:ext cx="3042885" cy="1805560"/>
            <a:chOff x="8726219" y="-661205"/>
            <a:chExt cx="2154936" cy="1322409"/>
          </a:xfrm>
        </p:grpSpPr>
        <p:sp>
          <p:nvSpPr>
            <p:cNvPr id="23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6979044" y="2199322"/>
            <a:ext cx="1343797" cy="1073942"/>
            <a:chOff x="8726219" y="-661205"/>
            <a:chExt cx="2154936" cy="1322409"/>
          </a:xfrm>
        </p:grpSpPr>
        <p:sp>
          <p:nvSpPr>
            <p:cNvPr id="20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30" y="1980258"/>
            <a:ext cx="1182284" cy="1750602"/>
          </a:xfrm>
          <a:prstGeom prst="rect">
            <a:avLst/>
          </a:prstGeom>
        </p:spPr>
      </p:pic>
      <p:grpSp>
        <p:nvGrpSpPr>
          <p:cNvPr id="38" name="组合 226">
            <a:extLst>
              <a:ext uri="{FF2B5EF4-FFF2-40B4-BE49-F238E27FC236}">
                <a16:creationId xmlns:a16="http://schemas.microsoft.com/office/drawing/2014/main" id="{75D2FC4D-12DD-EC3B-114D-DF4B86224029}"/>
              </a:ext>
            </a:extLst>
          </p:cNvPr>
          <p:cNvGrpSpPr/>
          <p:nvPr/>
        </p:nvGrpSpPr>
        <p:grpSpPr>
          <a:xfrm>
            <a:off x="6679857" y="292573"/>
            <a:ext cx="1343797" cy="1073942"/>
            <a:chOff x="8726219" y="-661205"/>
            <a:chExt cx="2154936" cy="1322409"/>
          </a:xfrm>
        </p:grpSpPr>
        <p:sp>
          <p:nvSpPr>
            <p:cNvPr id="39" name="任意多边形 227">
              <a:extLst>
                <a:ext uri="{FF2B5EF4-FFF2-40B4-BE49-F238E27FC236}">
                  <a16:creationId xmlns:a16="http://schemas.microsoft.com/office/drawing/2014/main" id="{4A6F9F23-0141-2AB2-D053-4E9F5D8A361A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078" y="-17663"/>
            <a:ext cx="2138685" cy="20984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10" y="902769"/>
            <a:ext cx="5389331" cy="33591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501" y="1858702"/>
            <a:ext cx="11498053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651223" y="801898"/>
            <a:ext cx="6054371" cy="1107996"/>
            <a:chOff x="552384" y="948499"/>
            <a:chExt cx="6054371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cs typeface="HP001 5H" panose="020B0603050302020204" pitchFamily="34" charset="0"/>
                </a:rPr>
                <a:t>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3B2CF4-D04F-0E8D-BE4A-41D8B70339E6}"/>
              </a:ext>
            </a:extLst>
          </p:cNvPr>
          <p:cNvGrpSpPr/>
          <p:nvPr/>
        </p:nvGrpSpPr>
        <p:grpSpPr>
          <a:xfrm>
            <a:off x="522515" y="1298934"/>
            <a:ext cx="6154365" cy="4260132"/>
            <a:chOff x="2237576" y="2382293"/>
            <a:chExt cx="5451326" cy="362088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343302-73BA-B283-640E-9EBA1DE4E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237576" y="2382293"/>
              <a:ext cx="5451326" cy="36208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857BD9-3E3C-CC8A-33A2-E34492F4F6CF}"/>
                </a:ext>
              </a:extLst>
            </p:cNvPr>
            <p:cNvSpPr txBox="1"/>
            <p:nvPr/>
          </p:nvSpPr>
          <p:spPr>
            <a:xfrm>
              <a:off x="3328920" y="3788696"/>
              <a:ext cx="3189790" cy="154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G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vừa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G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gồm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mấy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6051" y="1392682"/>
            <a:ext cx="3231160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1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651223" y="801898"/>
            <a:ext cx="6054371" cy="1107996"/>
            <a:chOff x="552384" y="948499"/>
            <a:chExt cx="6054371" cy="11079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HP001 5 hàng" panose="020B0603050302020204" pitchFamily="34" charset="0"/>
                  <a:cs typeface="HP001 5H" panose="020B0603050302020204" pitchFamily="34" charset="0"/>
                </a:rPr>
                <a:t>G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ea typeface="+mn-ea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E450ED-0939-ECA9-3FC9-A76C94B2EAAE}"/>
              </a:ext>
            </a:extLst>
          </p:cNvPr>
          <p:cNvGrpSpPr/>
          <p:nvPr/>
        </p:nvGrpSpPr>
        <p:grpSpPr>
          <a:xfrm>
            <a:off x="877106" y="1520799"/>
            <a:ext cx="5148550" cy="2346819"/>
            <a:chOff x="891840" y="2155857"/>
            <a:chExt cx="5148550" cy="1765585"/>
          </a:xfrm>
        </p:grpSpPr>
        <p:sp>
          <p:nvSpPr>
            <p:cNvPr id="15" name="Speech Bubble: Rectangle with Corners Rounded 6">
              <a:extLst>
                <a:ext uri="{FF2B5EF4-FFF2-40B4-BE49-F238E27FC236}">
                  <a16:creationId xmlns:a16="http://schemas.microsoft.com/office/drawing/2014/main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5937"/>
                <a:gd name="adj2" fmla="val 71953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63E765-23CF-D994-FB56-F6F93E5F8F78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vừa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 li.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Nét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khuyết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dưới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877106" y="4020147"/>
            <a:ext cx="5269654" cy="1851416"/>
            <a:chOff x="1297456" y="4247477"/>
            <a:chExt cx="5116317" cy="1401260"/>
          </a:xfrm>
        </p:grpSpPr>
        <p:sp>
          <p:nvSpPr>
            <p:cNvPr id="18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2877"/>
                <a:gd name="adj2" fmla="val 67561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188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Nét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khuyết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dưới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0,5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6051" y="1392682"/>
            <a:ext cx="3231160" cy="4261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6929" y="1159915"/>
            <a:ext cx="3566469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1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27968" y="915512"/>
            <a:ext cx="7736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quan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video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26" name="Picture 25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21" y="2199359"/>
            <a:ext cx="4131104" cy="413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BF51B1-941E-884A-DD47-76C8F7047EC6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BCCACF-61E2-3D4E-55DB-94E2D01EA75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C4426EF-961C-1E03-E9AE-215D3C1BD944}"/>
                </a:ext>
              </a:extLst>
            </p:cNvPr>
            <p:cNvSpPr txBox="1"/>
            <p:nvPr/>
          </p:nvSpPr>
          <p:spPr>
            <a:xfrm>
              <a:off x="3957927" y="932527"/>
              <a:ext cx="11296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cs typeface="HP001 5H" panose="020B0603050302020204" pitchFamily="34" charset="0"/>
                </a:rPr>
                <a:t>G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21" t="17551" r="36327" b="12633"/>
          <a:stretch/>
        </p:blipFill>
        <p:spPr>
          <a:xfrm>
            <a:off x="8088828" y="1876184"/>
            <a:ext cx="2883396" cy="39246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81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58370" y="8214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27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1" y="1488511"/>
            <a:ext cx="10473836" cy="18167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6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40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58370" y="8214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6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27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1" y="1488511"/>
            <a:ext cx="1047383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58370" y="821424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20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1"/>
            <a:ext cx="4282271" cy="1141664"/>
            <a:chOff x="3111906" y="2642792"/>
            <a:chExt cx="5177983" cy="688295"/>
          </a:xfrm>
        </p:grpSpPr>
        <p:sp>
          <p:nvSpPr>
            <p:cNvPr id="23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64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a, n, m, 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ư, c, </a:t>
              </a:r>
              <a:r>
                <a:rPr lang="en-US" sz="3200" b="1" i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i</a:t>
              </a:r>
              <a:r>
                <a:rPr lang="en-US" sz="3200" b="1" i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, e, â, s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1" y="1488511"/>
            <a:ext cx="10473836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6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179</Words>
  <Application>Microsoft Office PowerPoint</Application>
  <PresentationFormat>Widescreen</PresentationFormat>
  <Paragraphs>28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8</vt:i4>
      </vt:variant>
    </vt:vector>
  </HeadingPairs>
  <TitlesOfParts>
    <vt:vector size="48" baseType="lpstr">
      <vt:lpstr>等线</vt:lpstr>
      <vt:lpstr>宋体</vt:lpstr>
      <vt:lpstr>#9Slide05 Aphrodite Pro</vt:lpstr>
      <vt:lpstr>#9Slide05 Bodega Script</vt:lpstr>
      <vt:lpstr>#9Slide07 Altus</vt:lpstr>
      <vt:lpstr>#9Slide07 HoneyCream</vt:lpstr>
      <vt:lpstr>Arial</vt:lpstr>
      <vt:lpstr>Arial Rounded MT Bold</vt:lpstr>
      <vt:lpstr>Arial-Rounded</vt:lpstr>
      <vt:lpstr>Arial-SGK-TV</vt:lpstr>
      <vt:lpstr>Averta Std CY Bold</vt:lpstr>
      <vt:lpstr>Calibri</vt:lpstr>
      <vt:lpstr>Calibri Light</vt:lpstr>
      <vt:lpstr>Cambria</vt:lpstr>
      <vt:lpstr>HP001 4 hàng</vt:lpstr>
      <vt:lpstr>HP001 5 hàng</vt:lpstr>
      <vt:lpstr>HP001 5H</vt:lpstr>
      <vt:lpstr>inpin heiti</vt:lpstr>
      <vt:lpstr>Quicksand</vt:lpstr>
      <vt:lpstr>SVN-Newton</vt:lpstr>
      <vt:lpstr>Times New Roman</vt:lpstr>
      <vt:lpstr>VNI-Avo</vt:lpstr>
      <vt:lpstr>华康少女文字W5</vt:lpstr>
      <vt:lpstr>字魂37号-波纹乖乖体</vt:lpstr>
      <vt:lpstr>汉仪全唐诗简</vt:lpstr>
      <vt:lpstr>Office 主题</vt:lpstr>
      <vt:lpstr>1_Khởi động</vt:lpstr>
      <vt:lpstr>2_Khởi động</vt:lpstr>
      <vt:lpstr>3_Khởi động</vt:lpstr>
      <vt:lpstr>PPT定制1801380800</vt:lpstr>
      <vt:lpstr>Hoạt động</vt:lpstr>
      <vt:lpstr>1_Hoạt động</vt:lpstr>
      <vt:lpstr>2_Hoạt động</vt:lpstr>
      <vt:lpstr>9_www.33ppt.com</vt:lpstr>
      <vt:lpstr>3_Hoạt động</vt:lpstr>
      <vt:lpstr>4_Hoạt động</vt:lpstr>
      <vt:lpstr>5_Hoạt động</vt:lpstr>
      <vt:lpstr>6_Hoạt động</vt:lpstr>
      <vt:lpstr>7_Hoạt động</vt:lpstr>
      <vt:lpstr>8_Hoạt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Cảm Nguyễn</dc:creator>
  <dc:description>Măng Non Team;</dc:description>
  <cp:lastModifiedBy>Techsi.vn</cp:lastModifiedBy>
  <cp:revision>94</cp:revision>
  <dcterms:created xsi:type="dcterms:W3CDTF">2019-06-30T00:37:32Z</dcterms:created>
  <dcterms:modified xsi:type="dcterms:W3CDTF">2025-11-21T03:05:20Z</dcterms:modified>
  <cp:category>Măng Non Team</cp:category>
</cp:coreProperties>
</file>