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2"/>
  </p:notesMasterIdLst>
  <p:sldIdLst>
    <p:sldId id="337" r:id="rId3"/>
    <p:sldId id="346" r:id="rId4"/>
    <p:sldId id="329" r:id="rId5"/>
    <p:sldId id="344" r:id="rId6"/>
    <p:sldId id="269" r:id="rId7"/>
    <p:sldId id="268" r:id="rId8"/>
    <p:sldId id="343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88" y="410517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07544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3" r:id="rId12"/>
    <p:sldLayoutId id="2147483845" r:id="rId13"/>
    <p:sldLayoutId id="2147483779" r:id="rId14"/>
    <p:sldLayoutId id="2147483780" r:id="rId15"/>
    <p:sldLayoutId id="2147483781" r:id="rId16"/>
    <p:sldLayoutId id="2147483783" r:id="rId17"/>
    <p:sldLayoutId id="2147483668" r:id="rId18"/>
    <p:sldLayoutId id="2147483673" r:id="rId19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iCiel Pony" pitchFamily="2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itchFamily="2" charset="-93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140" y="11128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3951" y="1991766"/>
            <a:ext cx="6717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 </a:t>
            </a:r>
            <a:r>
              <a:rPr kumimoji="0" lang="en-US" sz="4400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29: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</a:t>
            </a:r>
            <a:r>
              <a:rPr kumimoji="0" lang="en-US" sz="4400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uyện</a:t>
            </a:r>
            <a:r>
              <a:rPr kumimoji="0" lang="en-US" sz="4400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400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endParaRPr kumimoji="0" lang="en-US" sz="4400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C090AB-F7CA-43CF-AD3F-F60967D79DC0}"/>
              </a:ext>
            </a:extLst>
          </p:cNvPr>
          <p:cNvSpPr txBox="1"/>
          <p:nvPr/>
        </p:nvSpPr>
        <p:spPr>
          <a:xfrm>
            <a:off x="1955125" y="214581"/>
            <a:ext cx="841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...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2021</a:t>
            </a:r>
            <a:endParaRPr lang="vi-VN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5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6"/>
            <a:ext cx="6624736" cy="2918537"/>
            <a:chOff x="2647247" y="-39334"/>
            <a:chExt cx="4968552" cy="218890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879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 smtClean="0">
                  <a:solidFill>
                    <a:srgbClr val="FFFFFF"/>
                  </a:solidFill>
                  <a:latin typeface="iCiel Pony" pitchFamily="2" charset="-93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 smtClean="0">
                  <a:solidFill>
                    <a:srgbClr val="FFFFFF"/>
                  </a:solidFill>
                  <a:latin typeface="iCiel Pony" pitchFamily="2" charset="-93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2.</a:t>
              </a:r>
              <a:endParaRPr lang="zh-CN" altLang="en-US" sz="5400" b="1" kern="0" dirty="0">
                <a:solidFill>
                  <a:srgbClr val="FFFFFF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07677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FEF6236-5665-42FC-A32D-18C99E7DB486}"/>
              </a:ext>
            </a:extLst>
          </p:cNvPr>
          <p:cNvSpPr txBox="1"/>
          <p:nvPr/>
        </p:nvSpPr>
        <p:spPr>
          <a:xfrm>
            <a:off x="838202" y="103756"/>
            <a:ext cx="72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04/bai-1-l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810"/>
            <a:ext cx="12192000" cy="3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757" y="2064470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23353" y="2144911"/>
            <a:ext cx="611652" cy="1008668"/>
            <a:chOff x="4488249" y="1989056"/>
            <a:chExt cx="451396" cy="10086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432780" y="206446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0598" y="26017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3477" y="256880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62386" y="318657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36536" y="32015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18421" y="3205913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5401" y="259682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28059" y="1917742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3291" y="194992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09117" y="2318881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14383" y="2866621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5638" y="287948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5516" y="2461805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10338" y="1939392"/>
            <a:ext cx="611652" cy="1008668"/>
            <a:chOff x="4488249" y="1989056"/>
            <a:chExt cx="451396" cy="100866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7115904" y="2851809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366996" y="1991783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82139" y="1991782"/>
            <a:ext cx="6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91010" y="2879487"/>
            <a:ext cx="44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70357" y="2872383"/>
            <a:ext cx="4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80670" y="2443726"/>
            <a:ext cx="34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932277" y="1971192"/>
            <a:ext cx="611652" cy="1008668"/>
            <a:chOff x="4488249" y="1989056"/>
            <a:chExt cx="451396" cy="100866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>
            <a:off x="10353381" y="296251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390511" y="240471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48760" y="2450096"/>
            <a:ext cx="32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97086" y="2450095"/>
            <a:ext cx="27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23590" y="3256823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211809" y="3731531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457835" y="374475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67350" y="3634158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02036" y="3178978"/>
            <a:ext cx="56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639151" y="3625286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62386" y="2649244"/>
            <a:ext cx="29371" cy="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71" grpId="0"/>
      <p:bldP spid="72" grpId="0"/>
      <p:bldP spid="73" grpId="0"/>
      <p:bldP spid="74" grpId="0"/>
      <p:bldP spid="80" grpId="0"/>
      <p:bldP spid="81" grpId="0"/>
      <p:bldP spid="82" grpId="0"/>
      <p:bldP spid="83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7774069" y="1558687"/>
            <a:ext cx="1008864" cy="7088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92CC577-E177-4C21-AF7A-6F321CED8D39}"/>
              </a:ext>
            </a:extLst>
          </p:cNvPr>
          <p:cNvGrpSpPr/>
          <p:nvPr/>
        </p:nvGrpSpPr>
        <p:grpSpPr>
          <a:xfrm>
            <a:off x="257176" y="288329"/>
            <a:ext cx="609600" cy="587971"/>
            <a:chOff x="228601" y="108715"/>
            <a:chExt cx="609600" cy="587971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8BB9415-CD77-4A3F-86DD-0CC9F4DF1355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4C26E87A-0D4B-454E-9950-46FA331D6747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34F59D9-B5DD-4027-A9A7-F0867D0DC227}"/>
              </a:ext>
            </a:extLst>
          </p:cNvPr>
          <p:cNvGrpSpPr/>
          <p:nvPr/>
        </p:nvGrpSpPr>
        <p:grpSpPr>
          <a:xfrm>
            <a:off x="1010918" y="235405"/>
            <a:ext cx="1213613" cy="693817"/>
            <a:chOff x="1010918" y="235405"/>
            <a:chExt cx="1213613" cy="693817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C3CB1F67-F998-4AB6-9D4D-23BE914D5D36}"/>
                </a:ext>
              </a:extLst>
            </p:cNvPr>
            <p:cNvSpPr/>
            <p:nvPr/>
          </p:nvSpPr>
          <p:spPr>
            <a:xfrm>
              <a:off x="1010918" y="235405"/>
              <a:ext cx="760732" cy="69381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</a:rPr>
                <a:t>Số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7735603-72E0-427A-AB61-B9885117A455}"/>
                </a:ext>
              </a:extLst>
            </p:cNvPr>
            <p:cNvSpPr txBox="1"/>
            <p:nvPr/>
          </p:nvSpPr>
          <p:spPr>
            <a:xfrm>
              <a:off x="1757806" y="259147"/>
              <a:ext cx="466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?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Rounded Rectangle 6">
            <a:extLst>
              <a:ext uri="{FF2B5EF4-FFF2-40B4-BE49-F238E27FC236}">
                <a16:creationId xmlns=""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5" y="180404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03835" y="180052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6260" y="211818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3472" y="208203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3471" y="168587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5721" y="159840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=""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2671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403834" y="3023193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86259" y="3340855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3471" y="3304710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7774068" y="2873809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3470" y="2908549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2845" y="2792360"/>
            <a:ext cx="25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Bớt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6">
            <a:extLst>
              <a:ext uri="{FF2B5EF4-FFF2-40B4-BE49-F238E27FC236}">
                <a16:creationId xmlns=""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6393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03834" y="426041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186259" y="457807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63471" y="454192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7774068" y="4111026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3470" y="414576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37431" y="4058296"/>
            <a:ext cx="271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=""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1798731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96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>
            <a:off x="7742351" y="1509397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=""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3594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>
            <a:off x="7701402" y="2835623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ounded Rectangle 6">
            <a:extLst>
              <a:ext uri="{FF2B5EF4-FFF2-40B4-BE49-F238E27FC236}">
                <a16:creationId xmlns=""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41969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7733512" y="4088258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7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Rô-bốt dùng 35 m vải để may quần áo công nhân. Mỗi bộ quần áo công nhân hết 3 m vải. Hỏi Rô-bốt có thể may được nhiều nhất bao nhiêu bộ quần áo công nhân và còn thừa mấy mét vải </a:t>
            </a:r>
            <a:r>
              <a:rPr lang="vi-VN" sz="32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=""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8819917" y="1725514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1542920" y="645393"/>
            <a:ext cx="7327703" cy="1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6970859" y="1183561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68297"/>
            <a:ext cx="4509075" cy="35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8154899" y="1794960"/>
            <a:ext cx="4217210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50769" y="68062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306920" y="1656790"/>
            <a:ext cx="8006762" cy="63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6673" y="3316729"/>
            <a:ext cx="10413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 35 : 3 = 11 (dư 2)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 Rô-bốt may được nhiều nhất 11 bộ quần áo và còn thừa 2 mét vải.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số: 11 bộ quần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mét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vải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ngày hội trồng cây, Việt trồng được 5 cây. Số cây Rô-bốt trồng được gấp 3 lần số cây của Việt. Hỏi cả hai bạn trồng được bao nhiêu cây</a:t>
            </a:r>
            <a:r>
              <a:rPr lang="vi-VN" sz="32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286A9A9-8C86-4A07-BE7F-A7034ECA6F32}"/>
              </a:ext>
            </a:extLst>
          </p:cNvPr>
          <p:cNvSpPr/>
          <p:nvPr/>
        </p:nvSpPr>
        <p:spPr>
          <a:xfrm>
            <a:off x="278447" y="557260"/>
            <a:ext cx="695324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6D2DE68-5A4C-48BB-ACB1-1C929543138F}"/>
              </a:ext>
            </a:extLst>
          </p:cNvPr>
          <p:cNvSpPr/>
          <p:nvPr/>
        </p:nvSpPr>
        <p:spPr>
          <a:xfrm>
            <a:off x="403744" y="602364"/>
            <a:ext cx="484978" cy="556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=""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7566152" y="1455506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5825765" y="654821"/>
            <a:ext cx="3044858" cy="12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7803810" y="1161108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38655"/>
            <a:ext cx="5234952" cy="64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7566152" y="1465984"/>
            <a:ext cx="3610475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42488" y="66924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174945" y="1701696"/>
            <a:ext cx="2520362" cy="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85361" y="3101361"/>
            <a:ext cx="8069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</a:t>
            </a:r>
            <a:r>
              <a:rPr lang="vi-VN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Rô-bốt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x 3 = 15 (cây)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cả hai bạn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+ 15 = 20 (cây)</a:t>
            </a:r>
          </a:p>
          <a:p>
            <a:pPr algn="ctr"/>
            <a:r>
              <a:rPr lang="en-GB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số: 20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292</Words>
  <Application>Microsoft Office PowerPoint</Application>
  <PresentationFormat>Custom</PresentationFormat>
  <Paragraphs>77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21AK22</cp:lastModifiedBy>
  <cp:revision>161</cp:revision>
  <dcterms:created xsi:type="dcterms:W3CDTF">2021-05-12T04:19:00Z</dcterms:created>
  <dcterms:modified xsi:type="dcterms:W3CDTF">2022-08-10T13:45:33Z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