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58" r:id="rId3"/>
    <p:sldId id="260" r:id="rId4"/>
    <p:sldId id="261" r:id="rId5"/>
    <p:sldId id="263" r:id="rId6"/>
    <p:sldId id="264"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919D04-0457-4BE0-9784-1861A70B58E0}" type="datetimeFigureOut">
              <a:rPr lang="en-US" smtClean="0"/>
              <a:t>29/11/2024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BD92D9-C54D-45A2-87C8-4523D0197E90}" type="slidenum">
              <a:rPr lang="en-US" smtClean="0"/>
              <a:t>‹#›</a:t>
            </a:fld>
            <a:endParaRPr lang="en-US"/>
          </a:p>
        </p:txBody>
      </p:sp>
    </p:spTree>
    <p:extLst>
      <p:ext uri="{BB962C8B-B14F-4D97-AF65-F5344CB8AC3E}">
        <p14:creationId xmlns:p14="http://schemas.microsoft.com/office/powerpoint/2010/main" val="2333550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BD92D9-C54D-45A2-87C8-4523D0197E90}" type="slidenum">
              <a:rPr lang="en-US" smtClean="0"/>
              <a:t>2</a:t>
            </a:fld>
            <a:endParaRPr lang="en-US"/>
          </a:p>
        </p:txBody>
      </p:sp>
    </p:spTree>
    <p:extLst>
      <p:ext uri="{BB962C8B-B14F-4D97-AF65-F5344CB8AC3E}">
        <p14:creationId xmlns:p14="http://schemas.microsoft.com/office/powerpoint/2010/main" val="3314869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BD92D9-C54D-45A2-87C8-4523D0197E90}" type="slidenum">
              <a:rPr lang="en-US" smtClean="0"/>
              <a:t>3</a:t>
            </a:fld>
            <a:endParaRPr lang="en-US"/>
          </a:p>
        </p:txBody>
      </p:sp>
    </p:spTree>
    <p:extLst>
      <p:ext uri="{BB962C8B-B14F-4D97-AF65-F5344CB8AC3E}">
        <p14:creationId xmlns:p14="http://schemas.microsoft.com/office/powerpoint/2010/main" val="3165123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29/11/2024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29/11/2024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29/11/2024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29/11/2024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29/11/2024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29/11/2024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29/11/2024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29/11/2024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29/11/2024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29/11/2024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29/11/2024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29/11/2024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image" Target="../media/image3.wmf"/><Relationship Id="rId7" Type="http://schemas.openxmlformats.org/officeDocument/2006/relationships/hyperlink" Target="../../Hoa%208%20-%20Bai%2033%20Tiet%2050%20DIEU%20CHE%20HIDRO%20-%20PHAN%20UNG%20THE.ppt#12. Slide 12" TargetMode="External"/><Relationship Id="rId12" Type="http://schemas.openxmlformats.org/officeDocument/2006/relationships/image" Target="../media/image11.gif"/><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wmf"/><Relationship Id="rId11" Type="http://schemas.openxmlformats.org/officeDocument/2006/relationships/image" Target="../media/image10.wmf"/><Relationship Id="rId5" Type="http://schemas.openxmlformats.org/officeDocument/2006/relationships/image" Target="../media/image5.gif"/><Relationship Id="rId10" Type="http://schemas.openxmlformats.org/officeDocument/2006/relationships/image" Target="../media/image9.wmf"/><Relationship Id="rId4" Type="http://schemas.openxmlformats.org/officeDocument/2006/relationships/image" Target="../media/image4.gif"/><Relationship Id="rId9" Type="http://schemas.openxmlformats.org/officeDocument/2006/relationships/image" Target="../media/image8.wmf"/></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0"/>
            <a:ext cx="9144000" cy="6781800"/>
          </a:xfrm>
          <a:prstGeom prst="rect">
            <a:avLst/>
          </a:prstGeom>
        </p:spPr>
      </p:pic>
      <p:sp>
        <p:nvSpPr>
          <p:cNvPr id="5" name="TextBox 4"/>
          <p:cNvSpPr txBox="1"/>
          <p:nvPr/>
        </p:nvSpPr>
        <p:spPr>
          <a:xfrm>
            <a:off x="1524000" y="1524000"/>
            <a:ext cx="6019800" cy="369332"/>
          </a:xfrm>
          <a:prstGeom prst="rect">
            <a:avLst/>
          </a:prstGeom>
          <a:noFill/>
        </p:spPr>
        <p:txBody>
          <a:bodyPr wrap="square" rtlCol="0">
            <a:spAutoFit/>
          </a:bodyPr>
          <a:lstStyle/>
          <a:p>
            <a:endParaRPr lang="en-US"/>
          </a:p>
        </p:txBody>
      </p:sp>
      <p:sp>
        <p:nvSpPr>
          <p:cNvPr id="6" name="TextBox 5"/>
          <p:cNvSpPr txBox="1"/>
          <p:nvPr/>
        </p:nvSpPr>
        <p:spPr>
          <a:xfrm>
            <a:off x="3200400" y="1675618"/>
            <a:ext cx="3200400" cy="769441"/>
          </a:xfrm>
          <a:prstGeom prst="rect">
            <a:avLst/>
          </a:prstGeom>
          <a:noFill/>
        </p:spPr>
        <p:txBody>
          <a:bodyPr wrap="square" rtlCol="0">
            <a:spAutoFit/>
          </a:bodyPr>
          <a:lstStyle/>
          <a:p>
            <a:r>
              <a:rPr lang="en-US" sz="4400" b="1" u="sng" smtClean="0">
                <a:latin typeface="Times New Roman" pitchFamily="18" charset="0"/>
                <a:cs typeface="Times New Roman" pitchFamily="18" charset="0"/>
              </a:rPr>
              <a:t>Tiếng Việt</a:t>
            </a:r>
            <a:endParaRPr lang="en-US" sz="4400" b="1" u="sng" dirty="0">
              <a:latin typeface="Times New Roman" pitchFamily="18" charset="0"/>
              <a:cs typeface="Times New Roman" pitchFamily="18" charset="0"/>
            </a:endParaRPr>
          </a:p>
        </p:txBody>
      </p:sp>
      <p:sp>
        <p:nvSpPr>
          <p:cNvPr id="8" name="Rectangle 7"/>
          <p:cNvSpPr/>
          <p:nvPr/>
        </p:nvSpPr>
        <p:spPr>
          <a:xfrm>
            <a:off x="228600" y="2367170"/>
            <a:ext cx="8877300" cy="1323439"/>
          </a:xfrm>
          <a:prstGeom prst="rect">
            <a:avLst/>
          </a:prstGeom>
        </p:spPr>
        <p:txBody>
          <a:bodyPr wrap="square">
            <a:spAutoFit/>
          </a:bodyPr>
          <a:lstStyle/>
          <a:p>
            <a:pPr lvl="0" algn="ctr">
              <a:buClr>
                <a:srgbClr val="000000"/>
              </a:buClr>
            </a:pPr>
            <a:r>
              <a:rPr lang="en-US" sz="4000" b="1" kern="0" dirty="0" err="1">
                <a:solidFill>
                  <a:srgbClr val="FF0000"/>
                </a:solidFill>
                <a:latin typeface="Times New Roman" pitchFamily="18" charset="0"/>
                <a:cs typeface="Times New Roman" pitchFamily="18" charset="0"/>
                <a:sym typeface="Arial"/>
              </a:rPr>
              <a:t>Luyện</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tập</a:t>
            </a:r>
            <a:r>
              <a:rPr lang="en-US" sz="4000" b="1" kern="0" dirty="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Viết</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đoạn</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văn</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nêu</a:t>
            </a:r>
            <a:endParaRPr lang="en-US" sz="4000" b="1" kern="0" dirty="0" smtClean="0">
              <a:solidFill>
                <a:srgbClr val="FF0000"/>
              </a:solidFill>
              <a:latin typeface="Times New Roman" pitchFamily="18" charset="0"/>
              <a:cs typeface="Times New Roman" pitchFamily="18" charset="0"/>
              <a:sym typeface="Arial"/>
            </a:endParaRPr>
          </a:p>
          <a:p>
            <a:pPr lvl="0" algn="ctr">
              <a:buClr>
                <a:srgbClr val="000000"/>
              </a:buClr>
            </a:pP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tình</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cảm</a:t>
            </a:r>
            <a:r>
              <a:rPr lang="en-US" sz="4000" b="1" kern="0" dirty="0" smtClean="0">
                <a:solidFill>
                  <a:srgbClr val="FF0000"/>
                </a:solidFill>
                <a:latin typeface="Times New Roman" pitchFamily="18" charset="0"/>
                <a:cs typeface="Times New Roman" pitchFamily="18" charset="0"/>
                <a:sym typeface="Arial"/>
              </a:rPr>
              <a:t> , </a:t>
            </a:r>
            <a:r>
              <a:rPr lang="en-US" sz="4000" b="1" kern="0" dirty="0" err="1" smtClean="0">
                <a:solidFill>
                  <a:srgbClr val="FF0000"/>
                </a:solidFill>
                <a:latin typeface="Times New Roman" pitchFamily="18" charset="0"/>
                <a:cs typeface="Times New Roman" pitchFamily="18" charset="0"/>
                <a:sym typeface="Arial"/>
              </a:rPr>
              <a:t>cảm</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xúc</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đối</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với</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người</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thân</a:t>
            </a:r>
            <a:r>
              <a:rPr lang="en-US" sz="4000" b="1" kern="0" dirty="0" smtClean="0">
                <a:solidFill>
                  <a:srgbClr val="FF0000"/>
                </a:solidFill>
                <a:latin typeface="Times New Roman" pitchFamily="18" charset="0"/>
                <a:cs typeface="Times New Roman" pitchFamily="18" charset="0"/>
                <a:sym typeface="Arial"/>
              </a:rPr>
              <a:t> </a:t>
            </a:r>
            <a:endParaRPr lang="en-US" sz="4000" b="1" kern="0" dirty="0">
              <a:solidFill>
                <a:srgbClr val="FF0000"/>
              </a:solidFill>
              <a:latin typeface="Times New Roman" pitchFamily="18" charset="0"/>
              <a:cs typeface="Times New Roman" pitchFamily="18" charset="0"/>
              <a:sym typeface="Arial"/>
            </a:endParaRPr>
          </a:p>
        </p:txBody>
      </p:sp>
    </p:spTree>
    <p:extLst>
      <p:ext uri="{BB962C8B-B14F-4D97-AF65-F5344CB8AC3E}">
        <p14:creationId xmlns:p14="http://schemas.microsoft.com/office/powerpoint/2010/main" val="25440842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381000" y="533400"/>
            <a:ext cx="8153400" cy="5016758"/>
          </a:xfrm>
          <a:prstGeom prst="rect">
            <a:avLst/>
          </a:prstGeom>
          <a:noFill/>
        </p:spPr>
        <p:txBody>
          <a:bodyPr wrap="square" rtlCol="0">
            <a:spAutoFit/>
          </a:bodyPr>
          <a:lstStyle/>
          <a:p>
            <a:r>
              <a:rPr lang="en-US" sz="3200" b="1" smtClean="0">
                <a:latin typeface="Times New Roman" pitchFamily="18" charset="0"/>
                <a:cs typeface="Times New Roman" pitchFamily="18" charset="0"/>
              </a:rPr>
              <a:t>Bài 1: Những câu văn nào dưới đây thể hiện cảm xúc với người thân ?</a:t>
            </a:r>
          </a:p>
          <a:p>
            <a:pPr marL="514350" indent="-514350">
              <a:buAutoNum type="alphaLcPeriod"/>
            </a:pPr>
            <a:r>
              <a:rPr lang="en-US" sz="3200" smtClean="0">
                <a:latin typeface="Times New Roman" pitchFamily="18" charset="0"/>
                <a:cs typeface="Times New Roman" pitchFamily="18" charset="0"/>
              </a:rPr>
              <a:t>Dương </a:t>
            </a:r>
            <a:r>
              <a:rPr lang="en-US" sz="3200">
                <a:latin typeface="Times New Roman" pitchFamily="18" charset="0"/>
                <a:cs typeface="Times New Roman" pitchFamily="18" charset="0"/>
              </a:rPr>
              <a:t>nhìn ông, long trào lên cảm xúc yêu thương khó </a:t>
            </a:r>
            <a:r>
              <a:rPr lang="en-US" sz="3200" smtClean="0">
                <a:latin typeface="Times New Roman" pitchFamily="18" charset="0"/>
                <a:cs typeface="Times New Roman" pitchFamily="18" charset="0"/>
              </a:rPr>
              <a:t>tả</a:t>
            </a:r>
          </a:p>
          <a:p>
            <a:pPr marL="514350" indent="-514350">
              <a:buAutoNum type="alphaLcPeriod"/>
            </a:pPr>
            <a:r>
              <a:rPr lang="en-US" sz="3200" smtClean="0">
                <a:latin typeface="Times New Roman" pitchFamily="18" charset="0"/>
                <a:cs typeface="Times New Roman" pitchFamily="18" charset="0"/>
              </a:rPr>
              <a:t>Thường ngày, Dương luôn nghĩ ông rất nhanh nhẹn</a:t>
            </a:r>
          </a:p>
          <a:p>
            <a:pPr marL="514350" indent="-514350">
              <a:buAutoNum type="alphaLcPeriod"/>
            </a:pPr>
            <a:r>
              <a:rPr lang="en-US" sz="3200" smtClean="0">
                <a:latin typeface="Times New Roman" pitchFamily="18" charset="0"/>
                <a:cs typeface="Times New Roman" pitchFamily="18" charset="0"/>
              </a:rPr>
              <a:t>Ông đưa đón nó đi học mỗi khi bố mẹ bận rộn</a:t>
            </a:r>
          </a:p>
          <a:p>
            <a:pPr marL="514350" indent="-514350">
              <a:buFontTx/>
              <a:buAutoNum type="alphaLcPeriod"/>
            </a:pPr>
            <a:r>
              <a:rPr lang="en-US" sz="3200">
                <a:latin typeface="Times New Roman" pitchFamily="18" charset="0"/>
                <a:cs typeface="Times New Roman" pitchFamily="18" charset="0"/>
              </a:rPr>
              <a:t> Ông ngoại ơi, cháu yêu ông nhiều lắm</a:t>
            </a:r>
            <a:r>
              <a:rPr lang="en-US" sz="3200" smtClean="0">
                <a:latin typeface="Times New Roman" pitchFamily="18" charset="0"/>
                <a:cs typeface="Times New Roman" pitchFamily="18" charset="0"/>
              </a:rPr>
              <a:t>!</a:t>
            </a:r>
            <a:endParaRPr lang="en-US" sz="3200">
              <a:latin typeface="Times New Roman" pitchFamily="18" charset="0"/>
              <a:cs typeface="Times New Roman" pitchFamily="18" charset="0"/>
            </a:endParaRPr>
          </a:p>
          <a:p>
            <a:pPr marL="514350" indent="-514350">
              <a:buAutoNum type="alphaLcPeriod"/>
            </a:pPr>
            <a:endParaRPr lang="en-US" sz="3200" b="1">
              <a:latin typeface="Times New Roman" pitchFamily="18" charset="0"/>
              <a:cs typeface="Times New Roman" pitchFamily="18" charset="0"/>
            </a:endParaRPr>
          </a:p>
        </p:txBody>
      </p:sp>
    </p:spTree>
    <p:extLst>
      <p:ext uri="{BB962C8B-B14F-4D97-AF65-F5344CB8AC3E}">
        <p14:creationId xmlns:p14="http://schemas.microsoft.com/office/powerpoint/2010/main" val="24400989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nodeType="clickEffect">
                                  <p:stCondLst>
                                    <p:cond delay="0"/>
                                  </p:stCondLst>
                                  <p:childTnLst>
                                    <p:animClr clrSpc="rgb" dir="cw">
                                      <p:cBhvr override="childStyle">
                                        <p:cTn id="6" dur="500" fill="hold"/>
                                        <p:tgtEl>
                                          <p:spTgt spid="7">
                                            <p:txEl>
                                              <p:pRg st="1" end="1"/>
                                            </p:txEl>
                                          </p:spTgt>
                                        </p:tgtEl>
                                        <p:attrNameLst>
                                          <p:attrName>style.color</p:attrName>
                                        </p:attrNameLst>
                                      </p:cBhvr>
                                      <p:to>
                                        <a:schemeClr val="accent2"/>
                                      </p:to>
                                    </p:animClr>
                                    <p:animClr clrSpc="rgb" dir="cw">
                                      <p:cBhvr>
                                        <p:cTn id="7" dur="500" fill="hold"/>
                                        <p:tgtEl>
                                          <p:spTgt spid="7">
                                            <p:txEl>
                                              <p:pRg st="1" end="1"/>
                                            </p:txEl>
                                          </p:spTgt>
                                        </p:tgtEl>
                                        <p:attrNameLst>
                                          <p:attrName>fillcolor</p:attrName>
                                        </p:attrNameLst>
                                      </p:cBhvr>
                                      <p:to>
                                        <a:schemeClr val="accent2"/>
                                      </p:to>
                                    </p:animClr>
                                    <p:set>
                                      <p:cBhvr>
                                        <p:cTn id="8" dur="500" fill="hold"/>
                                        <p:tgtEl>
                                          <p:spTgt spid="7">
                                            <p:txEl>
                                              <p:pRg st="1" end="1"/>
                                            </p:txEl>
                                          </p:spTgt>
                                        </p:tgtEl>
                                        <p:attrNameLst>
                                          <p:attrName>fill.type</p:attrName>
                                        </p:attrNameLst>
                                      </p:cBhvr>
                                      <p:to>
                                        <p:strVal val="solid"/>
                                      </p:to>
                                    </p:set>
                                    <p:set>
                                      <p:cBhvr>
                                        <p:cTn id="9" dur="500" fill="hold"/>
                                        <p:tgtEl>
                                          <p:spTgt spid="7">
                                            <p:txEl>
                                              <p:pRg st="1" end="1"/>
                                            </p:txEl>
                                          </p:spTgt>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19" presetClass="emph" presetSubtype="0" fill="hold" nodeType="clickEffect">
                                  <p:stCondLst>
                                    <p:cond delay="0"/>
                                  </p:stCondLst>
                                  <p:childTnLst>
                                    <p:animClr clrSpc="rgb" dir="cw">
                                      <p:cBhvr override="childStyle">
                                        <p:cTn id="13" dur="500" fill="hold"/>
                                        <p:tgtEl>
                                          <p:spTgt spid="7">
                                            <p:txEl>
                                              <p:pRg st="4" end="4"/>
                                            </p:txEl>
                                          </p:spTgt>
                                        </p:tgtEl>
                                        <p:attrNameLst>
                                          <p:attrName>style.color</p:attrName>
                                        </p:attrNameLst>
                                      </p:cBhvr>
                                      <p:to>
                                        <a:schemeClr val="accent2"/>
                                      </p:to>
                                    </p:animClr>
                                    <p:animClr clrSpc="rgb" dir="cw">
                                      <p:cBhvr>
                                        <p:cTn id="14" dur="500" fill="hold"/>
                                        <p:tgtEl>
                                          <p:spTgt spid="7">
                                            <p:txEl>
                                              <p:pRg st="4" end="4"/>
                                            </p:txEl>
                                          </p:spTgt>
                                        </p:tgtEl>
                                        <p:attrNameLst>
                                          <p:attrName>fillcolor</p:attrName>
                                        </p:attrNameLst>
                                      </p:cBhvr>
                                      <p:to>
                                        <a:schemeClr val="accent2"/>
                                      </p:to>
                                    </p:animClr>
                                    <p:set>
                                      <p:cBhvr>
                                        <p:cTn id="15" dur="500" fill="hold"/>
                                        <p:tgtEl>
                                          <p:spTgt spid="7">
                                            <p:txEl>
                                              <p:pRg st="4" end="4"/>
                                            </p:txEl>
                                          </p:spTgt>
                                        </p:tgtEl>
                                        <p:attrNameLst>
                                          <p:attrName>fill.type</p:attrName>
                                        </p:attrNameLst>
                                      </p:cBhvr>
                                      <p:to>
                                        <p:strVal val="solid"/>
                                      </p:to>
                                    </p:set>
                                    <p:set>
                                      <p:cBhvr>
                                        <p:cTn id="16" dur="500" fill="hold"/>
                                        <p:tgtEl>
                                          <p:spTgt spid="7">
                                            <p:txEl>
                                              <p:pRg st="4" end="4"/>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extBox 3"/>
          <p:cNvSpPr txBox="1"/>
          <p:nvPr/>
        </p:nvSpPr>
        <p:spPr>
          <a:xfrm>
            <a:off x="228600" y="533400"/>
            <a:ext cx="8915400" cy="6001643"/>
          </a:xfrm>
          <a:prstGeom prst="rect">
            <a:avLst/>
          </a:prstGeom>
          <a:noFill/>
        </p:spPr>
        <p:txBody>
          <a:bodyPr wrap="square" rtlCol="0">
            <a:spAutoFit/>
          </a:bodyPr>
          <a:lstStyle/>
          <a:p>
            <a:r>
              <a:rPr lang="en-US" sz="3200" b="1" smtClean="0">
                <a:latin typeface="Times New Roman" pitchFamily="18" charset="0"/>
                <a:cs typeface="Times New Roman" pitchFamily="18" charset="0"/>
              </a:rPr>
              <a:t>Bài 2: Nói 2 -3 câu thể hiện cảm xúc của em khi nghĩ về một cử chỉ, việc làm của người thân.</a:t>
            </a:r>
          </a:p>
          <a:p>
            <a:r>
              <a:rPr lang="en-US" sz="3200" smtClean="0">
                <a:latin typeface="Times New Roman" pitchFamily="18" charset="0"/>
                <a:cs typeface="Times New Roman" pitchFamily="18" charset="0"/>
              </a:rPr>
              <a:t>Gợi ý:</a:t>
            </a:r>
          </a:p>
          <a:p>
            <a:pPr marL="285750" indent="-285750">
              <a:buFontTx/>
              <a:buChar char="-"/>
            </a:pPr>
            <a:r>
              <a:rPr lang="en-US" sz="3200" smtClean="0">
                <a:latin typeface="Times New Roman" pitchFamily="18" charset="0"/>
                <a:cs typeface="Times New Roman" pitchFamily="18" charset="0"/>
              </a:rPr>
              <a:t>Cử chỉ, việc làm nào của người thân gợi cảm xúc cho em?</a:t>
            </a:r>
          </a:p>
          <a:p>
            <a:pPr marL="285750" indent="-285750">
              <a:buFontTx/>
              <a:buChar char="-"/>
            </a:pPr>
            <a:r>
              <a:rPr lang="en-US" sz="3200" smtClean="0">
                <a:latin typeface="Times New Roman" pitchFamily="18" charset="0"/>
                <a:cs typeface="Times New Roman" pitchFamily="18" charset="0"/>
              </a:rPr>
              <a:t>Em hãy diễn tả cụ thể cảm xúc đó?</a:t>
            </a:r>
          </a:p>
          <a:p>
            <a:r>
              <a:rPr lang="en-US" sz="3200" smtClean="0">
                <a:latin typeface="Times New Roman" pitchFamily="18" charset="0"/>
                <a:cs typeface="Times New Roman" pitchFamily="18" charset="0"/>
              </a:rPr>
              <a:t>Ví dụ: </a:t>
            </a:r>
          </a:p>
          <a:p>
            <a:r>
              <a:rPr lang="en-US" sz="3200">
                <a:latin typeface="Times New Roman" pitchFamily="18" charset="0"/>
                <a:cs typeface="Times New Roman" pitchFamily="18" charset="0"/>
              </a:rPr>
              <a:t>+ Mẹ của em lúc nào cũng tất bật với công việc nhà, em rất thương mẹ.</a:t>
            </a:r>
          </a:p>
          <a:p>
            <a:r>
              <a:rPr lang="en-US" sz="3200">
                <a:latin typeface="Times New Roman" pitchFamily="18" charset="0"/>
                <a:cs typeface="Times New Roman" pitchFamily="18" charset="0"/>
              </a:rPr>
              <a:t>+ Khi em ốm, mẹ đã thức đêm để chăm sóc em, em thương mẹ nhiều lắm,….</a:t>
            </a:r>
          </a:p>
          <a:p>
            <a:endParaRPr lang="en-US" sz="3200">
              <a:latin typeface="Times New Roman" pitchFamily="18" charset="0"/>
              <a:cs typeface="Times New Roman" pitchFamily="18" charset="0"/>
            </a:endParaRPr>
          </a:p>
        </p:txBody>
      </p:sp>
    </p:spTree>
    <p:extLst>
      <p:ext uri="{BB962C8B-B14F-4D97-AF65-F5344CB8AC3E}">
        <p14:creationId xmlns:p14="http://schemas.microsoft.com/office/powerpoint/2010/main" val="2418488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barn(inVertical)">
                                      <p:cBhvr>
                                        <p:cTn id="15" dur="500"/>
                                        <p:tgtEl>
                                          <p:spTgt spid="4">
                                            <p:txEl>
                                              <p:pRg st="2" end="2"/>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barn(inVertical)">
                                      <p:cBhvr>
                                        <p:cTn id="18" dur="500"/>
                                        <p:tgtEl>
                                          <p:spTgt spid="4">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barn(inVertical)">
                                      <p:cBhvr>
                                        <p:cTn id="23" dur="500"/>
                                        <p:tgtEl>
                                          <p:spTgt spid="4">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Effect transition="in" filter="wipe(down)">
                                      <p:cBhvr>
                                        <p:cTn id="28" dur="500"/>
                                        <p:tgtEl>
                                          <p:spTgt spid="4">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4">
                                            <p:txEl>
                                              <p:pRg st="6" end="6"/>
                                            </p:txEl>
                                          </p:spTgt>
                                        </p:tgtEl>
                                        <p:attrNameLst>
                                          <p:attrName>style.visibility</p:attrName>
                                        </p:attrNameLst>
                                      </p:cBhvr>
                                      <p:to>
                                        <p:strVal val="visible"/>
                                      </p:to>
                                    </p:set>
                                    <p:animEffect transition="in" filter="barn(inVertical)">
                                      <p:cBhvr>
                                        <p:cTn id="33"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381000" y="609600"/>
            <a:ext cx="7086600" cy="369332"/>
          </a:xfrm>
          <a:prstGeom prst="rect">
            <a:avLst/>
          </a:prstGeom>
          <a:noFill/>
        </p:spPr>
        <p:txBody>
          <a:bodyPr wrap="square" rtlCol="0">
            <a:spAutoFit/>
          </a:bodyPr>
          <a:lstStyle/>
          <a:p>
            <a:endParaRPr lang="en-US"/>
          </a:p>
        </p:txBody>
      </p:sp>
      <p:sp>
        <p:nvSpPr>
          <p:cNvPr id="4" name="TextBox 3"/>
          <p:cNvSpPr txBox="1"/>
          <p:nvPr/>
        </p:nvSpPr>
        <p:spPr>
          <a:xfrm>
            <a:off x="381000" y="609600"/>
            <a:ext cx="7010400" cy="369332"/>
          </a:xfrm>
          <a:prstGeom prst="rect">
            <a:avLst/>
          </a:prstGeom>
          <a:noFill/>
        </p:spPr>
        <p:txBody>
          <a:bodyPr wrap="square" rtlCol="0">
            <a:spAutoFit/>
          </a:bodyPr>
          <a:lstStyle/>
          <a:p>
            <a:endParaRPr lang="en-US"/>
          </a:p>
        </p:txBody>
      </p:sp>
      <p:sp>
        <p:nvSpPr>
          <p:cNvPr id="5" name="TextBox 4"/>
          <p:cNvSpPr txBox="1"/>
          <p:nvPr/>
        </p:nvSpPr>
        <p:spPr>
          <a:xfrm>
            <a:off x="228600" y="794266"/>
            <a:ext cx="7924800" cy="369332"/>
          </a:xfrm>
          <a:prstGeom prst="rect">
            <a:avLst/>
          </a:prstGeom>
          <a:noFill/>
        </p:spPr>
        <p:txBody>
          <a:bodyPr wrap="square" rtlCol="0">
            <a:spAutoFit/>
          </a:bodyPr>
          <a:lstStyle/>
          <a:p>
            <a:endParaRPr lang="en-US"/>
          </a:p>
        </p:txBody>
      </p:sp>
      <p:sp>
        <p:nvSpPr>
          <p:cNvPr id="6" name="TextBox 5"/>
          <p:cNvSpPr txBox="1"/>
          <p:nvPr/>
        </p:nvSpPr>
        <p:spPr>
          <a:xfrm>
            <a:off x="533400" y="609600"/>
            <a:ext cx="6934200" cy="369332"/>
          </a:xfrm>
          <a:prstGeom prst="rect">
            <a:avLst/>
          </a:prstGeom>
          <a:noFill/>
        </p:spPr>
        <p:txBody>
          <a:bodyPr wrap="square" rtlCol="0">
            <a:spAutoFit/>
          </a:bodyPr>
          <a:lstStyle/>
          <a:p>
            <a:endParaRPr lang="en-US"/>
          </a:p>
        </p:txBody>
      </p:sp>
      <p:sp>
        <p:nvSpPr>
          <p:cNvPr id="7" name="TextBox 6"/>
          <p:cNvSpPr txBox="1"/>
          <p:nvPr/>
        </p:nvSpPr>
        <p:spPr>
          <a:xfrm>
            <a:off x="533400" y="609600"/>
            <a:ext cx="7620000" cy="369332"/>
          </a:xfrm>
          <a:prstGeom prst="rect">
            <a:avLst/>
          </a:prstGeom>
          <a:noFill/>
        </p:spPr>
        <p:txBody>
          <a:bodyPr wrap="square" rtlCol="0">
            <a:spAutoFit/>
          </a:bodyPr>
          <a:lstStyle/>
          <a:p>
            <a:endParaRPr lang="en-US"/>
          </a:p>
        </p:txBody>
      </p:sp>
      <p:sp>
        <p:nvSpPr>
          <p:cNvPr id="8" name="TextBox 7"/>
          <p:cNvSpPr txBox="1"/>
          <p:nvPr/>
        </p:nvSpPr>
        <p:spPr>
          <a:xfrm>
            <a:off x="381000" y="609600"/>
            <a:ext cx="8458200" cy="5262979"/>
          </a:xfrm>
          <a:prstGeom prst="rect">
            <a:avLst/>
          </a:prstGeom>
          <a:noFill/>
        </p:spPr>
        <p:txBody>
          <a:bodyPr wrap="square" rtlCol="0">
            <a:spAutoFit/>
          </a:bodyPr>
          <a:lstStyle/>
          <a:p>
            <a:r>
              <a:rPr lang="en-US" sz="2800" b="1">
                <a:latin typeface="Times New Roman" pitchFamily="18" charset="0"/>
                <a:cs typeface="Times New Roman" pitchFamily="18" charset="0"/>
              </a:rPr>
              <a:t>Bài </a:t>
            </a:r>
            <a:r>
              <a:rPr lang="en-US" sz="2800" b="1" smtClean="0">
                <a:latin typeface="Times New Roman" pitchFamily="18" charset="0"/>
                <a:cs typeface="Times New Roman" pitchFamily="18" charset="0"/>
              </a:rPr>
              <a:t>3: </a:t>
            </a:r>
            <a:r>
              <a:rPr lang="en-US" sz="2800" b="1">
                <a:latin typeface="Times New Roman" pitchFamily="18" charset="0"/>
                <a:cs typeface="Times New Roman" pitchFamily="18" charset="0"/>
              </a:rPr>
              <a:t>Viết đoạn văn thể hiện tình cảm của em với người </a:t>
            </a:r>
            <a:r>
              <a:rPr lang="en-US" sz="2800" b="1" smtClean="0">
                <a:latin typeface="Times New Roman" pitchFamily="18" charset="0"/>
                <a:cs typeface="Times New Roman" pitchFamily="18" charset="0"/>
              </a:rPr>
              <a:t>thân</a:t>
            </a:r>
            <a:endParaRPr lang="en-US" sz="2800" smtClean="0">
              <a:latin typeface="Times New Roman" pitchFamily="18" charset="0"/>
              <a:cs typeface="Times New Roman" pitchFamily="18" charset="0"/>
            </a:endParaRPr>
          </a:p>
          <a:p>
            <a:r>
              <a:rPr lang="en-US" sz="2800">
                <a:latin typeface="Times New Roman" pitchFamily="18" charset="0"/>
                <a:cs typeface="Times New Roman" pitchFamily="18" charset="0"/>
              </a:rPr>
              <a:t>+ Người đó là ai?	</a:t>
            </a:r>
          </a:p>
          <a:p>
            <a:r>
              <a:rPr lang="en-US" sz="2800">
                <a:latin typeface="Times New Roman" pitchFamily="18" charset="0"/>
                <a:cs typeface="Times New Roman" pitchFamily="18" charset="0"/>
              </a:rPr>
              <a:t>+ Em có tình cảm thế nào với người đó? Vì sao?</a:t>
            </a:r>
          </a:p>
          <a:p>
            <a:pPr algn="ctr"/>
            <a:r>
              <a:rPr lang="en-US" sz="2800" b="1" i="1" u="sng">
                <a:latin typeface="Times New Roman" pitchFamily="18" charset="0"/>
                <a:cs typeface="Times New Roman" pitchFamily="18" charset="0"/>
              </a:rPr>
              <a:t>Bài viết mẫu: </a:t>
            </a:r>
            <a:endParaRPr lang="en-US" sz="2800" b="1" i="1" u="sng" smtClean="0">
              <a:latin typeface="Times New Roman" pitchFamily="18" charset="0"/>
              <a:cs typeface="Times New Roman" pitchFamily="18" charset="0"/>
            </a:endParaRPr>
          </a:p>
          <a:p>
            <a:pPr algn="just"/>
            <a:r>
              <a:rPr lang="en-US" sz="2800" smtClean="0">
                <a:latin typeface="Times New Roman" pitchFamily="18" charset="0"/>
                <a:cs typeface="Times New Roman" pitchFamily="18" charset="0"/>
              </a:rPr>
              <a:t>	Em </a:t>
            </a:r>
            <a:r>
              <a:rPr lang="en-US" sz="2800">
                <a:latin typeface="Times New Roman" pitchFamily="18" charset="0"/>
                <a:cs typeface="Times New Roman" pitchFamily="18" charset="0"/>
              </a:rPr>
              <a:t>rất yêu bố của em. Bố luôn dành tình yêu thương và những điều tốt đẹp nhất cho em. Vào thời gian rảnh, bố lại dạy em học, đưa em đi chơi. Lúc đó, em cảm thấy rất hạnh phúc. Khi em mắc lỗi, bố thường nghiêm túc phê bình. Nhưng em không thấy sợ mà kính trọng bố hơn. Em mong bố sẽ luôn khỏe mạnh.</a:t>
            </a:r>
          </a:p>
          <a:p>
            <a:endParaRPr lang="en-US" sz="2800">
              <a:latin typeface="Times New Roman" pitchFamily="18" charset="0"/>
              <a:cs typeface="Times New Roman" pitchFamily="18" charset="0"/>
            </a:endParaRPr>
          </a:p>
        </p:txBody>
      </p:sp>
    </p:spTree>
    <p:extLst>
      <p:ext uri="{BB962C8B-B14F-4D97-AF65-F5344CB8AC3E}">
        <p14:creationId xmlns:p14="http://schemas.microsoft.com/office/powerpoint/2010/main" val="1239910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arn(inVertic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ipe(down)">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wipe(down)">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barn(inVertical)">
                                      <p:cBhvr>
                                        <p:cTn id="22" dur="500"/>
                                        <p:tgtEl>
                                          <p:spTgt spid="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wipe(down)">
                                      <p:cBhvr>
                                        <p:cTn id="27"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8130" name="WordArt 2"/>
          <p:cNvSpPr>
            <a:spLocks noChangeArrowheads="1" noChangeShapeType="1" noTextEdit="1"/>
          </p:cNvSpPr>
          <p:nvPr/>
        </p:nvSpPr>
        <p:spPr bwMode="auto">
          <a:xfrm>
            <a:off x="838200" y="2590800"/>
            <a:ext cx="7620000" cy="1828800"/>
          </a:xfrm>
          <a:prstGeom prst="rect">
            <a:avLst/>
          </a:prstGeom>
        </p:spPr>
        <p:txBody>
          <a:bodyPr wrap="none" fromWordArt="1">
            <a:prstTxWarp prst="textFadeUp">
              <a:avLst>
                <a:gd name="adj" fmla="val 9991"/>
              </a:avLst>
            </a:prstTxWarp>
          </a:bodyPr>
          <a:lstStyle/>
          <a:p>
            <a:pPr algn="ctr" eaLnBrk="0" fontAlgn="base" hangingPunct="0">
              <a:spcBef>
                <a:spcPct val="0"/>
              </a:spcBef>
              <a:spcAft>
                <a:spcPct val="0"/>
              </a:spcAft>
            </a:pPr>
            <a:r>
              <a:rPr lang="sv-SE" sz="3600" i="1" kern="10" dirty="0">
                <a:ln w="12700">
                  <a:solidFill>
                    <a:srgbClr val="B2B2B2"/>
                  </a:solidFill>
                  <a:round/>
                  <a:headEnd/>
                  <a:tailEnd/>
                </a:ln>
                <a:solidFill>
                  <a:srgbClr val="FF0000"/>
                </a:solidFill>
                <a:effectLst>
                  <a:outerShdw dist="35921" dir="2700000" sy="50000" rotWithShape="0">
                    <a:srgbClr val="875B0D">
                      <a:alpha val="70000"/>
                    </a:srgbClr>
                  </a:outerShdw>
                </a:effectLst>
                <a:latin typeface=".Vn3DH"/>
              </a:rPr>
              <a:t>XIN TR¢N TRäNG C¶M ¥N!</a:t>
            </a:r>
            <a:endParaRPr lang="en-US" sz="3600" i="1" kern="10" dirty="0">
              <a:ln w="12700">
                <a:solidFill>
                  <a:srgbClr val="B2B2B2"/>
                </a:solidFill>
                <a:round/>
                <a:headEnd/>
                <a:tailEnd/>
              </a:ln>
              <a:solidFill>
                <a:srgbClr val="FF0000"/>
              </a:solidFill>
              <a:effectLst>
                <a:outerShdw dist="35921" dir="2700000" sy="50000" rotWithShape="0">
                  <a:srgbClr val="875B0D">
                    <a:alpha val="70000"/>
                  </a:srgbClr>
                </a:outerShdw>
              </a:effectLst>
              <a:latin typeface=".Vn3DH"/>
            </a:endParaRPr>
          </a:p>
        </p:txBody>
      </p:sp>
      <p:pic>
        <p:nvPicPr>
          <p:cNvPr id="48132" name="Picture 4"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572000"/>
            <a:ext cx="6985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3" name="Picture 5"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1981200"/>
            <a:ext cx="962025" cy="136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4" name="Picture 6"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00050" y="5410200"/>
            <a:ext cx="5905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5" name="Picture 7"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9144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6" name="Picture 8"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2200" y="42672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7" name="Picture 9"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52600" y="4419600"/>
            <a:ext cx="1449388"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8" name="Picture 10"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6019800"/>
            <a:ext cx="42545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4" name="Picture 11" descr="cac hanh tinh"/>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4800600"/>
            <a:ext cx="1866900"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5" name="Picture 12" descr="ABARBLYL"/>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661193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6" name="Picture 13" descr="ABARBLYL"/>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10318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7" name="Picture 14"/>
          <p:cNvPicPr>
            <a:picLocks noChangeAspect="1" noChangeArrowheads="1"/>
          </p:cNvPicPr>
          <p:nvPr/>
        </p:nvPicPr>
        <p:blipFill>
          <a:blip r:embed="rId6" cstate="print">
            <a:lum bright="22000"/>
            <a:extLst>
              <a:ext uri="{28A0092B-C50C-407E-A947-70E740481C1C}">
                <a14:useLocalDpi xmlns:a14="http://schemas.microsoft.com/office/drawing/2010/main" val="0"/>
              </a:ext>
            </a:extLst>
          </a:blip>
          <a:srcRect/>
          <a:stretch>
            <a:fillRect/>
          </a:stretch>
        </p:blipFill>
        <p:spPr bwMode="auto">
          <a:xfrm>
            <a:off x="0" y="4572000"/>
            <a:ext cx="1781175"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3" name="AutoShape 15">
            <a:hlinkClick r:id="rId7"/>
          </p:cNvPr>
          <p:cNvSpPr>
            <a:spLocks noChangeArrowheads="1"/>
          </p:cNvSpPr>
          <p:nvPr/>
        </p:nvSpPr>
        <p:spPr bwMode="auto">
          <a:xfrm>
            <a:off x="6172200" y="1371600"/>
            <a:ext cx="1066800" cy="838200"/>
          </a:xfrm>
          <a:prstGeom prst="star5">
            <a:avLst/>
          </a:prstGeom>
          <a:gradFill rotWithShape="1">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1"/>
          </a:gradFill>
          <a:ln w="9525">
            <a:solidFill>
              <a:schemeClr val="tx1"/>
            </a:solidFill>
            <a:miter lim="800000"/>
            <a:headEnd/>
            <a:tailEnd/>
          </a:ln>
          <a:effectLst/>
        </p:spPr>
        <p:txBody>
          <a:bodyPr wrap="none" anchor="ctr"/>
          <a:lstStyle/>
          <a:p>
            <a:pPr algn="ctr" fontAlgn="base">
              <a:spcBef>
                <a:spcPct val="0"/>
              </a:spcBef>
              <a:spcAft>
                <a:spcPct val="0"/>
              </a:spcAft>
              <a:defRPr/>
            </a:pPr>
            <a:endParaRPr lang="vi-VN">
              <a:solidFill>
                <a:srgbClr val="FFFF00"/>
              </a:solidFill>
              <a:latin typeface=".VnBlack" pitchFamily="34" charset="0"/>
              <a:cs typeface="Arial" charset="0"/>
            </a:endParaRPr>
          </a:p>
        </p:txBody>
      </p:sp>
      <p:pic>
        <p:nvPicPr>
          <p:cNvPr id="11279" name="Picture 16"/>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0" y="4953000"/>
            <a:ext cx="14478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80" name="Picture 17"/>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772400" y="48768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6" name="AutoShape 18">
            <a:hlinkClick r:id="" action="ppaction://noaction"/>
          </p:cNvPr>
          <p:cNvSpPr>
            <a:spLocks noChangeArrowheads="1"/>
          </p:cNvSpPr>
          <p:nvPr/>
        </p:nvSpPr>
        <p:spPr bwMode="auto">
          <a:xfrm>
            <a:off x="1066800" y="5181600"/>
            <a:ext cx="381000" cy="152400"/>
          </a:xfrm>
          <a:prstGeom prst="star5">
            <a:avLst/>
          </a:prstGeom>
          <a:solidFill>
            <a:srgbClr val="FF00FF"/>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47" name="AutoShape 19">
            <a:hlinkClick r:id="" action="ppaction://noaction"/>
          </p:cNvPr>
          <p:cNvSpPr>
            <a:spLocks noChangeArrowheads="1"/>
          </p:cNvSpPr>
          <p:nvPr/>
        </p:nvSpPr>
        <p:spPr bwMode="auto">
          <a:xfrm>
            <a:off x="990600" y="5791200"/>
            <a:ext cx="304800" cy="228600"/>
          </a:xfrm>
          <a:prstGeom prst="star5">
            <a:avLst/>
          </a:prstGeom>
          <a:solidFill>
            <a:srgbClr val="FFFF00"/>
          </a:solidFill>
          <a:ln w="9525">
            <a:solidFill>
              <a:schemeClr val="tx1"/>
            </a:solidFill>
            <a:miter lim="800000"/>
            <a:headEnd/>
            <a:tailEnd/>
          </a:ln>
          <a:effectLst/>
        </p:spPr>
        <p:txBody>
          <a:bodyPr wrap="none" anchor="ctr"/>
          <a:lstStyle/>
          <a:p>
            <a:pPr algn="ctr" fontAlgn="base">
              <a:spcBef>
                <a:spcPct val="0"/>
              </a:spcBef>
              <a:spcAft>
                <a:spcPct val="0"/>
              </a:spcAft>
              <a:defRPr/>
            </a:pPr>
            <a:endParaRPr lang="vi-VN" sz="2800">
              <a:solidFill>
                <a:srgbClr val="000000"/>
              </a:solidFill>
            </a:endParaRPr>
          </a:p>
        </p:txBody>
      </p:sp>
      <p:sp>
        <p:nvSpPr>
          <p:cNvPr id="48148" name="AutoShape 20">
            <a:hlinkClick r:id="" action="ppaction://noaction"/>
          </p:cNvPr>
          <p:cNvSpPr>
            <a:spLocks noChangeArrowheads="1"/>
          </p:cNvSpPr>
          <p:nvPr/>
        </p:nvSpPr>
        <p:spPr bwMode="auto">
          <a:xfrm>
            <a:off x="1066800" y="5486400"/>
            <a:ext cx="533400" cy="304800"/>
          </a:xfrm>
          <a:prstGeom prst="star5">
            <a:avLst/>
          </a:prstGeom>
          <a:solidFill>
            <a:srgbClr val="FF9D5B"/>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49" name="AutoShape 21">
            <a:hlinkClick r:id="" action="ppaction://noaction"/>
          </p:cNvPr>
          <p:cNvSpPr>
            <a:spLocks noChangeArrowheads="1"/>
          </p:cNvSpPr>
          <p:nvPr/>
        </p:nvSpPr>
        <p:spPr bwMode="auto">
          <a:xfrm flipH="1">
            <a:off x="685800" y="5257800"/>
            <a:ext cx="685800" cy="381000"/>
          </a:xfrm>
          <a:prstGeom prst="star5">
            <a:avLst/>
          </a:prstGeom>
          <a:solidFill>
            <a:srgbClr val="FF00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50" name="AutoShape 22">
            <a:hlinkClick r:id="" action="ppaction://noaction"/>
          </p:cNvPr>
          <p:cNvSpPr>
            <a:spLocks noChangeArrowheads="1"/>
          </p:cNvSpPr>
          <p:nvPr/>
        </p:nvSpPr>
        <p:spPr bwMode="auto">
          <a:xfrm>
            <a:off x="1371600" y="6019800"/>
            <a:ext cx="381000" cy="304800"/>
          </a:xfrm>
          <a:prstGeom prst="star5">
            <a:avLst/>
          </a:prstGeom>
          <a:solidFill>
            <a:srgbClr val="FF00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51" name="AutoShape 23">
            <a:hlinkClick r:id="" action="ppaction://noaction"/>
          </p:cNvPr>
          <p:cNvSpPr>
            <a:spLocks noChangeArrowheads="1"/>
          </p:cNvSpPr>
          <p:nvPr/>
        </p:nvSpPr>
        <p:spPr bwMode="auto">
          <a:xfrm>
            <a:off x="1143000" y="4953000"/>
            <a:ext cx="381000" cy="228600"/>
          </a:xfrm>
          <a:prstGeom prst="star5">
            <a:avLst/>
          </a:prstGeom>
          <a:solidFill>
            <a:srgbClr val="FF00FF"/>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pic>
        <p:nvPicPr>
          <p:cNvPr id="11287" name="Picture 2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675438" y="228600"/>
            <a:ext cx="246856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88" name="Picture 25"/>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0" y="228600"/>
            <a:ext cx="19812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54" name="AutoShape 26"/>
          <p:cNvSpPr>
            <a:spLocks noChangeArrowheads="1"/>
          </p:cNvSpPr>
          <p:nvPr/>
        </p:nvSpPr>
        <p:spPr bwMode="auto">
          <a:xfrm>
            <a:off x="1752600" y="990600"/>
            <a:ext cx="1143000" cy="914400"/>
          </a:xfrm>
          <a:prstGeom prst="star5">
            <a:avLst/>
          </a:prstGeom>
          <a:solidFill>
            <a:srgbClr val="FFFF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grpSp>
        <p:nvGrpSpPr>
          <p:cNvPr id="11290" name="Group 31"/>
          <p:cNvGrpSpPr>
            <a:grpSpLocks/>
          </p:cNvGrpSpPr>
          <p:nvPr/>
        </p:nvGrpSpPr>
        <p:grpSpPr bwMode="auto">
          <a:xfrm>
            <a:off x="0" y="0"/>
            <a:ext cx="9164638" cy="6916738"/>
            <a:chOff x="0" y="-24"/>
            <a:chExt cx="5773" cy="4357"/>
          </a:xfrm>
        </p:grpSpPr>
        <p:pic>
          <p:nvPicPr>
            <p:cNvPr id="11291" name="Picture 32"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4259"/>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2" name="Picture 33"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3576" y="2123"/>
              <a:ext cx="432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3" name="Picture 34"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2129" y="2142"/>
              <a:ext cx="4320" cy="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4" name="Picture 35"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24"/>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5033097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48130"/>
                                        </p:tgtEl>
                                        <p:attrNameLst>
                                          <p:attrName>style.visibility</p:attrName>
                                        </p:attrNameLst>
                                      </p:cBhvr>
                                      <p:to>
                                        <p:strVal val="visible"/>
                                      </p:to>
                                    </p:set>
                                    <p:anim calcmode="lin" valueType="num">
                                      <p:cBhvr>
                                        <p:cTn id="7" dur="500" fill="hold"/>
                                        <p:tgtEl>
                                          <p:spTgt spid="48130"/>
                                        </p:tgtEl>
                                        <p:attrNameLst>
                                          <p:attrName>ppt_w</p:attrName>
                                        </p:attrNameLst>
                                      </p:cBhvr>
                                      <p:tavLst>
                                        <p:tav tm="0">
                                          <p:val>
                                            <p:fltVal val="0"/>
                                          </p:val>
                                        </p:tav>
                                        <p:tav tm="100000">
                                          <p:val>
                                            <p:strVal val="#ppt_w"/>
                                          </p:val>
                                        </p:tav>
                                      </p:tavLst>
                                    </p:anim>
                                    <p:anim calcmode="lin" valueType="num">
                                      <p:cBhvr>
                                        <p:cTn id="8" dur="500" fill="hold"/>
                                        <p:tgtEl>
                                          <p:spTgt spid="48130"/>
                                        </p:tgtEl>
                                        <p:attrNameLst>
                                          <p:attrName>ppt_h</p:attrName>
                                        </p:attrNameLst>
                                      </p:cBhvr>
                                      <p:tavLst>
                                        <p:tav tm="0">
                                          <p:val>
                                            <p:fltVal val="0"/>
                                          </p:val>
                                        </p:tav>
                                        <p:tav tm="100000">
                                          <p:val>
                                            <p:strVal val="#ppt_h"/>
                                          </p:val>
                                        </p:tav>
                                      </p:tavLst>
                                    </p:anim>
                                  </p:childTnLst>
                                </p:cTn>
                              </p:par>
                              <p:par>
                                <p:cTn id="9" presetID="2" presetClass="exit" presetSubtype="1" repeatCount="indefinite" fill="hold" nodeType="withEffect">
                                  <p:stCondLst>
                                    <p:cond delay="0"/>
                                  </p:stCondLst>
                                  <p:childTnLst>
                                    <p:anim calcmode="lin" valueType="num">
                                      <p:cBhvr additive="base">
                                        <p:cTn id="10" dur="5000"/>
                                        <p:tgtEl>
                                          <p:spTgt spid="48132"/>
                                        </p:tgtEl>
                                        <p:attrNameLst>
                                          <p:attrName>ppt_x</p:attrName>
                                        </p:attrNameLst>
                                      </p:cBhvr>
                                      <p:tavLst>
                                        <p:tav tm="0">
                                          <p:val>
                                            <p:strVal val="ppt_x"/>
                                          </p:val>
                                        </p:tav>
                                        <p:tav tm="100000">
                                          <p:val>
                                            <p:strVal val="ppt_x"/>
                                          </p:val>
                                        </p:tav>
                                      </p:tavLst>
                                    </p:anim>
                                    <p:anim calcmode="lin" valueType="num">
                                      <p:cBhvr additive="base">
                                        <p:cTn id="11" dur="5000"/>
                                        <p:tgtEl>
                                          <p:spTgt spid="48132"/>
                                        </p:tgtEl>
                                        <p:attrNameLst>
                                          <p:attrName>ppt_y</p:attrName>
                                        </p:attrNameLst>
                                      </p:cBhvr>
                                      <p:tavLst>
                                        <p:tav tm="0">
                                          <p:val>
                                            <p:strVal val="ppt_y"/>
                                          </p:val>
                                        </p:tav>
                                        <p:tav tm="100000">
                                          <p:val>
                                            <p:strVal val="0-ppt_h/2"/>
                                          </p:val>
                                        </p:tav>
                                      </p:tavLst>
                                    </p:anim>
                                    <p:set>
                                      <p:cBhvr>
                                        <p:cTn id="12" dur="1" fill="hold">
                                          <p:stCondLst>
                                            <p:cond delay="4999"/>
                                          </p:stCondLst>
                                        </p:cTn>
                                        <p:tgtEl>
                                          <p:spTgt spid="48132"/>
                                        </p:tgtEl>
                                        <p:attrNameLst>
                                          <p:attrName>style.visibility</p:attrName>
                                        </p:attrNameLst>
                                      </p:cBhvr>
                                      <p:to>
                                        <p:strVal val="hidden"/>
                                      </p:to>
                                    </p:set>
                                  </p:childTnLst>
                                </p:cTn>
                              </p:par>
                              <p:par>
                                <p:cTn id="13" presetID="2" presetClass="exit" presetSubtype="1" repeatCount="indefinite" fill="hold" nodeType="withEffect">
                                  <p:stCondLst>
                                    <p:cond delay="0"/>
                                  </p:stCondLst>
                                  <p:childTnLst>
                                    <p:anim calcmode="lin" valueType="num">
                                      <p:cBhvr additive="base">
                                        <p:cTn id="14" dur="5000"/>
                                        <p:tgtEl>
                                          <p:spTgt spid="48135"/>
                                        </p:tgtEl>
                                        <p:attrNameLst>
                                          <p:attrName>ppt_x</p:attrName>
                                        </p:attrNameLst>
                                      </p:cBhvr>
                                      <p:tavLst>
                                        <p:tav tm="0">
                                          <p:val>
                                            <p:strVal val="ppt_x"/>
                                          </p:val>
                                        </p:tav>
                                        <p:tav tm="100000">
                                          <p:val>
                                            <p:strVal val="ppt_x"/>
                                          </p:val>
                                        </p:tav>
                                      </p:tavLst>
                                    </p:anim>
                                    <p:anim calcmode="lin" valueType="num">
                                      <p:cBhvr additive="base">
                                        <p:cTn id="15" dur="5000"/>
                                        <p:tgtEl>
                                          <p:spTgt spid="48135"/>
                                        </p:tgtEl>
                                        <p:attrNameLst>
                                          <p:attrName>ppt_y</p:attrName>
                                        </p:attrNameLst>
                                      </p:cBhvr>
                                      <p:tavLst>
                                        <p:tav tm="0">
                                          <p:val>
                                            <p:strVal val="ppt_y"/>
                                          </p:val>
                                        </p:tav>
                                        <p:tav tm="100000">
                                          <p:val>
                                            <p:strVal val="0-ppt_h/2"/>
                                          </p:val>
                                        </p:tav>
                                      </p:tavLst>
                                    </p:anim>
                                    <p:set>
                                      <p:cBhvr>
                                        <p:cTn id="16" dur="1" fill="hold">
                                          <p:stCondLst>
                                            <p:cond delay="4999"/>
                                          </p:stCondLst>
                                        </p:cTn>
                                        <p:tgtEl>
                                          <p:spTgt spid="48135"/>
                                        </p:tgtEl>
                                        <p:attrNameLst>
                                          <p:attrName>style.visibility</p:attrName>
                                        </p:attrNameLst>
                                      </p:cBhvr>
                                      <p:to>
                                        <p:strVal val="hidden"/>
                                      </p:to>
                                    </p:set>
                                  </p:childTnLst>
                                </p:cTn>
                              </p:par>
                              <p:par>
                                <p:cTn id="17" presetID="2" presetClass="exit" presetSubtype="1" repeatCount="indefinite" fill="hold" nodeType="withEffect">
                                  <p:stCondLst>
                                    <p:cond delay="0"/>
                                  </p:stCondLst>
                                  <p:childTnLst>
                                    <p:anim calcmode="lin" valueType="num">
                                      <p:cBhvr additive="base">
                                        <p:cTn id="18" dur="5000"/>
                                        <p:tgtEl>
                                          <p:spTgt spid="48134"/>
                                        </p:tgtEl>
                                        <p:attrNameLst>
                                          <p:attrName>ppt_x</p:attrName>
                                        </p:attrNameLst>
                                      </p:cBhvr>
                                      <p:tavLst>
                                        <p:tav tm="0">
                                          <p:val>
                                            <p:strVal val="ppt_x"/>
                                          </p:val>
                                        </p:tav>
                                        <p:tav tm="100000">
                                          <p:val>
                                            <p:strVal val="ppt_x"/>
                                          </p:val>
                                        </p:tav>
                                      </p:tavLst>
                                    </p:anim>
                                    <p:anim calcmode="lin" valueType="num">
                                      <p:cBhvr additive="base">
                                        <p:cTn id="19" dur="5000"/>
                                        <p:tgtEl>
                                          <p:spTgt spid="48134"/>
                                        </p:tgtEl>
                                        <p:attrNameLst>
                                          <p:attrName>ppt_y</p:attrName>
                                        </p:attrNameLst>
                                      </p:cBhvr>
                                      <p:tavLst>
                                        <p:tav tm="0">
                                          <p:val>
                                            <p:strVal val="ppt_y"/>
                                          </p:val>
                                        </p:tav>
                                        <p:tav tm="100000">
                                          <p:val>
                                            <p:strVal val="0-ppt_h/2"/>
                                          </p:val>
                                        </p:tav>
                                      </p:tavLst>
                                    </p:anim>
                                    <p:set>
                                      <p:cBhvr>
                                        <p:cTn id="20" dur="1" fill="hold">
                                          <p:stCondLst>
                                            <p:cond delay="4999"/>
                                          </p:stCondLst>
                                        </p:cTn>
                                        <p:tgtEl>
                                          <p:spTgt spid="48134"/>
                                        </p:tgtEl>
                                        <p:attrNameLst>
                                          <p:attrName>style.visibility</p:attrName>
                                        </p:attrNameLst>
                                      </p:cBhvr>
                                      <p:to>
                                        <p:strVal val="hidden"/>
                                      </p:to>
                                    </p:set>
                                  </p:childTnLst>
                                </p:cTn>
                              </p:par>
                              <p:par>
                                <p:cTn id="21" presetID="2" presetClass="exit" presetSubtype="1" repeatCount="indefinite" fill="hold" nodeType="withEffect">
                                  <p:stCondLst>
                                    <p:cond delay="0"/>
                                  </p:stCondLst>
                                  <p:childTnLst>
                                    <p:anim calcmode="lin" valueType="num">
                                      <p:cBhvr additive="base">
                                        <p:cTn id="22" dur="5000"/>
                                        <p:tgtEl>
                                          <p:spTgt spid="48138"/>
                                        </p:tgtEl>
                                        <p:attrNameLst>
                                          <p:attrName>ppt_x</p:attrName>
                                        </p:attrNameLst>
                                      </p:cBhvr>
                                      <p:tavLst>
                                        <p:tav tm="0">
                                          <p:val>
                                            <p:strVal val="ppt_x"/>
                                          </p:val>
                                        </p:tav>
                                        <p:tav tm="100000">
                                          <p:val>
                                            <p:strVal val="ppt_x"/>
                                          </p:val>
                                        </p:tav>
                                      </p:tavLst>
                                    </p:anim>
                                    <p:anim calcmode="lin" valueType="num">
                                      <p:cBhvr additive="base">
                                        <p:cTn id="23" dur="5000"/>
                                        <p:tgtEl>
                                          <p:spTgt spid="48138"/>
                                        </p:tgtEl>
                                        <p:attrNameLst>
                                          <p:attrName>ppt_y</p:attrName>
                                        </p:attrNameLst>
                                      </p:cBhvr>
                                      <p:tavLst>
                                        <p:tav tm="0">
                                          <p:val>
                                            <p:strVal val="ppt_y"/>
                                          </p:val>
                                        </p:tav>
                                        <p:tav tm="100000">
                                          <p:val>
                                            <p:strVal val="0-ppt_h/2"/>
                                          </p:val>
                                        </p:tav>
                                      </p:tavLst>
                                    </p:anim>
                                    <p:set>
                                      <p:cBhvr>
                                        <p:cTn id="24" dur="1" fill="hold">
                                          <p:stCondLst>
                                            <p:cond delay="4999"/>
                                          </p:stCondLst>
                                        </p:cTn>
                                        <p:tgtEl>
                                          <p:spTgt spid="48138"/>
                                        </p:tgtEl>
                                        <p:attrNameLst>
                                          <p:attrName>style.visibility</p:attrName>
                                        </p:attrNameLst>
                                      </p:cBhvr>
                                      <p:to>
                                        <p:strVal val="hidden"/>
                                      </p:to>
                                    </p:set>
                                  </p:childTnLst>
                                </p:cTn>
                              </p:par>
                              <p:par>
                                <p:cTn id="25" presetID="2" presetClass="exit" presetSubtype="1" repeatCount="indefinite" fill="hold" nodeType="withEffect">
                                  <p:stCondLst>
                                    <p:cond delay="0"/>
                                  </p:stCondLst>
                                  <p:childTnLst>
                                    <p:anim calcmode="lin" valueType="num">
                                      <p:cBhvr additive="base">
                                        <p:cTn id="26" dur="5000"/>
                                        <p:tgtEl>
                                          <p:spTgt spid="48136"/>
                                        </p:tgtEl>
                                        <p:attrNameLst>
                                          <p:attrName>ppt_x</p:attrName>
                                        </p:attrNameLst>
                                      </p:cBhvr>
                                      <p:tavLst>
                                        <p:tav tm="0">
                                          <p:val>
                                            <p:strVal val="ppt_x"/>
                                          </p:val>
                                        </p:tav>
                                        <p:tav tm="100000">
                                          <p:val>
                                            <p:strVal val="ppt_x"/>
                                          </p:val>
                                        </p:tav>
                                      </p:tavLst>
                                    </p:anim>
                                    <p:anim calcmode="lin" valueType="num">
                                      <p:cBhvr additive="base">
                                        <p:cTn id="27" dur="5000"/>
                                        <p:tgtEl>
                                          <p:spTgt spid="48136"/>
                                        </p:tgtEl>
                                        <p:attrNameLst>
                                          <p:attrName>ppt_y</p:attrName>
                                        </p:attrNameLst>
                                      </p:cBhvr>
                                      <p:tavLst>
                                        <p:tav tm="0">
                                          <p:val>
                                            <p:strVal val="ppt_y"/>
                                          </p:val>
                                        </p:tav>
                                        <p:tav tm="100000">
                                          <p:val>
                                            <p:strVal val="0-ppt_h/2"/>
                                          </p:val>
                                        </p:tav>
                                      </p:tavLst>
                                    </p:anim>
                                    <p:set>
                                      <p:cBhvr>
                                        <p:cTn id="28" dur="1" fill="hold">
                                          <p:stCondLst>
                                            <p:cond delay="4999"/>
                                          </p:stCondLst>
                                        </p:cTn>
                                        <p:tgtEl>
                                          <p:spTgt spid="48136"/>
                                        </p:tgtEl>
                                        <p:attrNameLst>
                                          <p:attrName>style.visibility</p:attrName>
                                        </p:attrNameLst>
                                      </p:cBhvr>
                                      <p:to>
                                        <p:strVal val="hidden"/>
                                      </p:to>
                                    </p:set>
                                  </p:childTnLst>
                                </p:cTn>
                              </p:par>
                              <p:par>
                                <p:cTn id="29" presetID="2" presetClass="exit" presetSubtype="1" repeatCount="indefinite" fill="hold" nodeType="withEffect">
                                  <p:stCondLst>
                                    <p:cond delay="0"/>
                                  </p:stCondLst>
                                  <p:childTnLst>
                                    <p:anim calcmode="lin" valueType="num">
                                      <p:cBhvr additive="base">
                                        <p:cTn id="30" dur="5000"/>
                                        <p:tgtEl>
                                          <p:spTgt spid="48137"/>
                                        </p:tgtEl>
                                        <p:attrNameLst>
                                          <p:attrName>ppt_x</p:attrName>
                                        </p:attrNameLst>
                                      </p:cBhvr>
                                      <p:tavLst>
                                        <p:tav tm="0">
                                          <p:val>
                                            <p:strVal val="ppt_x"/>
                                          </p:val>
                                        </p:tav>
                                        <p:tav tm="100000">
                                          <p:val>
                                            <p:strVal val="ppt_x"/>
                                          </p:val>
                                        </p:tav>
                                      </p:tavLst>
                                    </p:anim>
                                    <p:anim calcmode="lin" valueType="num">
                                      <p:cBhvr additive="base">
                                        <p:cTn id="31" dur="5000"/>
                                        <p:tgtEl>
                                          <p:spTgt spid="48137"/>
                                        </p:tgtEl>
                                        <p:attrNameLst>
                                          <p:attrName>ppt_y</p:attrName>
                                        </p:attrNameLst>
                                      </p:cBhvr>
                                      <p:tavLst>
                                        <p:tav tm="0">
                                          <p:val>
                                            <p:strVal val="ppt_y"/>
                                          </p:val>
                                        </p:tav>
                                        <p:tav tm="100000">
                                          <p:val>
                                            <p:strVal val="0-ppt_h/2"/>
                                          </p:val>
                                        </p:tav>
                                      </p:tavLst>
                                    </p:anim>
                                    <p:set>
                                      <p:cBhvr>
                                        <p:cTn id="32" dur="1" fill="hold">
                                          <p:stCondLst>
                                            <p:cond delay="4999"/>
                                          </p:stCondLst>
                                        </p:cTn>
                                        <p:tgtEl>
                                          <p:spTgt spid="48137"/>
                                        </p:tgtEl>
                                        <p:attrNameLst>
                                          <p:attrName>style.visibility</p:attrName>
                                        </p:attrNameLst>
                                      </p:cBhvr>
                                      <p:to>
                                        <p:strVal val="hidden"/>
                                      </p:to>
                                    </p:set>
                                  </p:childTnLst>
                                </p:cTn>
                              </p:par>
                              <p:par>
                                <p:cTn id="33" presetID="2" presetClass="exit" presetSubtype="1" repeatCount="indefinite" fill="hold" nodeType="withEffect">
                                  <p:stCondLst>
                                    <p:cond delay="0"/>
                                  </p:stCondLst>
                                  <p:childTnLst>
                                    <p:anim calcmode="lin" valueType="num">
                                      <p:cBhvr additive="base">
                                        <p:cTn id="34" dur="5000"/>
                                        <p:tgtEl>
                                          <p:spTgt spid="48133"/>
                                        </p:tgtEl>
                                        <p:attrNameLst>
                                          <p:attrName>ppt_x</p:attrName>
                                        </p:attrNameLst>
                                      </p:cBhvr>
                                      <p:tavLst>
                                        <p:tav tm="0">
                                          <p:val>
                                            <p:strVal val="ppt_x"/>
                                          </p:val>
                                        </p:tav>
                                        <p:tav tm="100000">
                                          <p:val>
                                            <p:strVal val="ppt_x"/>
                                          </p:val>
                                        </p:tav>
                                      </p:tavLst>
                                    </p:anim>
                                    <p:anim calcmode="lin" valueType="num">
                                      <p:cBhvr additive="base">
                                        <p:cTn id="35" dur="5000"/>
                                        <p:tgtEl>
                                          <p:spTgt spid="48133"/>
                                        </p:tgtEl>
                                        <p:attrNameLst>
                                          <p:attrName>ppt_y</p:attrName>
                                        </p:attrNameLst>
                                      </p:cBhvr>
                                      <p:tavLst>
                                        <p:tav tm="0">
                                          <p:val>
                                            <p:strVal val="ppt_y"/>
                                          </p:val>
                                        </p:tav>
                                        <p:tav tm="100000">
                                          <p:val>
                                            <p:strVal val="0-ppt_h/2"/>
                                          </p:val>
                                        </p:tav>
                                      </p:tavLst>
                                    </p:anim>
                                    <p:set>
                                      <p:cBhvr>
                                        <p:cTn id="36" dur="1" fill="hold">
                                          <p:stCondLst>
                                            <p:cond delay="4999"/>
                                          </p:stCondLst>
                                        </p:cTn>
                                        <p:tgtEl>
                                          <p:spTgt spid="48133"/>
                                        </p:tgtEl>
                                        <p:attrNameLst>
                                          <p:attrName>style.visibility</p:attrName>
                                        </p:attrNameLst>
                                      </p:cBhvr>
                                      <p:to>
                                        <p:strVal val="hidden"/>
                                      </p:to>
                                    </p:set>
                                  </p:childTnLst>
                                </p:cTn>
                              </p:par>
                              <p:par>
                                <p:cTn id="37" presetID="21" presetClass="emph" presetSubtype="0" repeatCount="indefinite" fill="hold" grpId="0" nodeType="withEffect">
                                  <p:stCondLst>
                                    <p:cond delay="0"/>
                                  </p:stCondLst>
                                  <p:childTnLst>
                                    <p:animClr clrSpc="hsl" dir="cw">
                                      <p:cBhvr override="childStyle">
                                        <p:cTn id="38" dur="30" fill="hold"/>
                                        <p:tgtEl>
                                          <p:spTgt spid="48150"/>
                                        </p:tgtEl>
                                        <p:attrNameLst>
                                          <p:attrName>style.color</p:attrName>
                                        </p:attrNameLst>
                                      </p:cBhvr>
                                      <p:by>
                                        <p:hsl h="7200000" s="0" l="0"/>
                                      </p:by>
                                    </p:animClr>
                                    <p:animClr clrSpc="hsl" dir="cw">
                                      <p:cBhvr>
                                        <p:cTn id="39" dur="30" fill="hold"/>
                                        <p:tgtEl>
                                          <p:spTgt spid="48150"/>
                                        </p:tgtEl>
                                        <p:attrNameLst>
                                          <p:attrName>fillcolor</p:attrName>
                                        </p:attrNameLst>
                                      </p:cBhvr>
                                      <p:by>
                                        <p:hsl h="7200000" s="0" l="0"/>
                                      </p:by>
                                    </p:animClr>
                                    <p:animClr clrSpc="hsl" dir="cw">
                                      <p:cBhvr>
                                        <p:cTn id="40" dur="30" fill="hold"/>
                                        <p:tgtEl>
                                          <p:spTgt spid="48150"/>
                                        </p:tgtEl>
                                        <p:attrNameLst>
                                          <p:attrName>stroke.color</p:attrName>
                                        </p:attrNameLst>
                                      </p:cBhvr>
                                      <p:by>
                                        <p:hsl h="7200000" s="0" l="0"/>
                                      </p:by>
                                    </p:animClr>
                                    <p:set>
                                      <p:cBhvr>
                                        <p:cTn id="41" dur="30" fill="hold"/>
                                        <p:tgtEl>
                                          <p:spTgt spid="48150"/>
                                        </p:tgtEl>
                                        <p:attrNameLst>
                                          <p:attrName>fill.type</p:attrName>
                                        </p:attrNameLst>
                                      </p:cBhvr>
                                      <p:to>
                                        <p:strVal val="solid"/>
                                      </p:to>
                                    </p:set>
                                  </p:childTnLst>
                                </p:cTn>
                              </p:par>
                              <p:par>
                                <p:cTn id="42" presetID="21" presetClass="emph" presetSubtype="0" repeatCount="indefinite" fill="hold" grpId="0" nodeType="withEffect">
                                  <p:stCondLst>
                                    <p:cond delay="0"/>
                                  </p:stCondLst>
                                  <p:childTnLst>
                                    <p:animClr clrSpc="hsl" dir="cw">
                                      <p:cBhvr override="childStyle">
                                        <p:cTn id="43" dur="30" fill="hold"/>
                                        <p:tgtEl>
                                          <p:spTgt spid="48148"/>
                                        </p:tgtEl>
                                        <p:attrNameLst>
                                          <p:attrName>style.color</p:attrName>
                                        </p:attrNameLst>
                                      </p:cBhvr>
                                      <p:by>
                                        <p:hsl h="7200000" s="0" l="0"/>
                                      </p:by>
                                    </p:animClr>
                                    <p:animClr clrSpc="hsl" dir="cw">
                                      <p:cBhvr>
                                        <p:cTn id="44" dur="30" fill="hold"/>
                                        <p:tgtEl>
                                          <p:spTgt spid="48148"/>
                                        </p:tgtEl>
                                        <p:attrNameLst>
                                          <p:attrName>fillcolor</p:attrName>
                                        </p:attrNameLst>
                                      </p:cBhvr>
                                      <p:by>
                                        <p:hsl h="7200000" s="0" l="0"/>
                                      </p:by>
                                    </p:animClr>
                                    <p:animClr clrSpc="hsl" dir="cw">
                                      <p:cBhvr>
                                        <p:cTn id="45" dur="30" fill="hold"/>
                                        <p:tgtEl>
                                          <p:spTgt spid="48148"/>
                                        </p:tgtEl>
                                        <p:attrNameLst>
                                          <p:attrName>stroke.color</p:attrName>
                                        </p:attrNameLst>
                                      </p:cBhvr>
                                      <p:by>
                                        <p:hsl h="7200000" s="0" l="0"/>
                                      </p:by>
                                    </p:animClr>
                                    <p:set>
                                      <p:cBhvr>
                                        <p:cTn id="46" dur="30" fill="hold"/>
                                        <p:tgtEl>
                                          <p:spTgt spid="48148"/>
                                        </p:tgtEl>
                                        <p:attrNameLst>
                                          <p:attrName>fill.type</p:attrName>
                                        </p:attrNameLst>
                                      </p:cBhvr>
                                      <p:to>
                                        <p:strVal val="solid"/>
                                      </p:to>
                                    </p:set>
                                  </p:childTnLst>
                                </p:cTn>
                              </p:par>
                              <p:par>
                                <p:cTn id="47" presetID="35" presetClass="emph" presetSubtype="0" repeatCount="indefinite" fill="hold" grpId="0" nodeType="withEffect">
                                  <p:stCondLst>
                                    <p:cond delay="0"/>
                                  </p:stCondLst>
                                  <p:childTnLst>
                                    <p:anim calcmode="discrete" valueType="str">
                                      <p:cBhvr>
                                        <p:cTn id="48" dur="30" fill="hold"/>
                                        <p:tgtEl>
                                          <p:spTgt spid="48154"/>
                                        </p:tgtEl>
                                        <p:attrNameLst>
                                          <p:attrName>style.visibility</p:attrName>
                                        </p:attrNameLst>
                                      </p:cBhvr>
                                      <p:tavLst>
                                        <p:tav tm="0">
                                          <p:val>
                                            <p:strVal val="hidden"/>
                                          </p:val>
                                        </p:tav>
                                        <p:tav tm="50000">
                                          <p:val>
                                            <p:strVal val="visible"/>
                                          </p:val>
                                        </p:tav>
                                      </p:tavLst>
                                    </p:anim>
                                  </p:childTnLst>
                                </p:cTn>
                              </p:par>
                              <p:par>
                                <p:cTn id="49" presetID="21" presetClass="emph" presetSubtype="0" repeatCount="indefinite" fill="hold" grpId="0" nodeType="withEffect">
                                  <p:stCondLst>
                                    <p:cond delay="0"/>
                                  </p:stCondLst>
                                  <p:childTnLst>
                                    <p:animClr clrSpc="hsl" dir="cw">
                                      <p:cBhvr override="childStyle">
                                        <p:cTn id="50" dur="30" fill="hold"/>
                                        <p:tgtEl>
                                          <p:spTgt spid="48149"/>
                                        </p:tgtEl>
                                        <p:attrNameLst>
                                          <p:attrName>style.color</p:attrName>
                                        </p:attrNameLst>
                                      </p:cBhvr>
                                      <p:by>
                                        <p:hsl h="7200000" s="0" l="0"/>
                                      </p:by>
                                    </p:animClr>
                                    <p:animClr clrSpc="hsl" dir="cw">
                                      <p:cBhvr>
                                        <p:cTn id="51" dur="30" fill="hold"/>
                                        <p:tgtEl>
                                          <p:spTgt spid="48149"/>
                                        </p:tgtEl>
                                        <p:attrNameLst>
                                          <p:attrName>fillcolor</p:attrName>
                                        </p:attrNameLst>
                                      </p:cBhvr>
                                      <p:by>
                                        <p:hsl h="7200000" s="0" l="0"/>
                                      </p:by>
                                    </p:animClr>
                                    <p:animClr clrSpc="hsl" dir="cw">
                                      <p:cBhvr>
                                        <p:cTn id="52" dur="30" fill="hold"/>
                                        <p:tgtEl>
                                          <p:spTgt spid="48149"/>
                                        </p:tgtEl>
                                        <p:attrNameLst>
                                          <p:attrName>stroke.color</p:attrName>
                                        </p:attrNameLst>
                                      </p:cBhvr>
                                      <p:by>
                                        <p:hsl h="7200000" s="0" l="0"/>
                                      </p:by>
                                    </p:animClr>
                                    <p:set>
                                      <p:cBhvr>
                                        <p:cTn id="53" dur="30" fill="hold"/>
                                        <p:tgtEl>
                                          <p:spTgt spid="48149"/>
                                        </p:tgtEl>
                                        <p:attrNameLst>
                                          <p:attrName>fill.type</p:attrName>
                                        </p:attrNameLst>
                                      </p:cBhvr>
                                      <p:to>
                                        <p:strVal val="solid"/>
                                      </p:to>
                                    </p:set>
                                  </p:childTnLst>
                                </p:cTn>
                              </p:par>
                              <p:par>
                                <p:cTn id="54" presetID="21" presetClass="emph" presetSubtype="0" repeatCount="indefinite" fill="hold" grpId="1" nodeType="withEffect">
                                  <p:stCondLst>
                                    <p:cond delay="0"/>
                                  </p:stCondLst>
                                  <p:childTnLst>
                                    <p:animClr clrSpc="hsl" dir="cw">
                                      <p:cBhvr override="childStyle">
                                        <p:cTn id="55" dur="30" fill="hold"/>
                                        <p:tgtEl>
                                          <p:spTgt spid="48149"/>
                                        </p:tgtEl>
                                        <p:attrNameLst>
                                          <p:attrName>style.color</p:attrName>
                                        </p:attrNameLst>
                                      </p:cBhvr>
                                      <p:by>
                                        <p:hsl h="7200000" s="0" l="0"/>
                                      </p:by>
                                    </p:animClr>
                                    <p:animClr clrSpc="hsl" dir="cw">
                                      <p:cBhvr>
                                        <p:cTn id="56" dur="30" fill="hold"/>
                                        <p:tgtEl>
                                          <p:spTgt spid="48149"/>
                                        </p:tgtEl>
                                        <p:attrNameLst>
                                          <p:attrName>fillcolor</p:attrName>
                                        </p:attrNameLst>
                                      </p:cBhvr>
                                      <p:by>
                                        <p:hsl h="7200000" s="0" l="0"/>
                                      </p:by>
                                    </p:animClr>
                                    <p:animClr clrSpc="hsl" dir="cw">
                                      <p:cBhvr>
                                        <p:cTn id="57" dur="30" fill="hold"/>
                                        <p:tgtEl>
                                          <p:spTgt spid="48149"/>
                                        </p:tgtEl>
                                        <p:attrNameLst>
                                          <p:attrName>stroke.color</p:attrName>
                                        </p:attrNameLst>
                                      </p:cBhvr>
                                      <p:by>
                                        <p:hsl h="7200000" s="0" l="0"/>
                                      </p:by>
                                    </p:animClr>
                                    <p:set>
                                      <p:cBhvr>
                                        <p:cTn id="58" dur="30" fill="hold"/>
                                        <p:tgtEl>
                                          <p:spTgt spid="48149"/>
                                        </p:tgtEl>
                                        <p:attrNameLst>
                                          <p:attrName>fill.type</p:attrName>
                                        </p:attrNameLst>
                                      </p:cBhvr>
                                      <p:to>
                                        <p:strVal val="solid"/>
                                      </p:to>
                                    </p:set>
                                  </p:childTnLst>
                                </p:cTn>
                              </p:par>
                              <p:par>
                                <p:cTn id="59" presetID="21" presetClass="emph" presetSubtype="0" repeatCount="indefinite" fill="hold" grpId="0" nodeType="withEffect">
                                  <p:stCondLst>
                                    <p:cond delay="0"/>
                                  </p:stCondLst>
                                  <p:childTnLst>
                                    <p:animClr clrSpc="hsl" dir="cw">
                                      <p:cBhvr override="childStyle">
                                        <p:cTn id="60" dur="30" fill="hold"/>
                                        <p:tgtEl>
                                          <p:spTgt spid="48146"/>
                                        </p:tgtEl>
                                        <p:attrNameLst>
                                          <p:attrName>style.color</p:attrName>
                                        </p:attrNameLst>
                                      </p:cBhvr>
                                      <p:by>
                                        <p:hsl h="7200000" s="0" l="0"/>
                                      </p:by>
                                    </p:animClr>
                                    <p:animClr clrSpc="hsl" dir="cw">
                                      <p:cBhvr>
                                        <p:cTn id="61" dur="30" fill="hold"/>
                                        <p:tgtEl>
                                          <p:spTgt spid="48146"/>
                                        </p:tgtEl>
                                        <p:attrNameLst>
                                          <p:attrName>fillcolor</p:attrName>
                                        </p:attrNameLst>
                                      </p:cBhvr>
                                      <p:by>
                                        <p:hsl h="7200000" s="0" l="0"/>
                                      </p:by>
                                    </p:animClr>
                                    <p:animClr clrSpc="hsl" dir="cw">
                                      <p:cBhvr>
                                        <p:cTn id="62" dur="30" fill="hold"/>
                                        <p:tgtEl>
                                          <p:spTgt spid="48146"/>
                                        </p:tgtEl>
                                        <p:attrNameLst>
                                          <p:attrName>stroke.color</p:attrName>
                                        </p:attrNameLst>
                                      </p:cBhvr>
                                      <p:by>
                                        <p:hsl h="7200000" s="0" l="0"/>
                                      </p:by>
                                    </p:animClr>
                                    <p:set>
                                      <p:cBhvr>
                                        <p:cTn id="63" dur="30" fill="hold"/>
                                        <p:tgtEl>
                                          <p:spTgt spid="48146"/>
                                        </p:tgtEl>
                                        <p:attrNameLst>
                                          <p:attrName>fill.type</p:attrName>
                                        </p:attrNameLst>
                                      </p:cBhvr>
                                      <p:to>
                                        <p:strVal val="solid"/>
                                      </p:to>
                                    </p:set>
                                  </p:childTnLst>
                                </p:cTn>
                              </p:par>
                              <p:par>
                                <p:cTn id="64" presetID="21" presetClass="emph" presetSubtype="0" repeatCount="indefinite" fill="hold" grpId="0" nodeType="withEffect">
                                  <p:stCondLst>
                                    <p:cond delay="0"/>
                                  </p:stCondLst>
                                  <p:childTnLst>
                                    <p:animClr clrSpc="hsl" dir="cw">
                                      <p:cBhvr override="childStyle">
                                        <p:cTn id="65" dur="30" fill="hold"/>
                                        <p:tgtEl>
                                          <p:spTgt spid="48151"/>
                                        </p:tgtEl>
                                        <p:attrNameLst>
                                          <p:attrName>style.color</p:attrName>
                                        </p:attrNameLst>
                                      </p:cBhvr>
                                      <p:by>
                                        <p:hsl h="7200000" s="0" l="0"/>
                                      </p:by>
                                    </p:animClr>
                                    <p:animClr clrSpc="hsl" dir="cw">
                                      <p:cBhvr>
                                        <p:cTn id="66" dur="30" fill="hold"/>
                                        <p:tgtEl>
                                          <p:spTgt spid="48151"/>
                                        </p:tgtEl>
                                        <p:attrNameLst>
                                          <p:attrName>fillcolor</p:attrName>
                                        </p:attrNameLst>
                                      </p:cBhvr>
                                      <p:by>
                                        <p:hsl h="7200000" s="0" l="0"/>
                                      </p:by>
                                    </p:animClr>
                                    <p:animClr clrSpc="hsl" dir="cw">
                                      <p:cBhvr>
                                        <p:cTn id="67" dur="30" fill="hold"/>
                                        <p:tgtEl>
                                          <p:spTgt spid="48151"/>
                                        </p:tgtEl>
                                        <p:attrNameLst>
                                          <p:attrName>stroke.color</p:attrName>
                                        </p:attrNameLst>
                                      </p:cBhvr>
                                      <p:by>
                                        <p:hsl h="7200000" s="0" l="0"/>
                                      </p:by>
                                    </p:animClr>
                                    <p:set>
                                      <p:cBhvr>
                                        <p:cTn id="68" dur="30" fill="hold"/>
                                        <p:tgtEl>
                                          <p:spTgt spid="48151"/>
                                        </p:tgtEl>
                                        <p:attrNameLst>
                                          <p:attrName>fill.type</p:attrName>
                                        </p:attrNameLst>
                                      </p:cBhvr>
                                      <p:to>
                                        <p:strVal val="solid"/>
                                      </p:to>
                                    </p:set>
                                  </p:childTnLst>
                                </p:cTn>
                              </p:par>
                              <p:par>
                                <p:cTn id="69" presetID="22" presetClass="emph" presetSubtype="0" repeatCount="indefinite" fill="hold" grpId="0" nodeType="withEffect">
                                  <p:stCondLst>
                                    <p:cond delay="0"/>
                                  </p:stCondLst>
                                  <p:childTnLst>
                                    <p:animClr clrSpc="hsl" dir="cw">
                                      <p:cBhvr override="childStyle">
                                        <p:cTn id="70" dur="30" fill="hold"/>
                                        <p:tgtEl>
                                          <p:spTgt spid="48143"/>
                                        </p:tgtEl>
                                        <p:attrNameLst>
                                          <p:attrName>style.color</p:attrName>
                                        </p:attrNameLst>
                                      </p:cBhvr>
                                      <p:by>
                                        <p:hsl h="-7200000" s="0" l="0"/>
                                      </p:by>
                                    </p:animClr>
                                    <p:animClr clrSpc="hsl" dir="cw">
                                      <p:cBhvr>
                                        <p:cTn id="71" dur="30" fill="hold"/>
                                        <p:tgtEl>
                                          <p:spTgt spid="48143"/>
                                        </p:tgtEl>
                                        <p:attrNameLst>
                                          <p:attrName>fillcolor</p:attrName>
                                        </p:attrNameLst>
                                      </p:cBhvr>
                                      <p:by>
                                        <p:hsl h="-7200000" s="0" l="0"/>
                                      </p:by>
                                    </p:animClr>
                                    <p:animClr clrSpc="hsl" dir="cw">
                                      <p:cBhvr>
                                        <p:cTn id="72" dur="30" fill="hold"/>
                                        <p:tgtEl>
                                          <p:spTgt spid="48143"/>
                                        </p:tgtEl>
                                        <p:attrNameLst>
                                          <p:attrName>stroke.color</p:attrName>
                                        </p:attrNameLst>
                                      </p:cBhvr>
                                      <p:by>
                                        <p:hsl h="-7200000" s="0" l="0"/>
                                      </p:by>
                                    </p:animClr>
                                    <p:set>
                                      <p:cBhvr>
                                        <p:cTn id="73" dur="30" fill="hold"/>
                                        <p:tgtEl>
                                          <p:spTgt spid="4814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animBg="1"/>
      <p:bldP spid="48143" grpId="0" animBg="1"/>
      <p:bldP spid="48146" grpId="0" animBg="1"/>
      <p:bldP spid="48148" grpId="0" animBg="1"/>
      <p:bldP spid="48149" grpId="0" animBg="1"/>
      <p:bldP spid="48149" grpId="1" animBg="1"/>
      <p:bldP spid="48150" grpId="0" animBg="1"/>
      <p:bldP spid="48151" grpId="0" animBg="1"/>
      <p:bldP spid="4815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descr="Top 30 Cảm nghĩ về người thân (điểm ca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
            <a:ext cx="9144000" cy="6858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5572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209</Words>
  <Application>Microsoft Office PowerPoint</Application>
  <PresentationFormat>On-screen Show (4:3)</PresentationFormat>
  <Paragraphs>23</Paragraphs>
  <Slides>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.Vn3DH</vt:lpstr>
      <vt:lpstr>.VnBlack</vt: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Techsi.vn</cp:lastModifiedBy>
  <cp:revision>7</cp:revision>
  <dcterms:created xsi:type="dcterms:W3CDTF">2006-08-16T00:00:00Z</dcterms:created>
  <dcterms:modified xsi:type="dcterms:W3CDTF">2024-11-29T02:10:36Z</dcterms:modified>
</cp:coreProperties>
</file>