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75" r:id="rId2"/>
    <p:sldId id="269" r:id="rId3"/>
    <p:sldId id="272" r:id="rId4"/>
    <p:sldId id="265" r:id="rId5"/>
    <p:sldId id="266" r:id="rId6"/>
    <p:sldId id="267" r:id="rId7"/>
    <p:sldId id="268" r:id="rId8"/>
    <p:sldId id="259" r:id="rId9"/>
    <p:sldId id="257" r:id="rId10"/>
    <p:sldId id="260" r:id="rId11"/>
    <p:sldId id="262" r:id="rId12"/>
    <p:sldId id="263" r:id="rId13"/>
    <p:sldId id="273" r:id="rId14"/>
    <p:sldId id="27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02/12/2024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02/12/2024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02/12/2024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02/12/2024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02/12/2024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02/12/2024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02/12/2024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02/12/2024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02/12/2024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02/12/2024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15.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smtClean="0">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 2 )</a:t>
            </a:r>
            <a:endPar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endParaRP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smtClean="0"/>
              <a:t>  </a:t>
            </a:r>
            <a:endParaRPr lang="en-US" sz="2400" dirty="0"/>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smtClean="0"/>
              <a:t> </a:t>
            </a:r>
            <a:endParaRPr lang="en-US" sz="2400" dirty="0"/>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smtClean="0"/>
              <a:t> </a:t>
            </a:r>
            <a:endParaRPr lang="en-US" sz="2400" dirty="0"/>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smtClean="0"/>
              <a:t> </a:t>
            </a:r>
            <a:endParaRPr lang="en-US" sz="2400" dirty="0"/>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smtClean="0"/>
              <a:t> </a:t>
            </a:r>
            <a:endParaRPr lang="en-US" sz="2400" dirty="0"/>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smtClean="0"/>
              <a:t> </a:t>
            </a:r>
            <a:endParaRPr lang="en-US" sz="2400" dirty="0"/>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smtClean="0"/>
              <a:t>16mm</a:t>
            </a:r>
            <a:endParaRPr lang="en-US" sz="2400" dirty="0"/>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smtClean="0"/>
              <a:t>78mm</a:t>
            </a:r>
            <a:endParaRPr lang="en-US" sz="2400" dirty="0"/>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smtClean="0"/>
              <a:t>15mm</a:t>
            </a:r>
            <a:endParaRPr lang="en-US" sz="2400" dirty="0"/>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smtClean="0"/>
              <a:t>68cm</a:t>
            </a:r>
            <a:endParaRPr lang="en-US" sz="2400" dirty="0"/>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smtClean="0"/>
              <a:t>Giảm</a:t>
            </a:r>
            <a:r>
              <a:rPr lang="en-US" sz="2400" dirty="0" smtClean="0"/>
              <a:t> 4 </a:t>
            </a:r>
            <a:r>
              <a:rPr lang="en-US" sz="2400" dirty="0" err="1" smtClean="0"/>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smtClean="0"/>
              <a:t>Gấp</a:t>
            </a:r>
            <a:r>
              <a:rPr lang="en-US" sz="2400" dirty="0" smtClean="0"/>
              <a:t> 4 </a:t>
            </a:r>
            <a:r>
              <a:rPr lang="en-US" sz="2400" dirty="0" err="1" smtClean="0"/>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smtClean="0"/>
              <a:t>Giảm</a:t>
            </a:r>
            <a:r>
              <a:rPr lang="en-US" sz="2400" dirty="0" smtClean="0"/>
              <a:t> 3 </a:t>
            </a:r>
            <a:r>
              <a:rPr lang="en-US" sz="2400" dirty="0" err="1" smtClean="0"/>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smtClean="0"/>
              <a:t>Gấp</a:t>
            </a:r>
            <a:r>
              <a:rPr lang="en-US" sz="2400" dirty="0" smtClean="0"/>
              <a:t> 5 </a:t>
            </a:r>
            <a:r>
              <a:rPr lang="en-US" sz="2400" dirty="0" err="1" smtClean="0"/>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smtClean="0"/>
              <a:t>? cm</a:t>
            </a:r>
            <a:endParaRPr lang="en-US" sz="2400" dirty="0"/>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smtClean="0"/>
              <a:t>? mm</a:t>
            </a:r>
            <a:endParaRPr lang="en-US" sz="2400" dirty="0"/>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smtClean="0"/>
              <a:t>? mm</a:t>
            </a:r>
            <a:endParaRPr lang="en-US" sz="2400" dirty="0"/>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smtClean="0"/>
              <a:t>80mm</a:t>
            </a:r>
            <a:endParaRPr lang="en-US" sz="2400" dirty="0"/>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smtClean="0"/>
              <a:t>17cm</a:t>
            </a:r>
            <a:endParaRPr lang="en-US" sz="2400" dirty="0"/>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smtClean="0"/>
              <a:t>60mm</a:t>
            </a:r>
            <a:endParaRPr lang="en-US" sz="2400" dirty="0"/>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smtClean="0"/>
              <a:t>26mm</a:t>
            </a:r>
            <a:endParaRPr lang="en-US" sz="2400" dirty="0"/>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smtClean="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smtClean="0"/>
              <a:t>Bài </a:t>
            </a:r>
            <a:r>
              <a:rPr lang="en-US" sz="2400" dirty="0" err="1" smtClean="0"/>
              <a:t>giải</a:t>
            </a:r>
            <a:r>
              <a:rPr lang="en-US" sz="2400" dirty="0" smtClean="0"/>
              <a:t> </a:t>
            </a:r>
            <a:endParaRPr lang="en-US" sz="2400" dirty="0"/>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mi-li-mét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Bài </a:t>
            </a:r>
            <a:r>
              <a:rPr lang="en-US" sz="2400" dirty="0" err="1" smtClean="0">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12 x 3 = 36 ( mm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36mm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Times New Roman" pitchFamily="18" charset="0"/>
                  <a:cs typeface="Times New Roman" pitchFamily="18" charset="0"/>
                </a:rPr>
                <a:t>20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Times New Roman" pitchFamily="18" charset="0"/>
                  <a:cs typeface="Times New Roman" pitchFamily="18" charset="0"/>
                </a:rPr>
                <a:t>30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prstClr val="black"/>
                  </a:solidFill>
                  <a:latin typeface="Times New Roman" pitchFamily="18" charset="0"/>
                  <a:cs typeface="Times New Roman" pitchFamily="18" charset="0"/>
                </a:rPr>
                <a:t>50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68 -0.03657 C 0.00434 -0.11458 -0.00347 -0.19838 0.01163 -0.27245 C 0.01614 -0.29491 0.0191 -0.31991 0.02882 -0.33912 C 0.03837 -0.39051 0.05121 -0.44259 0.06371 -0.49213 C 0.07031 -0.51991 0.07396 -0.5493 0.08385 -0.57454 C 0.09149 -0.63055 0.10764 -0.68518 0.12083 -0.73935 C 0.12465 -0.75347 0.12743 -0.77662 0.13281 -0.79005 C 0.13559 -0.79861 0.14427 -0.81319 0.14427 -0.81296 C 0.14983 -0.83958 0.16354 -0.83866 0.1783 -0.85208 C 0.19288 -0.85093 0.21007 -0.85532 0.22135 -0.84444 C 0.23316 -0.83218 0.2375 -0.81528 0.25017 -0.80972 C 0.25937 -0.77338 0.27917 -0.73171 0.29913 -0.7044 C 0.30746 -0.69282 0.32257 -0.70162 0.33403 -0.7 C 0.3559 -0.69005 0.34549 -0.69398 0.36597 -0.68843 C 0.37778 -0.66343 0.38177 -0.63055 0.38854 -0.60185 C 0.39184 -0.58889 0.39288 -0.57685 0.40035 -0.5662 C 0.40781 -0.53704 0.39687 -0.57222 0.41163 -0.54699 C 0.41389 -0.54444 0.41302 -0.53912 0.41458 -0.53495 C 0.41788 -0.52963 0.42639 -0.51991 0.42639 -0.51968 C 0.42969 -0.5037 0.43906 -0.49167 0.44653 -0.47662 C 0.44809 -0.47245 0.44965 -0.46852 0.45174 -0.46481 C 0.45399 -0.46111 0.45781 -0.45301 0.45781 -0.45255 C 0.45868 -0.44954 0.45903 -0.44514 0.46076 -0.44097 C 0.46406 -0.43287 0.47187 -0.41759 0.47187 -0.41713 C 0.475 -0.37755 0.46528 -0.3787 0.47917 -0.3787 " pathEditMode="relative" rAng="0" ptsTypes="ffffffffffffffffffffffffA">
                                      <p:cBhvr>
                                        <p:cTn id="28" dur="2000" fill="hold"/>
                                        <p:tgtEl>
                                          <p:spTgt spid="21"/>
                                        </p:tgtEl>
                                        <p:attrNameLst>
                                          <p:attrName>ppt_x</p:attrName>
                                          <p:attrName>ppt_y</p:attrName>
                                        </p:attrNameLst>
                                      </p:cBhvr>
                                      <p:rCtr x="22917" y="-40949"/>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000mm = ?m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5468900"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schemeClr val="bg1"/>
              </a:solidFill>
            </a:endParaRPr>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7" y="1393125"/>
            <a:ext cx="523153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schemeClr val="bg1"/>
              </a:solidFill>
            </a:endParaRPr>
          </a:p>
        </p:txBody>
      </p:sp>
      <p:sp>
        <p:nvSpPr>
          <p:cNvPr id="8" name="TextBox 7"/>
          <p:cNvSpPr txBox="1"/>
          <p:nvPr/>
        </p:nvSpPr>
        <p:spPr>
          <a:xfrm>
            <a:off x="802759" y="1650218"/>
            <a:ext cx="4265614" cy="584775"/>
          </a:xfrm>
          <a:prstGeom prst="rect">
            <a:avLst/>
          </a:prstGeom>
          <a:noFill/>
        </p:spPr>
        <p:txBody>
          <a:bodyPr wrap="square" rtlCol="0">
            <a:spAutoFit/>
          </a:bodyPr>
          <a:lstStyle/>
          <a:p>
            <a:r>
              <a:rPr lang="en-US" sz="3200" dirty="0" smtClean="0">
                <a:solidFill>
                  <a:schemeClr val="bg1"/>
                </a:solidFill>
              </a:rPr>
              <a:t>250mm + 100mm =</a:t>
            </a:r>
            <a:endParaRPr lang="en-US" sz="3200" dirty="0">
              <a:solidFill>
                <a:schemeClr val="bg1"/>
              </a:solidFill>
            </a:endParaRPr>
          </a:p>
        </p:txBody>
      </p:sp>
      <p:sp>
        <p:nvSpPr>
          <p:cNvPr id="9" name="TextBox 8"/>
          <p:cNvSpPr txBox="1"/>
          <p:nvPr/>
        </p:nvSpPr>
        <p:spPr>
          <a:xfrm>
            <a:off x="4003375" y="1578068"/>
            <a:ext cx="1663156" cy="584775"/>
          </a:xfrm>
          <a:prstGeom prst="rect">
            <a:avLst/>
          </a:prstGeom>
          <a:noFill/>
        </p:spPr>
        <p:txBody>
          <a:bodyPr wrap="square" rtlCol="0">
            <a:spAutoFit/>
          </a:bodyPr>
          <a:lstStyle/>
          <a:p>
            <a:r>
              <a:rPr lang="en-US" sz="3200" dirty="0" smtClean="0">
                <a:solidFill>
                  <a:schemeClr val="bg1"/>
                </a:solidFill>
              </a:rPr>
              <a:t>  350mm</a:t>
            </a:r>
            <a:endParaRPr lang="en-US" sz="3200" dirty="0">
              <a:solidFill>
                <a:schemeClr val="bg1"/>
              </a:solidFill>
            </a:endParaRP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0" y="3608144"/>
            <a:ext cx="523153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schemeClr val="bg1"/>
              </a:solidFill>
            </a:endParaRPr>
          </a:p>
        </p:txBody>
      </p:sp>
      <p:sp>
        <p:nvSpPr>
          <p:cNvPr id="33" name="TextBox 32"/>
          <p:cNvSpPr txBox="1"/>
          <p:nvPr/>
        </p:nvSpPr>
        <p:spPr>
          <a:xfrm>
            <a:off x="802759" y="2223227"/>
            <a:ext cx="4265614" cy="584775"/>
          </a:xfrm>
          <a:prstGeom prst="rect">
            <a:avLst/>
          </a:prstGeom>
          <a:noFill/>
        </p:spPr>
        <p:txBody>
          <a:bodyPr wrap="square" rtlCol="0">
            <a:spAutoFit/>
          </a:bodyPr>
          <a:lstStyle/>
          <a:p>
            <a:r>
              <a:rPr lang="en-US" sz="3200" dirty="0" smtClean="0">
                <a:solidFill>
                  <a:schemeClr val="bg1"/>
                </a:solidFill>
              </a:rPr>
              <a:t>420mm – 150mm = </a:t>
            </a:r>
            <a:endParaRPr lang="en-US" sz="3200" dirty="0">
              <a:solidFill>
                <a:schemeClr val="bg1"/>
              </a:solidFill>
            </a:endParaRPr>
          </a:p>
        </p:txBody>
      </p:sp>
      <p:sp>
        <p:nvSpPr>
          <p:cNvPr id="34" name="TextBox 33"/>
          <p:cNvSpPr txBox="1"/>
          <p:nvPr/>
        </p:nvSpPr>
        <p:spPr>
          <a:xfrm>
            <a:off x="6551762" y="1661493"/>
            <a:ext cx="4265614" cy="584775"/>
          </a:xfrm>
          <a:prstGeom prst="rect">
            <a:avLst/>
          </a:prstGeom>
          <a:noFill/>
        </p:spPr>
        <p:txBody>
          <a:bodyPr wrap="square" rtlCol="0">
            <a:spAutoFit/>
          </a:bodyPr>
          <a:lstStyle/>
          <a:p>
            <a:r>
              <a:rPr lang="en-US" sz="3200" dirty="0" smtClean="0">
                <a:solidFill>
                  <a:schemeClr val="bg1"/>
                </a:solidFill>
              </a:rPr>
              <a:t>25mm + 3mm = </a:t>
            </a:r>
            <a:endParaRPr lang="en-US" sz="3200" dirty="0">
              <a:solidFill>
                <a:schemeClr val="bg1"/>
              </a:solidFill>
            </a:endParaRPr>
          </a:p>
        </p:txBody>
      </p:sp>
      <p:sp>
        <p:nvSpPr>
          <p:cNvPr id="35" name="TextBox 34"/>
          <p:cNvSpPr txBox="1"/>
          <p:nvPr/>
        </p:nvSpPr>
        <p:spPr>
          <a:xfrm>
            <a:off x="6557621" y="2219708"/>
            <a:ext cx="4265614" cy="584775"/>
          </a:xfrm>
          <a:prstGeom prst="rect">
            <a:avLst/>
          </a:prstGeom>
          <a:noFill/>
        </p:spPr>
        <p:txBody>
          <a:bodyPr wrap="square" rtlCol="0">
            <a:spAutoFit/>
          </a:bodyPr>
          <a:lstStyle/>
          <a:p>
            <a:r>
              <a:rPr lang="en-US" sz="3200" dirty="0" smtClean="0">
                <a:solidFill>
                  <a:schemeClr val="bg1"/>
                </a:solidFill>
              </a:rPr>
              <a:t>64mm – 15mm =</a:t>
            </a:r>
            <a:endParaRPr lang="en-US" sz="3200" dirty="0">
              <a:solidFill>
                <a:schemeClr val="bg1"/>
              </a:solidFill>
            </a:endParaRPr>
          </a:p>
        </p:txBody>
      </p:sp>
      <p:sp>
        <p:nvSpPr>
          <p:cNvPr id="36" name="TextBox 35"/>
          <p:cNvSpPr txBox="1"/>
          <p:nvPr/>
        </p:nvSpPr>
        <p:spPr>
          <a:xfrm>
            <a:off x="3532252" y="3892113"/>
            <a:ext cx="4265614" cy="584775"/>
          </a:xfrm>
          <a:prstGeom prst="rect">
            <a:avLst/>
          </a:prstGeom>
          <a:noFill/>
        </p:spPr>
        <p:txBody>
          <a:bodyPr wrap="square" rtlCol="0">
            <a:spAutoFit/>
          </a:bodyPr>
          <a:lstStyle/>
          <a:p>
            <a:r>
              <a:rPr lang="en-US" sz="3200" dirty="0" smtClean="0">
                <a:solidFill>
                  <a:schemeClr val="bg1"/>
                </a:solidFill>
              </a:rPr>
              <a:t>11mm </a:t>
            </a:r>
            <a:r>
              <a:rPr lang="en-US" sz="2400" dirty="0" smtClean="0">
                <a:solidFill>
                  <a:schemeClr val="bg1"/>
                </a:solidFill>
              </a:rPr>
              <a:t>x</a:t>
            </a:r>
            <a:r>
              <a:rPr lang="en-US" sz="3200" dirty="0" smtClean="0">
                <a:solidFill>
                  <a:schemeClr val="bg1"/>
                </a:solidFill>
              </a:rPr>
              <a:t> 3 = </a:t>
            </a:r>
            <a:endParaRPr lang="en-US" sz="3200" dirty="0">
              <a:solidFill>
                <a:schemeClr val="bg1"/>
              </a:solidFill>
            </a:endParaRPr>
          </a:p>
        </p:txBody>
      </p:sp>
      <p:sp>
        <p:nvSpPr>
          <p:cNvPr id="37" name="TextBox 36"/>
          <p:cNvSpPr txBox="1"/>
          <p:nvPr/>
        </p:nvSpPr>
        <p:spPr>
          <a:xfrm>
            <a:off x="3532252" y="4549038"/>
            <a:ext cx="4265614" cy="584775"/>
          </a:xfrm>
          <a:prstGeom prst="rect">
            <a:avLst/>
          </a:prstGeom>
          <a:noFill/>
        </p:spPr>
        <p:txBody>
          <a:bodyPr wrap="square" rtlCol="0">
            <a:spAutoFit/>
          </a:bodyPr>
          <a:lstStyle/>
          <a:p>
            <a:r>
              <a:rPr lang="en-US" sz="3200" dirty="0" smtClean="0">
                <a:solidFill>
                  <a:schemeClr val="bg1"/>
                </a:solidFill>
              </a:rPr>
              <a:t>50mm </a:t>
            </a:r>
            <a:r>
              <a:rPr lang="en-US" sz="3200" dirty="0">
                <a:solidFill>
                  <a:schemeClr val="bg1"/>
                </a:solidFill>
              </a:rPr>
              <a:t>:</a:t>
            </a:r>
            <a:r>
              <a:rPr lang="en-US" sz="3200" dirty="0" smtClean="0">
                <a:solidFill>
                  <a:schemeClr val="bg1"/>
                </a:solidFill>
              </a:rPr>
              <a:t> 2 =</a:t>
            </a:r>
            <a:endParaRPr lang="en-US" sz="3200" dirty="0">
              <a:solidFill>
                <a:schemeClr val="bg1"/>
              </a:solidFill>
            </a:endParaRPr>
          </a:p>
        </p:txBody>
      </p:sp>
      <p:sp>
        <p:nvSpPr>
          <p:cNvPr id="38" name="TextBox 37"/>
          <p:cNvSpPr txBox="1"/>
          <p:nvPr/>
        </p:nvSpPr>
        <p:spPr>
          <a:xfrm>
            <a:off x="4078586" y="2150691"/>
            <a:ext cx="1663156" cy="584775"/>
          </a:xfrm>
          <a:prstGeom prst="rect">
            <a:avLst/>
          </a:prstGeom>
          <a:noFill/>
        </p:spPr>
        <p:txBody>
          <a:bodyPr wrap="square" rtlCol="0">
            <a:spAutoFit/>
          </a:bodyPr>
          <a:lstStyle/>
          <a:p>
            <a:r>
              <a:rPr lang="en-US" sz="3200" dirty="0" smtClean="0">
                <a:solidFill>
                  <a:schemeClr val="bg1"/>
                </a:solidFill>
              </a:rPr>
              <a:t> 270mm</a:t>
            </a:r>
            <a:endParaRPr lang="en-US" sz="3200" dirty="0">
              <a:solidFill>
                <a:schemeClr val="bg1"/>
              </a:solidFill>
            </a:endParaRPr>
          </a:p>
        </p:txBody>
      </p:sp>
      <p:sp>
        <p:nvSpPr>
          <p:cNvPr id="39" name="TextBox 38"/>
          <p:cNvSpPr txBox="1"/>
          <p:nvPr/>
        </p:nvSpPr>
        <p:spPr>
          <a:xfrm>
            <a:off x="9222593" y="1648213"/>
            <a:ext cx="1663156" cy="584775"/>
          </a:xfrm>
          <a:prstGeom prst="rect">
            <a:avLst/>
          </a:prstGeom>
          <a:noFill/>
        </p:spPr>
        <p:txBody>
          <a:bodyPr wrap="square" rtlCol="0">
            <a:spAutoFit/>
          </a:bodyPr>
          <a:lstStyle/>
          <a:p>
            <a:r>
              <a:rPr lang="en-US" sz="3200" dirty="0" smtClean="0">
                <a:solidFill>
                  <a:schemeClr val="bg1"/>
                </a:solidFill>
              </a:rPr>
              <a:t> 28mm</a:t>
            </a:r>
            <a:endParaRPr lang="en-US" sz="3200" dirty="0">
              <a:solidFill>
                <a:schemeClr val="bg1"/>
              </a:solidFill>
            </a:endParaRPr>
          </a:p>
        </p:txBody>
      </p:sp>
      <p:sp>
        <p:nvSpPr>
          <p:cNvPr id="40" name="TextBox 39"/>
          <p:cNvSpPr txBox="1"/>
          <p:nvPr/>
        </p:nvSpPr>
        <p:spPr>
          <a:xfrm>
            <a:off x="9354143" y="2171434"/>
            <a:ext cx="1663156" cy="584775"/>
          </a:xfrm>
          <a:prstGeom prst="rect">
            <a:avLst/>
          </a:prstGeom>
          <a:noFill/>
        </p:spPr>
        <p:txBody>
          <a:bodyPr wrap="square" rtlCol="0">
            <a:spAutoFit/>
          </a:bodyPr>
          <a:lstStyle/>
          <a:p>
            <a:r>
              <a:rPr lang="en-US" sz="3200" dirty="0" smtClean="0">
                <a:solidFill>
                  <a:schemeClr val="bg1"/>
                </a:solidFill>
              </a:rPr>
              <a:t> 49mm</a:t>
            </a:r>
            <a:endParaRPr lang="en-US" sz="3200" dirty="0">
              <a:solidFill>
                <a:schemeClr val="bg1"/>
              </a:solidFill>
            </a:endParaRPr>
          </a:p>
        </p:txBody>
      </p:sp>
      <p:sp>
        <p:nvSpPr>
          <p:cNvPr id="41" name="TextBox 40"/>
          <p:cNvSpPr txBox="1"/>
          <p:nvPr/>
        </p:nvSpPr>
        <p:spPr>
          <a:xfrm>
            <a:off x="5665059" y="3838258"/>
            <a:ext cx="1663156" cy="584775"/>
          </a:xfrm>
          <a:prstGeom prst="rect">
            <a:avLst/>
          </a:prstGeom>
          <a:noFill/>
        </p:spPr>
        <p:txBody>
          <a:bodyPr wrap="square" rtlCol="0">
            <a:spAutoFit/>
          </a:bodyPr>
          <a:lstStyle/>
          <a:p>
            <a:r>
              <a:rPr lang="en-US" sz="3200" dirty="0" smtClean="0">
                <a:solidFill>
                  <a:schemeClr val="bg1"/>
                </a:solidFill>
              </a:rPr>
              <a:t> 33mm</a:t>
            </a:r>
            <a:endParaRPr lang="en-US" sz="3200" dirty="0">
              <a:solidFill>
                <a:schemeClr val="bg1"/>
              </a:solidFill>
            </a:endParaRPr>
          </a:p>
        </p:txBody>
      </p:sp>
      <p:sp>
        <p:nvSpPr>
          <p:cNvPr id="42" name="TextBox 41"/>
          <p:cNvSpPr txBox="1"/>
          <p:nvPr/>
        </p:nvSpPr>
        <p:spPr>
          <a:xfrm>
            <a:off x="5464719" y="4530743"/>
            <a:ext cx="1663156" cy="584775"/>
          </a:xfrm>
          <a:prstGeom prst="rect">
            <a:avLst/>
          </a:prstGeom>
          <a:noFill/>
        </p:spPr>
        <p:txBody>
          <a:bodyPr wrap="square" rtlCol="0">
            <a:spAutoFit/>
          </a:bodyPr>
          <a:lstStyle/>
          <a:p>
            <a:r>
              <a:rPr lang="en-US" sz="3200" dirty="0" smtClean="0">
                <a:solidFill>
                  <a:schemeClr val="bg1"/>
                </a:solidFill>
              </a:rPr>
              <a:t> 25mm</a:t>
            </a:r>
            <a:endParaRPr lang="en-US" sz="3200" dirty="0">
              <a:solidFill>
                <a:schemeClr val="bg1"/>
              </a:solidFill>
            </a:endParaRP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schemeClr val="bg1"/>
                </a:solidFill>
                <a:latin typeface="Baloo 2 ExtraBold" panose="03080902040302020200" pitchFamily="66" charset="0"/>
                <a:cs typeface="Baloo 2 ExtraBold" panose="03080902040302020200" pitchFamily="66" charset="0"/>
              </a:rPr>
              <a:t>Tính</a:t>
            </a:r>
            <a:r>
              <a:rPr lang="en-US" sz="2800" dirty="0">
                <a:solidFill>
                  <a:schemeClr val="bg1"/>
                </a:solidFill>
                <a:latin typeface="Baloo 2 ExtraBold" panose="03080902040302020200" pitchFamily="66" charset="0"/>
                <a:cs typeface="Baloo 2 ExtraBold" panose="03080902040302020200" pitchFamily="66" charset="0"/>
              </a:rPr>
              <a:t> </a:t>
            </a:r>
            <a:r>
              <a:rPr lang="en-US" sz="2800" dirty="0" err="1">
                <a:solidFill>
                  <a:schemeClr val="bg1"/>
                </a:solidFill>
                <a:latin typeface="Baloo 2 ExtraBold" panose="03080902040302020200" pitchFamily="66" charset="0"/>
                <a:cs typeface="Baloo 2 ExtraBold" panose="03080902040302020200" pitchFamily="66" charset="0"/>
              </a:rPr>
              <a:t>nhẩm</a:t>
            </a:r>
            <a:endParaRPr lang="en-US" sz="2800" dirty="0">
              <a:solidFill>
                <a:schemeClr val="bg1"/>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319</TotalTime>
  <Words>297</Words>
  <Application>Microsoft Office PowerPoint</Application>
  <PresentationFormat>Widescreen</PresentationFormat>
  <Paragraphs>82</Paragraphs>
  <Slides>15</Slides>
  <Notes>3</Notes>
  <HiddenSlides>0</HiddenSlides>
  <MMClips>10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微软雅黑</vt:lpstr>
      <vt:lpstr>宋体</vt:lpstr>
      <vt:lpstr>Arial</vt:lpstr>
      <vt:lpstr>Baloo 2 ExtraBold</vt:lpstr>
      <vt:lpstr>Bell MT</vt:lpstr>
      <vt:lpstr>Calibri</vt:lpstr>
      <vt:lpstr>Coiny</vt:lpstr>
      <vt:lpstr>等线</vt:lpstr>
      <vt:lpstr>iCiel Cadena</vt:lpstr>
      <vt:lpstr>Times New Roman</vt:lpstr>
      <vt:lpstr>Trebuchet MS</vt:lpstr>
      <vt:lpstr>Tw Cen MT</vt:lpstr>
      <vt:lpstr>UTM Edwardian</vt:lpstr>
      <vt:lpstr>字魂70号-灵悦黑体</vt:lpstr>
      <vt:lpstr>Circuit</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25</cp:revision>
  <dcterms:created xsi:type="dcterms:W3CDTF">2022-08-10T15:53:00Z</dcterms:created>
  <dcterms:modified xsi:type="dcterms:W3CDTF">2024-12-02T07:01:28Z</dcterms:modified>
</cp:coreProperties>
</file>