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85" r:id="rId3"/>
    <p:sldId id="256" r:id="rId4"/>
    <p:sldId id="257" r:id="rId5"/>
    <p:sldId id="258" r:id="rId6"/>
    <p:sldId id="260" r:id="rId7"/>
    <p:sldId id="259" r:id="rId8"/>
    <p:sldId id="286" r:id="rId9"/>
    <p:sldId id="287" r:id="rId10"/>
    <p:sldId id="288" r:id="rId11"/>
    <p:sldId id="278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2EB6E-3FD9-4000-8934-B31B398CD9D4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0ADED-64B0-471A-9776-D623016CB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3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82">
              <a:buClrTx/>
              <a:buFontTx/>
              <a:buNone/>
              <a:defRPr/>
            </a:pPr>
            <a:fld id="{DFD2DD08-BFD2-4617-92AF-E1951D5E3113}" type="slidenum">
              <a:rPr lang="zh-CN" altLang="en-US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 defTabSz="914282">
                <a:buClrTx/>
                <a:buFontTx/>
                <a:buNone/>
                <a:defRPr/>
              </a:pPr>
              <a:t>1</a:t>
            </a:fld>
            <a:endParaRPr lang="zh-CN" altLang="en-US" kern="12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6444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C9307-807F-4F07-B2D9-1476EDFA1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E225A4-1BDA-44A5-A1E3-5AE540F75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E6E36-1A50-433B-B94D-472E1AD36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D7DC6-336B-4AFA-854B-26271BFFA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91DE-AA24-4450-91BB-00354054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877FC-1E7A-44FC-B912-8A0C7395A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F75A7E-5BC8-4B99-A929-CDBE7B9AD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10BE1-B863-43BF-A658-321634229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5D15B-424D-4215-9AA1-DBECB8FF5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86748-B029-4795-BEBC-69E6012F6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7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B40EAB-CA74-4B00-97D9-EE4CA70326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52D8BF-479C-4F50-9E95-02EFD7A48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6FD42-0857-4108-B341-BBC6B3079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DA648-019E-4499-BC16-D91992045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7525F-3A29-4AA7-ADCC-5CE857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17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95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58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0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0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50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0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51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01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51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01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77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30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2" indent="0">
              <a:buNone/>
              <a:defRPr sz="2667" b="1"/>
            </a:lvl2pPr>
            <a:lvl3pPr marL="1219004" indent="0">
              <a:buNone/>
              <a:defRPr sz="2400" b="1"/>
            </a:lvl3pPr>
            <a:lvl4pPr marL="1828506" indent="0">
              <a:buNone/>
              <a:defRPr sz="2133" b="1"/>
            </a:lvl4pPr>
            <a:lvl5pPr marL="2438008" indent="0">
              <a:buNone/>
              <a:defRPr sz="2133" b="1"/>
            </a:lvl5pPr>
            <a:lvl6pPr marL="3047510" indent="0">
              <a:buNone/>
              <a:defRPr sz="2133" b="1"/>
            </a:lvl6pPr>
            <a:lvl7pPr marL="3657013" indent="0">
              <a:buNone/>
              <a:defRPr sz="2133" b="1"/>
            </a:lvl7pPr>
            <a:lvl8pPr marL="4266515" indent="0">
              <a:buNone/>
              <a:defRPr sz="2133" b="1"/>
            </a:lvl8pPr>
            <a:lvl9pPr marL="487601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2" indent="0">
              <a:buNone/>
              <a:defRPr sz="2667" b="1"/>
            </a:lvl2pPr>
            <a:lvl3pPr marL="1219004" indent="0">
              <a:buNone/>
              <a:defRPr sz="2400" b="1"/>
            </a:lvl3pPr>
            <a:lvl4pPr marL="1828506" indent="0">
              <a:buNone/>
              <a:defRPr sz="2133" b="1"/>
            </a:lvl4pPr>
            <a:lvl5pPr marL="2438008" indent="0">
              <a:buNone/>
              <a:defRPr sz="2133" b="1"/>
            </a:lvl5pPr>
            <a:lvl6pPr marL="3047510" indent="0">
              <a:buNone/>
              <a:defRPr sz="2133" b="1"/>
            </a:lvl6pPr>
            <a:lvl7pPr marL="3657013" indent="0">
              <a:buNone/>
              <a:defRPr sz="2133" b="1"/>
            </a:lvl7pPr>
            <a:lvl8pPr marL="4266515" indent="0">
              <a:buNone/>
              <a:defRPr sz="2133" b="1"/>
            </a:lvl8pPr>
            <a:lvl9pPr marL="487601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55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35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98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02" indent="0">
              <a:buNone/>
              <a:defRPr sz="1600"/>
            </a:lvl2pPr>
            <a:lvl3pPr marL="1219004" indent="0">
              <a:buNone/>
              <a:defRPr sz="1333"/>
            </a:lvl3pPr>
            <a:lvl4pPr marL="1828506" indent="0">
              <a:buNone/>
              <a:defRPr sz="1200"/>
            </a:lvl4pPr>
            <a:lvl5pPr marL="2438008" indent="0">
              <a:buNone/>
              <a:defRPr sz="1200"/>
            </a:lvl5pPr>
            <a:lvl6pPr marL="3047510" indent="0">
              <a:buNone/>
              <a:defRPr sz="1200"/>
            </a:lvl6pPr>
            <a:lvl7pPr marL="3657013" indent="0">
              <a:buNone/>
              <a:defRPr sz="1200"/>
            </a:lvl7pPr>
            <a:lvl8pPr marL="4266515" indent="0">
              <a:buNone/>
              <a:defRPr sz="1200"/>
            </a:lvl8pPr>
            <a:lvl9pPr marL="487601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8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E504D-6AAA-4061-8450-1EF893D24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7474B-E4FC-4937-8FB8-2679D1711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954BF-2F6D-49CE-9ADA-600DD4B0E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30D09-3289-4B2C-BB94-9147EA98A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74F3A-34E4-4DBD-BB2F-0D7823AA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19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02" indent="0">
              <a:buNone/>
              <a:defRPr sz="3733"/>
            </a:lvl2pPr>
            <a:lvl3pPr marL="1219004" indent="0">
              <a:buNone/>
              <a:defRPr sz="3200"/>
            </a:lvl3pPr>
            <a:lvl4pPr marL="1828506" indent="0">
              <a:buNone/>
              <a:defRPr sz="2667"/>
            </a:lvl4pPr>
            <a:lvl5pPr marL="2438008" indent="0">
              <a:buNone/>
              <a:defRPr sz="2667"/>
            </a:lvl5pPr>
            <a:lvl6pPr marL="3047510" indent="0">
              <a:buNone/>
              <a:defRPr sz="2667"/>
            </a:lvl6pPr>
            <a:lvl7pPr marL="3657013" indent="0">
              <a:buNone/>
              <a:defRPr sz="2667"/>
            </a:lvl7pPr>
            <a:lvl8pPr marL="4266515" indent="0">
              <a:buNone/>
              <a:defRPr sz="2667"/>
            </a:lvl8pPr>
            <a:lvl9pPr marL="487601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02" indent="0">
              <a:buNone/>
              <a:defRPr sz="1600"/>
            </a:lvl2pPr>
            <a:lvl3pPr marL="1219004" indent="0">
              <a:buNone/>
              <a:defRPr sz="1333"/>
            </a:lvl3pPr>
            <a:lvl4pPr marL="1828506" indent="0">
              <a:buNone/>
              <a:defRPr sz="1200"/>
            </a:lvl4pPr>
            <a:lvl5pPr marL="2438008" indent="0">
              <a:buNone/>
              <a:defRPr sz="1200"/>
            </a:lvl5pPr>
            <a:lvl6pPr marL="3047510" indent="0">
              <a:buNone/>
              <a:defRPr sz="1200"/>
            </a:lvl6pPr>
            <a:lvl7pPr marL="3657013" indent="0">
              <a:buNone/>
              <a:defRPr sz="1200"/>
            </a:lvl7pPr>
            <a:lvl8pPr marL="4266515" indent="0">
              <a:buNone/>
              <a:defRPr sz="1200"/>
            </a:lvl8pPr>
            <a:lvl9pPr marL="487601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97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36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1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2BD21-639D-46B9-9152-38AE49742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B469C-B122-4C09-9888-C067537C2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FF445-3CE4-4E73-B392-C8FB791C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A94F6-E88B-4F73-9B9E-73C2DCC8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BD7B6-DDD3-4118-9289-C308479A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7AAF2-9D68-4EE1-9D84-443925BB2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3F2C3-1446-4AD6-AB7F-B6ACB68E4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4714C3-431D-4997-A2F8-8CED00F08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3D542C-9847-4A87-96FF-821389477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6D59FA-BAA4-4310-997A-CA74FE330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2CB42-A232-4809-B39E-5A2164EE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5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05D28-BD70-44CA-9A67-8540D3640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3EDE2-871B-445F-AD03-1D202C541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9D8A2-77AB-4E93-922E-F5548885A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325965-7EC9-40CE-8EBC-3B2BA3928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26D29C-583C-49AE-80B3-A6AC3ACBC7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9B9793-88A7-43D6-96D5-A4E9A3D70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388524-0C85-45FD-9AFB-28C89C560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149442-444D-417D-B65D-09CD7A72B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27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9E235-F8DA-430F-A350-F050A8266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8E7AA1-D2EC-4B0E-93EA-B78926E1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384D8-1DB0-498A-BDDF-7FB205D97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09D365-B0D5-4E4C-BBE3-CC0CEFC0E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8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94E40F-45C0-4F4F-B6F5-848853C19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E6050E-CE7E-4357-B15F-1F9F1552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CD747-0549-439D-8DC8-636C07C5F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5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76DF0-0927-4A4F-905E-E15241A06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7A91E-5386-4670-A7ED-2D0A58614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AA71F7-1F0B-46B4-9A5F-2A8786A85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E36EB-7109-4F17-B293-642FCEF6E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0F434-DFE0-493F-BD86-6C26771C4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E1E8C-7815-4A35-B1AC-CAADE0FD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1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E33C4-AB96-48BC-B71E-DED52E6CD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4B4439-2C51-46A8-9E13-05553B022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604E5A-B7C6-4F19-81BF-EA9A8F4A9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95747-0C4E-44DF-AE6C-1F23685E8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A978B5-01CF-4DB8-A53F-1855E913D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4E389-1C10-4614-814F-3E1AFD537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3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053FAA-10EA-4307-B6F9-2E1E593D8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09874-800F-491E-8212-E62F6338D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ABF9F-3A8D-4DE9-B02F-6426705E31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0B681-BEE7-4F94-A83F-7B0BC08761BF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07833-0E6B-46A8-A264-F73D03C84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A79A6-6A9A-4D08-B33A-ADE3FA7A0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2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5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004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6" indent="-457126" algn="l" defTabSz="1219004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41" indent="-380938" algn="l" defTabSz="1219004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755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57" indent="-304751" algn="l" defTabSz="1219004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759" indent="-304751" algn="l" defTabSz="1219004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262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4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66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68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2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04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06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08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10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13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15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17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94613" y="102088"/>
            <a:ext cx="11602784" cy="6184491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30163" y="3782901"/>
            <a:ext cx="12161839" cy="30751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8086971" y="-291724"/>
            <a:ext cx="3289079" cy="203475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654716" y="3375177"/>
            <a:ext cx="860491" cy="16518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11" y="35368"/>
            <a:ext cx="2473944" cy="269065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10483275" y="725657"/>
            <a:ext cx="1099804" cy="191903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8559920" y="498245"/>
            <a:ext cx="681389" cy="113115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14" y="4311971"/>
            <a:ext cx="2409647" cy="2315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61" y="2601695"/>
            <a:ext cx="1498259" cy="1894117"/>
          </a:xfrm>
          <a:prstGeom prst="rect">
            <a:avLst/>
          </a:prstGeom>
        </p:spPr>
      </p:pic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737954" y="2408312"/>
            <a:ext cx="7865807" cy="2029117"/>
          </a:xfrm>
          <a:prstGeom prst="rect">
            <a:avLst/>
          </a:prstGeom>
        </p:spPr>
        <p:txBody>
          <a:bodyPr spcFirstLastPara="1" wrap="none" lIns="82139" tIns="41121" rIns="82139" bIns="41121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343">
              <a:lnSpc>
                <a:spcPct val="150000"/>
              </a:lnSpc>
              <a:defRPr/>
            </a:pPr>
            <a:r>
              <a:rPr lang="en-US" sz="3733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Arial"/>
              </a:rPr>
              <a:t>CHÀO MỪNG CÁC CON </a:t>
            </a:r>
          </a:p>
          <a:p>
            <a:pPr algn="ctr" defTabSz="1094343">
              <a:lnSpc>
                <a:spcPct val="150000"/>
              </a:lnSpc>
              <a:defRPr/>
            </a:pPr>
            <a:r>
              <a:rPr lang="en-US" sz="3733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Arial"/>
              </a:rPr>
              <a:t>ĐẾN VỚI TIẾT HỌC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2244943" y="4394911"/>
            <a:ext cx="8851827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71" tIns="54735" rIns="109471" bIns="54735" anchor="ctr"/>
          <a:lstStyle/>
          <a:p>
            <a:pPr algn="ctr" defTabSz="1459316">
              <a:defRPr/>
            </a:pP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TIẾNG VIỆT</a:t>
            </a:r>
            <a:endParaRPr lang="zh-CN" alt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798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10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7200" y="177801"/>
            <a:ext cx="8940800" cy="6667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1219004"/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TẠM BIỆT VÀ HẸN GẶP LẠI CÁC CON!</a:t>
            </a:r>
          </a:p>
        </p:txBody>
      </p:sp>
    </p:spTree>
    <p:extLst>
      <p:ext uri="{BB962C8B-B14F-4D97-AF65-F5344CB8AC3E}">
        <p14:creationId xmlns:p14="http://schemas.microsoft.com/office/powerpoint/2010/main" val="128060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93F45-7394-49DA-84E0-BA5A7B8DBB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ABD12-C23A-4131-8139-2508991D05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op 15 hình ảnh gia đình hạnh phúc hoạt hình ngộ nghĩnh, dễ thương nhất">
            <a:extLst>
              <a:ext uri="{FF2B5EF4-FFF2-40B4-BE49-F238E27FC236}">
                <a16:creationId xmlns:a16="http://schemas.microsoft.com/office/drawing/2014/main" id="{15F5DD34-9CAE-4777-8008-CC2DFBAAD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713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E24529-0241-4BE4-B934-38EE8B290654}"/>
              </a:ext>
            </a:extLst>
          </p:cNvPr>
          <p:cNvSpPr txBox="1"/>
          <p:nvPr/>
        </p:nvSpPr>
        <p:spPr>
          <a:xfrm>
            <a:off x="4353338" y="538371"/>
            <a:ext cx="75139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latin typeface="Cambria" panose="02040503050406030204" pitchFamily="18" charset="0"/>
                <a:ea typeface="Cambria" panose="02040503050406030204" pitchFamily="18" charset="0"/>
              </a:rPr>
              <a:t>BÀI 19</a:t>
            </a:r>
          </a:p>
          <a:p>
            <a:pPr algn="ctr"/>
            <a:r>
              <a:rPr lang="en-US" sz="6600" b="1">
                <a:latin typeface="Cambria" panose="02040503050406030204" pitchFamily="18" charset="0"/>
                <a:ea typeface="Cambria" panose="02040503050406030204" pitchFamily="18" charset="0"/>
              </a:rPr>
              <a:t>KHI CẢ NHÀ BÉ TÍ</a:t>
            </a:r>
          </a:p>
        </p:txBody>
      </p:sp>
    </p:spTree>
    <p:extLst>
      <p:ext uri="{BB962C8B-B14F-4D97-AF65-F5344CB8AC3E}">
        <p14:creationId xmlns:p14="http://schemas.microsoft.com/office/powerpoint/2010/main" val="281653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D83DC5-C749-4710-8904-B2FA37909D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4" t="60869" r="6087" b="14638"/>
          <a:stretch/>
        </p:blipFill>
        <p:spPr>
          <a:xfrm>
            <a:off x="1" y="496956"/>
            <a:ext cx="12049044" cy="18784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2FF425-086B-4075-99E5-373DBD0C4D28}"/>
              </a:ext>
            </a:extLst>
          </p:cNvPr>
          <p:cNvSpPr txBox="1"/>
          <p:nvPr/>
        </p:nvSpPr>
        <p:spPr>
          <a:xfrm>
            <a:off x="695739" y="2613991"/>
            <a:ext cx="11151704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Đó là chuyện gì? Ai kể cho em biết chuyện đó?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Kể lại câu chuyện đó.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C04300-2160-421D-BC1E-A9434A9A9587}"/>
              </a:ext>
            </a:extLst>
          </p:cNvPr>
          <p:cNvSpPr/>
          <p:nvPr/>
        </p:nvSpPr>
        <p:spPr>
          <a:xfrm>
            <a:off x="0" y="0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81E298-6506-432E-8150-9D5FA3C712C2}"/>
              </a:ext>
            </a:extLst>
          </p:cNvPr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7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924D19E-9A02-4D22-A44F-5D9373752A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67" b="78426" l="16875" r="66615">
                        <a14:foregroundMark x1="17760" y1="53333" x2="19531" y2="61296"/>
                        <a14:foregroundMark x1="19531" y1="61296" x2="22969" y2="67593"/>
                        <a14:foregroundMark x1="22969" y1="67593" x2="26250" y2="69815"/>
                        <a14:foregroundMark x1="24115" y1="47963" x2="29323" y2="64815"/>
                        <a14:foregroundMark x1="17135" y1="63148" x2="20156" y2="68796"/>
                        <a14:foregroundMark x1="20156" y1="68796" x2="24115" y2="71204"/>
                        <a14:foregroundMark x1="42135" y1="51019" x2="41042" y2="62130"/>
                        <a14:foregroundMark x1="41042" y1="62130" x2="41823" y2="78426"/>
                        <a14:foregroundMark x1="31875" y1="26481" x2="35469" y2="49167"/>
                        <a14:foregroundMark x1="28125" y1="43148" x2="39844" y2="38704"/>
                        <a14:foregroundMark x1="28698" y1="30278" x2="33021" y2="32685"/>
                        <a14:foregroundMark x1="33021" y1="32685" x2="37656" y2="31481"/>
                        <a14:foregroundMark x1="37656" y1="31481" x2="37760" y2="31481"/>
                        <a14:foregroundMark x1="36094" y1="26944" x2="36042" y2="30278"/>
                        <a14:foregroundMark x1="46771" y1="24167" x2="51042" y2="44815"/>
                        <a14:foregroundMark x1="42552" y1="39537" x2="56250" y2="33333"/>
                        <a14:foregroundMark x1="59010" y1="47130" x2="58594" y2="69630"/>
                        <a14:foregroundMark x1="58594" y1="69630" x2="59583" y2="73519"/>
                        <a14:foregroundMark x1="65521" y1="51481" x2="64896" y2="67130"/>
                        <a14:foregroundMark x1="63021" y1="47222" x2="52031" y2="65370"/>
                        <a14:foregroundMark x1="54688" y1="50556" x2="66615" y2="69259"/>
                        <a14:foregroundMark x1="51302" y1="55093" x2="51302" y2="55093"/>
                        <a14:foregroundMark x1="49479" y1="55833" x2="49479" y2="55833"/>
                        <a14:foregroundMark x1="42865" y1="47963" x2="42865" y2="47963"/>
                        <a14:foregroundMark x1="42865" y1="45833" x2="42865" y2="45833"/>
                        <a14:foregroundMark x1="33281" y1="52778" x2="33281" y2="52778"/>
                        <a14:foregroundMark x1="34635" y1="53889" x2="34635" y2="53889"/>
                        <a14:foregroundMark x1="30833" y1="65648" x2="30833" y2="65648"/>
                        <a14:foregroundMark x1="32604" y1="65463" x2="32604" y2="65463"/>
                        <a14:foregroundMark x1="30990" y1="64815" x2="30990" y2="64815"/>
                        <a14:foregroundMark x1="32448" y1="65463" x2="32448" y2="65463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5973" t="49003" r="50745" b="18696"/>
          <a:stretch/>
        </p:blipFill>
        <p:spPr>
          <a:xfrm>
            <a:off x="4333461" y="2700542"/>
            <a:ext cx="2713381" cy="40928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F3C0CB-7FB8-4C17-9329-C89F05493D30}"/>
              </a:ext>
            </a:extLst>
          </p:cNvPr>
          <p:cNvSpPr txBox="1"/>
          <p:nvPr/>
        </p:nvSpPr>
        <p:spPr>
          <a:xfrm>
            <a:off x="3518453" y="98176"/>
            <a:ext cx="459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CẢ NHÀ BÉ TÍ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FF99BB-3D1B-4546-9089-E09C1C358057}"/>
              </a:ext>
            </a:extLst>
          </p:cNvPr>
          <p:cNvSpPr txBox="1"/>
          <p:nvPr/>
        </p:nvSpPr>
        <p:spPr>
          <a:xfrm>
            <a:off x="679174" y="482191"/>
            <a:ext cx="45918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bà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Bà có nghịch lắm không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Dáng đi có hơi còng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Chăm quét nhà dọn dẹp?</a:t>
            </a:r>
          </a:p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ông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nghiêm như bây giờ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chau mặt chơi cờ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uống trà buổi sáng?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06F82C-99E1-4E8F-A26D-6DDBCC4B9D37}"/>
              </a:ext>
            </a:extLst>
          </p:cNvPr>
          <p:cNvSpPr txBox="1"/>
          <p:nvPr/>
        </p:nvSpPr>
        <p:spPr>
          <a:xfrm>
            <a:off x="7169426" y="482191"/>
            <a:ext cx="459187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bố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thích lái ô tô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say mê sửa đồ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hay xem bóng đá?</a:t>
            </a:r>
          </a:p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mẹ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mải ngồi cắm hoa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Thích ra chợ gần nhà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Tối khuya ôm cuốn sách?</a:t>
            </a:r>
          </a:p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con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Chẳng đọc sách, chơi cờ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Chẳng dọn dẹp, chữa đồ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Cả ngày con đùa nghịch.</a:t>
            </a:r>
          </a:p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375424-86DE-4FD5-A854-D4079C5C4A1B}"/>
              </a:ext>
            </a:extLst>
          </p:cNvPr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B7F7C2-C1C4-4CA9-8A65-4CA916AFD94E}"/>
              </a:ext>
            </a:extLst>
          </p:cNvPr>
          <p:cNvSpPr/>
          <p:nvPr/>
        </p:nvSpPr>
        <p:spPr>
          <a:xfrm>
            <a:off x="0" y="0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28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F3C0CB-7FB8-4C17-9329-C89F05493D30}"/>
              </a:ext>
            </a:extLst>
          </p:cNvPr>
          <p:cNvSpPr txBox="1"/>
          <p:nvPr/>
        </p:nvSpPr>
        <p:spPr>
          <a:xfrm>
            <a:off x="3558209" y="159025"/>
            <a:ext cx="459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CẢ NHÀ BÉ TÍ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FF99BB-3D1B-4546-9089-E09C1C358057}"/>
              </a:ext>
            </a:extLst>
          </p:cNvPr>
          <p:cNvSpPr txBox="1"/>
          <p:nvPr/>
        </p:nvSpPr>
        <p:spPr>
          <a:xfrm>
            <a:off x="679174" y="482191"/>
            <a:ext cx="45918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bà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Bà có nghịch lắm không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Dáng đi có hơi còng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Chăm quét nhà dọn dẹp?</a:t>
            </a:r>
          </a:p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ông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nghiêm như bây giờ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chau mặt chơi cờ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uống trà buổi sáng?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06F82C-99E1-4E8F-A26D-6DDBCC4B9D37}"/>
              </a:ext>
            </a:extLst>
          </p:cNvPr>
          <p:cNvSpPr txBox="1"/>
          <p:nvPr/>
        </p:nvSpPr>
        <p:spPr>
          <a:xfrm>
            <a:off x="7169426" y="482191"/>
            <a:ext cx="459187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bố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thích lái ô tô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say mê sửa đồ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hay xem bóng đá?</a:t>
            </a:r>
          </a:p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mẹ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mải ngồi cắm hoa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Thích ra chợ gần nhà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Tối khuya ôm cuốn sách?</a:t>
            </a:r>
          </a:p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con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Chẳng đọc sách, chơi cờ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Chẳng dọn dẹp, chữa đồ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Cả ngày con đùa nghịch.</a:t>
            </a:r>
          </a:p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F935FA-29B7-44F2-B508-9AA564B3571F}"/>
              </a:ext>
            </a:extLst>
          </p:cNvPr>
          <p:cNvCxnSpPr>
            <a:cxnSpLocks/>
          </p:cNvCxnSpPr>
          <p:nvPr/>
        </p:nvCxnSpPr>
        <p:spPr>
          <a:xfrm flipH="1">
            <a:off x="4386471" y="1024161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588391-8984-4F2B-A38B-0EE221D329CD}"/>
              </a:ext>
            </a:extLst>
          </p:cNvPr>
          <p:cNvCxnSpPr>
            <a:cxnSpLocks/>
          </p:cNvCxnSpPr>
          <p:nvPr/>
        </p:nvCxnSpPr>
        <p:spPr>
          <a:xfrm flipH="1">
            <a:off x="3117576" y="626453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10469DF-214C-4491-870A-C548C3B818B6}"/>
              </a:ext>
            </a:extLst>
          </p:cNvPr>
          <p:cNvCxnSpPr>
            <a:cxnSpLocks/>
          </p:cNvCxnSpPr>
          <p:nvPr/>
        </p:nvCxnSpPr>
        <p:spPr>
          <a:xfrm flipH="1">
            <a:off x="3717235" y="1474596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B03754-544A-4560-AC8A-A9C433775328}"/>
              </a:ext>
            </a:extLst>
          </p:cNvPr>
          <p:cNvCxnSpPr>
            <a:cxnSpLocks/>
          </p:cNvCxnSpPr>
          <p:nvPr/>
        </p:nvCxnSpPr>
        <p:spPr>
          <a:xfrm flipH="1">
            <a:off x="4451075" y="186434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35E97A9-7C0F-4F96-884F-6DC17394DA9C}"/>
              </a:ext>
            </a:extLst>
          </p:cNvPr>
          <p:cNvCxnSpPr>
            <a:cxnSpLocks/>
          </p:cNvCxnSpPr>
          <p:nvPr/>
        </p:nvCxnSpPr>
        <p:spPr>
          <a:xfrm flipH="1">
            <a:off x="4543838" y="186434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47F7C3-DCD9-468A-87C9-50DC5B58CA8F}"/>
              </a:ext>
            </a:extLst>
          </p:cNvPr>
          <p:cNvCxnSpPr>
            <a:cxnSpLocks/>
          </p:cNvCxnSpPr>
          <p:nvPr/>
        </p:nvCxnSpPr>
        <p:spPr>
          <a:xfrm flipH="1">
            <a:off x="3312377" y="2715907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149307-36A1-4E7A-B00D-8DD009B739C4}"/>
              </a:ext>
            </a:extLst>
          </p:cNvPr>
          <p:cNvCxnSpPr>
            <a:cxnSpLocks/>
          </p:cNvCxnSpPr>
          <p:nvPr/>
        </p:nvCxnSpPr>
        <p:spPr>
          <a:xfrm flipH="1">
            <a:off x="4270516" y="3113537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6653AF-0824-406A-B9AA-8591991B4908}"/>
              </a:ext>
            </a:extLst>
          </p:cNvPr>
          <p:cNvCxnSpPr>
            <a:cxnSpLocks/>
          </p:cNvCxnSpPr>
          <p:nvPr/>
        </p:nvCxnSpPr>
        <p:spPr>
          <a:xfrm flipH="1">
            <a:off x="3836503" y="3578918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D35D88-35CF-44A8-BFF3-3D2C671C4C00}"/>
              </a:ext>
            </a:extLst>
          </p:cNvPr>
          <p:cNvCxnSpPr>
            <a:cxnSpLocks/>
          </p:cNvCxnSpPr>
          <p:nvPr/>
        </p:nvCxnSpPr>
        <p:spPr>
          <a:xfrm flipH="1">
            <a:off x="4163832" y="4024349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4E92AE9-BB4E-4F46-A9E7-3B5405BEF8EA}"/>
              </a:ext>
            </a:extLst>
          </p:cNvPr>
          <p:cNvCxnSpPr>
            <a:cxnSpLocks/>
          </p:cNvCxnSpPr>
          <p:nvPr/>
        </p:nvCxnSpPr>
        <p:spPr>
          <a:xfrm flipH="1">
            <a:off x="4230760" y="4024349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428B031-D55E-49C0-B8FE-D9980349EAD5}"/>
              </a:ext>
            </a:extLst>
          </p:cNvPr>
          <p:cNvCxnSpPr>
            <a:cxnSpLocks/>
          </p:cNvCxnSpPr>
          <p:nvPr/>
        </p:nvCxnSpPr>
        <p:spPr>
          <a:xfrm flipH="1">
            <a:off x="10401968" y="3113537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85701E0-1666-4691-8E1F-AD5457CB4E81}"/>
              </a:ext>
            </a:extLst>
          </p:cNvPr>
          <p:cNvCxnSpPr>
            <a:cxnSpLocks/>
          </p:cNvCxnSpPr>
          <p:nvPr/>
        </p:nvCxnSpPr>
        <p:spPr>
          <a:xfrm flipH="1">
            <a:off x="9635000" y="59088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6F82A8A-2966-448D-B4F9-EE50383FD8DD}"/>
              </a:ext>
            </a:extLst>
          </p:cNvPr>
          <p:cNvCxnSpPr>
            <a:cxnSpLocks/>
          </p:cNvCxnSpPr>
          <p:nvPr/>
        </p:nvCxnSpPr>
        <p:spPr>
          <a:xfrm flipH="1">
            <a:off x="9634999" y="1024161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DC3DB26-DF9C-4D5B-ACD9-D9B20709C8C2}"/>
              </a:ext>
            </a:extLst>
          </p:cNvPr>
          <p:cNvCxnSpPr>
            <a:cxnSpLocks/>
          </p:cNvCxnSpPr>
          <p:nvPr/>
        </p:nvCxnSpPr>
        <p:spPr>
          <a:xfrm flipH="1">
            <a:off x="9903355" y="1474596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AF2BDAA-BB19-4964-BE55-FAD260F9C016}"/>
              </a:ext>
            </a:extLst>
          </p:cNvPr>
          <p:cNvCxnSpPr>
            <a:cxnSpLocks/>
          </p:cNvCxnSpPr>
          <p:nvPr/>
        </p:nvCxnSpPr>
        <p:spPr>
          <a:xfrm flipH="1">
            <a:off x="10370494" y="186434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0B64C4F-960A-445D-9A26-E6863EDE628B}"/>
              </a:ext>
            </a:extLst>
          </p:cNvPr>
          <p:cNvCxnSpPr>
            <a:cxnSpLocks/>
          </p:cNvCxnSpPr>
          <p:nvPr/>
        </p:nvCxnSpPr>
        <p:spPr>
          <a:xfrm flipH="1">
            <a:off x="10428471" y="186434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00DDA8-660C-48ED-9C86-F9C68ED42DA5}"/>
              </a:ext>
            </a:extLst>
          </p:cNvPr>
          <p:cNvCxnSpPr>
            <a:cxnSpLocks/>
          </p:cNvCxnSpPr>
          <p:nvPr/>
        </p:nvCxnSpPr>
        <p:spPr>
          <a:xfrm flipH="1">
            <a:off x="9749963" y="2715907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340463F-A8D0-45F5-93BF-2E7B3CD936BE}"/>
              </a:ext>
            </a:extLst>
          </p:cNvPr>
          <p:cNvCxnSpPr>
            <a:cxnSpLocks/>
          </p:cNvCxnSpPr>
          <p:nvPr/>
        </p:nvCxnSpPr>
        <p:spPr>
          <a:xfrm flipH="1">
            <a:off x="10455639" y="354905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ADC8DC0-1E8C-4A8E-A857-BD9D2C71A850}"/>
              </a:ext>
            </a:extLst>
          </p:cNvPr>
          <p:cNvCxnSpPr>
            <a:cxnSpLocks/>
          </p:cNvCxnSpPr>
          <p:nvPr/>
        </p:nvCxnSpPr>
        <p:spPr>
          <a:xfrm flipH="1">
            <a:off x="10952257" y="4024349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BC2B34-46D2-4E14-B0EB-D7B7640376A3}"/>
              </a:ext>
            </a:extLst>
          </p:cNvPr>
          <p:cNvCxnSpPr>
            <a:cxnSpLocks/>
          </p:cNvCxnSpPr>
          <p:nvPr/>
        </p:nvCxnSpPr>
        <p:spPr>
          <a:xfrm flipH="1">
            <a:off x="11010234" y="4024349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C4B4DE6-4752-4276-AA84-DCCD670F87B2}"/>
              </a:ext>
            </a:extLst>
          </p:cNvPr>
          <p:cNvCxnSpPr>
            <a:cxnSpLocks/>
          </p:cNvCxnSpPr>
          <p:nvPr/>
        </p:nvCxnSpPr>
        <p:spPr>
          <a:xfrm flipH="1">
            <a:off x="9807940" y="484093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22AB5C-F161-4603-A70C-1ED58EF9A6DB}"/>
              </a:ext>
            </a:extLst>
          </p:cNvPr>
          <p:cNvCxnSpPr>
            <a:cxnSpLocks/>
          </p:cNvCxnSpPr>
          <p:nvPr/>
        </p:nvCxnSpPr>
        <p:spPr>
          <a:xfrm flipH="1">
            <a:off x="10851705" y="5286938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7938D8C-E150-4F10-BE64-E067230B160D}"/>
              </a:ext>
            </a:extLst>
          </p:cNvPr>
          <p:cNvCxnSpPr>
            <a:cxnSpLocks/>
          </p:cNvCxnSpPr>
          <p:nvPr/>
        </p:nvCxnSpPr>
        <p:spPr>
          <a:xfrm flipH="1">
            <a:off x="10877542" y="5719434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AF977D4-983B-48EF-9A80-F93B9344263E}"/>
              </a:ext>
            </a:extLst>
          </p:cNvPr>
          <p:cNvCxnSpPr>
            <a:cxnSpLocks/>
          </p:cNvCxnSpPr>
          <p:nvPr/>
        </p:nvCxnSpPr>
        <p:spPr>
          <a:xfrm flipH="1">
            <a:off x="10900238" y="6112355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2EC2674-D74A-4A43-BE02-953FA9DE9D72}"/>
              </a:ext>
            </a:extLst>
          </p:cNvPr>
          <p:cNvCxnSpPr>
            <a:cxnSpLocks/>
          </p:cNvCxnSpPr>
          <p:nvPr/>
        </p:nvCxnSpPr>
        <p:spPr>
          <a:xfrm flipH="1">
            <a:off x="10977599" y="6117429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B079DF87-2432-40DF-9928-9613AE58D142}"/>
              </a:ext>
            </a:extLst>
          </p:cNvPr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38B5EF4-14EE-40FD-AC70-65A4008F7278}"/>
              </a:ext>
            </a:extLst>
          </p:cNvPr>
          <p:cNvSpPr/>
          <p:nvPr/>
        </p:nvSpPr>
        <p:spPr>
          <a:xfrm>
            <a:off x="0" y="0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2F74CA-A017-4CC7-B5E9-441C0F39D8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67" b="78426" l="16875" r="66615">
                        <a14:foregroundMark x1="17760" y1="53333" x2="19531" y2="61296"/>
                        <a14:foregroundMark x1="19531" y1="61296" x2="22969" y2="67593"/>
                        <a14:foregroundMark x1="22969" y1="67593" x2="26250" y2="69815"/>
                        <a14:foregroundMark x1="24115" y1="47963" x2="29323" y2="64815"/>
                        <a14:foregroundMark x1="17135" y1="63148" x2="20156" y2="68796"/>
                        <a14:foregroundMark x1="20156" y1="68796" x2="24115" y2="71204"/>
                        <a14:foregroundMark x1="42135" y1="51019" x2="41042" y2="62130"/>
                        <a14:foregroundMark x1="41042" y1="62130" x2="41823" y2="78426"/>
                        <a14:foregroundMark x1="31875" y1="26481" x2="35469" y2="49167"/>
                        <a14:foregroundMark x1="28125" y1="43148" x2="39844" y2="38704"/>
                        <a14:foregroundMark x1="28698" y1="30278" x2="33021" y2="32685"/>
                        <a14:foregroundMark x1="33021" y1="32685" x2="37656" y2="31481"/>
                        <a14:foregroundMark x1="37656" y1="31481" x2="37760" y2="31481"/>
                        <a14:foregroundMark x1="36094" y1="26944" x2="36042" y2="30278"/>
                        <a14:foregroundMark x1="46771" y1="24167" x2="51042" y2="44815"/>
                        <a14:foregroundMark x1="42552" y1="39537" x2="56250" y2="33333"/>
                        <a14:foregroundMark x1="59010" y1="47130" x2="58594" y2="69630"/>
                        <a14:foregroundMark x1="58594" y1="69630" x2="59583" y2="73519"/>
                        <a14:foregroundMark x1="65521" y1="51481" x2="64896" y2="67130"/>
                        <a14:foregroundMark x1="63021" y1="47222" x2="52031" y2="65370"/>
                        <a14:foregroundMark x1="54688" y1="50556" x2="66615" y2="69259"/>
                        <a14:foregroundMark x1="51302" y1="55093" x2="51302" y2="55093"/>
                        <a14:foregroundMark x1="49479" y1="55833" x2="49479" y2="55833"/>
                        <a14:foregroundMark x1="42865" y1="47963" x2="42865" y2="47963"/>
                        <a14:foregroundMark x1="42865" y1="45833" x2="42865" y2="45833"/>
                        <a14:foregroundMark x1="33281" y1="52778" x2="33281" y2="52778"/>
                        <a14:foregroundMark x1="34635" y1="53889" x2="34635" y2="53889"/>
                        <a14:foregroundMark x1="30833" y1="65648" x2="30833" y2="65648"/>
                        <a14:foregroundMark x1="32604" y1="65463" x2="32604" y2="65463"/>
                        <a14:foregroundMark x1="30990" y1="64815" x2="30990" y2="64815"/>
                        <a14:foregroundMark x1="32448" y1="65463" x2="32448" y2="65463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5973" t="49003" r="50068" b="18696"/>
          <a:stretch/>
        </p:blipFill>
        <p:spPr>
          <a:xfrm>
            <a:off x="4333461" y="2700542"/>
            <a:ext cx="2851539" cy="409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99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7EA996-18CE-4CB2-A18B-41B40A07CA65}"/>
              </a:ext>
            </a:extLst>
          </p:cNvPr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C36492-BA4C-4964-B119-E7167BD48DC7}"/>
              </a:ext>
            </a:extLst>
          </p:cNvPr>
          <p:cNvSpPr/>
          <p:nvPr/>
        </p:nvSpPr>
        <p:spPr>
          <a:xfrm>
            <a:off x="0" y="0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B1A6CC-2D76-45D9-8777-83DBBEFCC6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42" t="24856" r="13668" b="14565"/>
          <a:stretch/>
        </p:blipFill>
        <p:spPr>
          <a:xfrm>
            <a:off x="0" y="318052"/>
            <a:ext cx="12154082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61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03AF93-7C53-4760-8F51-02EB1BE94EF9}"/>
              </a:ext>
            </a:extLst>
          </p:cNvPr>
          <p:cNvSpPr txBox="1"/>
          <p:nvPr/>
        </p:nvSpPr>
        <p:spPr>
          <a:xfrm>
            <a:off x="109329" y="1105550"/>
            <a:ext cx="11986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1. Đóng vai, hỏi – đáp về công việc yêu thích của những người thân trong gia đình.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921316-ED5F-4D59-AC91-FF9C58D09A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352" b="68426" l="5469" r="35469">
                        <a14:foregroundMark x1="33854" y1="62315" x2="34896" y2="65093"/>
                        <a14:foregroundMark x1="35208" y1="56481" x2="35208" y2="56481"/>
                        <a14:foregroundMark x1="5469" y1="57870" x2="8646" y2="61852"/>
                        <a14:foregroundMark x1="35469" y1="65648" x2="35469" y2="65648"/>
                      </a14:backgroundRemoval>
                    </a14:imgEffect>
                  </a14:imgLayer>
                </a14:imgProps>
              </a:ext>
            </a:extLst>
          </a:blip>
          <a:srcRect l="5625" t="52754" r="63071" b="29743"/>
          <a:stretch/>
        </p:blipFill>
        <p:spPr>
          <a:xfrm>
            <a:off x="0" y="0"/>
            <a:ext cx="3816626" cy="12003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FD5BF4-46FC-471C-A7F1-E292992558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696" t="31014" r="24511" b="17827"/>
          <a:stretch/>
        </p:blipFill>
        <p:spPr>
          <a:xfrm>
            <a:off x="2862468" y="2360829"/>
            <a:ext cx="7126358" cy="43825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469C36-DAFE-473D-8334-AB69B043CCA1}"/>
              </a:ext>
            </a:extLst>
          </p:cNvPr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47AD94-347B-4A30-9CBC-445D1F9C68AD}"/>
              </a:ext>
            </a:extLst>
          </p:cNvPr>
          <p:cNvSpPr/>
          <p:nvPr/>
        </p:nvSpPr>
        <p:spPr>
          <a:xfrm>
            <a:off x="0" y="0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59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46B513-87EA-43B0-828F-92EDDB30C0E1}"/>
              </a:ext>
            </a:extLst>
          </p:cNvPr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FFDD76-C53D-455B-9548-BAAF2DA318EF}"/>
              </a:ext>
            </a:extLst>
          </p:cNvPr>
          <p:cNvSpPr/>
          <p:nvPr/>
        </p:nvSpPr>
        <p:spPr>
          <a:xfrm>
            <a:off x="0" y="0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538517-50FB-4BBA-9B12-E48EAF949BCB}"/>
              </a:ext>
            </a:extLst>
          </p:cNvPr>
          <p:cNvSpPr txBox="1"/>
          <p:nvPr/>
        </p:nvSpPr>
        <p:spPr>
          <a:xfrm>
            <a:off x="102703" y="340237"/>
            <a:ext cx="11986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2. Kể về những việc em thích làm cùng người thân.</a:t>
            </a:r>
          </a:p>
        </p:txBody>
      </p:sp>
      <p:pic>
        <p:nvPicPr>
          <p:cNvPr id="2050" name="Picture 2" descr="Điểm hẹn 10h: Đọc sách cùng con | VTV.VN">
            <a:extLst>
              <a:ext uri="{FF2B5EF4-FFF2-40B4-BE49-F238E27FC236}">
                <a16:creationId xmlns:a16="http://schemas.microsoft.com/office/drawing/2014/main" id="{8906DFEA-69BC-4CD0-9624-34AF7566D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3" y="3766929"/>
            <a:ext cx="4583833" cy="29618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: Bé đi chơi dã ngoại cùng bố mẹ | Mầm non Gia Thượng">
            <a:extLst>
              <a:ext uri="{FF2B5EF4-FFF2-40B4-BE49-F238E27FC236}">
                <a16:creationId xmlns:a16="http://schemas.microsoft.com/office/drawing/2014/main" id="{938C1A50-203B-415D-A058-FFC5658B4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83" y="1100142"/>
            <a:ext cx="3812072" cy="31767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hững điều cha mẹ cần biết để dạy con ngoan - Góc cha mẹ">
            <a:extLst>
              <a:ext uri="{FF2B5EF4-FFF2-40B4-BE49-F238E27FC236}">
                <a16:creationId xmlns:a16="http://schemas.microsoft.com/office/drawing/2014/main" id="{BA5EF78A-2AB9-4D91-9BCA-DA36A8C3B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955" y="2785959"/>
            <a:ext cx="5108045" cy="38292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32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60" y="287381"/>
            <a:ext cx="8869680" cy="642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0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304</Words>
  <Application>Microsoft Office PowerPoint</Application>
  <PresentationFormat>Widescreen</PresentationFormat>
  <Paragraphs>59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宋体</vt:lpstr>
      <vt:lpstr>Arial</vt:lpstr>
      <vt:lpstr>Arial-Rounded</vt:lpstr>
      <vt:lpstr>Calibri</vt:lpstr>
      <vt:lpstr>Calibri Light</vt:lpstr>
      <vt:lpstr>Cambria</vt:lpstr>
      <vt:lpstr>等线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Bui</dc:creator>
  <cp:lastModifiedBy>Techsi.vn</cp:lastModifiedBy>
  <cp:revision>3</cp:revision>
  <dcterms:created xsi:type="dcterms:W3CDTF">2022-08-10T06:16:35Z</dcterms:created>
  <dcterms:modified xsi:type="dcterms:W3CDTF">2025-11-13T10:24:08Z</dcterms:modified>
</cp:coreProperties>
</file>