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9"/>
  </p:notesMasterIdLst>
  <p:sldIdLst>
    <p:sldId id="11681" r:id="rId6"/>
    <p:sldId id="11691" r:id="rId7"/>
    <p:sldId id="11692" r:id="rId8"/>
    <p:sldId id="11698" r:id="rId9"/>
    <p:sldId id="11697" r:id="rId10"/>
    <p:sldId id="11649" r:id="rId11"/>
    <p:sldId id="11699" r:id="rId12"/>
    <p:sldId id="11659" r:id="rId13"/>
    <p:sldId id="11657" r:id="rId14"/>
    <p:sldId id="11660" r:id="rId15"/>
    <p:sldId id="260" r:id="rId16"/>
    <p:sldId id="11695" r:id="rId17"/>
    <p:sldId id="11696" r:id="rId18"/>
    <p:sldId id="11687" r:id="rId19"/>
    <p:sldId id="259" r:id="rId20"/>
    <p:sldId id="11675" r:id="rId21"/>
    <p:sldId id="11682" r:id="rId22"/>
    <p:sldId id="11688" r:id="rId23"/>
    <p:sldId id="11689" r:id="rId24"/>
    <p:sldId id="11690" r:id="rId25"/>
    <p:sldId id="11685" r:id="rId26"/>
    <p:sldId id="11684" r:id="rId27"/>
    <p:sldId id="116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99CC"/>
    <a:srgbClr val="0000FF"/>
    <a:srgbClr val="FF006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-3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1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Chia sẻ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với bạn câu chuyện mình đã đọc hoặc đã nghe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99032" y="55188"/>
            <a:ext cx="11488167" cy="1077218"/>
            <a:chOff x="0" y="99414"/>
            <a:chExt cx="7182465" cy="103058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1001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99414"/>
              <a:ext cx="7182465" cy="103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sz="3200" b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Hỏi- đáp về nhân vật em thích hoặc không thích trong câu chuyện đã đọc hoặc đã nghe</a:t>
              </a:r>
              <a:r>
                <a:rPr lang="en-US" sz="3200" smtClean="0">
                  <a:solidFill>
                    <a:prstClr val="black"/>
                  </a:solidFill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32872" y="1250661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959" y="1598065"/>
            <a:ext cx="9366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G: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Em muốn nói về nhân vật nào, trong câu chuyện nào?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223" y="2834040"/>
            <a:ext cx="10408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Em thích hoặc không thích nhân vật đó ở điểm nào?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( ngoại hình, tính nết, hành động, suy nghĩ, tình cảm, lời nói...)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586" y="4398372"/>
            <a:ext cx="9767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Nêu rõ lí do vì sao em thích hoặc không thích điều đó ở nhân vật .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71017" y="-91848"/>
            <a:ext cx="11333275" cy="1292662"/>
            <a:chOff x="-32637" y="-121680"/>
            <a:chExt cx="7367259" cy="12926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-29832"/>
              <a:ext cx="7182465" cy="7447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2637" y="-121680"/>
              <a:ext cx="7367259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endPara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571017" y="1348800"/>
            <a:ext cx="11647918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71017" y="1751886"/>
            <a:ext cx="4360974" cy="1974079"/>
          </a:xfrm>
          <a:prstGeom prst="cloudCallout">
            <a:avLst>
              <a:gd name="adj1" fmla="val 6692"/>
              <a:gd name="adj2" fmla="val 89699"/>
            </a:avLst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Cloud Callout 5"/>
          <p:cNvSpPr/>
          <p:nvPr/>
        </p:nvSpPr>
        <p:spPr>
          <a:xfrm>
            <a:off x="7541735" y="1412014"/>
            <a:ext cx="4623275" cy="2854295"/>
          </a:xfrm>
          <a:prstGeom prst="cloudCallou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204956" y="2138762"/>
            <a:ext cx="367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Bạn thích nhân vật nào trong câu chuyện Thạch Sanh? Vì sao?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3226" y="2054332"/>
            <a:ext cx="393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Tớ thích Thạch Sanh . Thạch Sanh là người hiền lành, có tình có nghĩa, sẵn sàng giúp người gặp hoạn nạn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istrator\Downloads\3cd63a49680bad55f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3543817"/>
            <a:ext cx="3788886" cy="32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218486" y="6789142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2" y="597684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smtClean="0">
                <a:solidFill>
                  <a:srgbClr val="002060"/>
                </a:solidFill>
              </a:rPr>
              <a:t>* Bài 3. Viết 2 - 3 câu nêu lí do em thích hoặc không thích nhân vật trong câu chuyện đã đọc hoặc đã nghe.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02248"/>
            <a:ext cx="1078362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Qua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736694"/>
            <a:ext cx="1078362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just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89065"/>
            <a:ext cx="11049000" cy="887704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512" y="184341"/>
            <a:ext cx="11049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* Vận dụng</a:t>
            </a:r>
            <a:r>
              <a:rPr lang="en-US" sz="2800" b="1" smtClean="0"/>
              <a:t>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Tìm đọc câu chuyện, bài văn, bài thơ,.. về một nghề nghiệp hoặc công việc nào đó.  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67456" y="1318230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8967" y="1567318"/>
            <a:ext cx="452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 trồng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9824" y="2223579"/>
            <a:ext cx="34170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Người đó có tiếng hát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Trên vòm cây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Chim hót lời mê say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Người đó có ngọn gió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Rung cành cây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Hoa lá đùa lay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lay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Ai trồng cây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Người đó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đó có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bóng mát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Trong vòm cây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Quên nắng xa đường dài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4041" y="1486968"/>
            <a:ext cx="188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 dụ:</a:t>
            </a:r>
            <a:endParaRPr lang="vi-VN" sz="32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6066" y="2538101"/>
            <a:ext cx="34439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Người đó có hạnh phúc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Mong chờ cây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Mau lớn lên từng ngày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Ai trồng cây ...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Em trồng cây ...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Em trồng cây ...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          ( Bế Kiên Quốc)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vi-VN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>
                  <a:solidFill>
                    <a:prstClr val="black"/>
                  </a:solidFill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8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 smtClean="0">
                <a:solidFill>
                  <a:prstClr val="black"/>
                </a:solidFill>
                <a:latin typeface="Arial" panose="020B0604020202020204"/>
              </a:rPr>
              <a:t>Hãy giới thiệu về một đồ vật có nhiều kỉ niệm  với em?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324597" y="1126254"/>
            <a:ext cx="9947305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Tả</a:t>
            </a:r>
            <a:r>
              <a:rPr kumimoji="0" lang="vi-VN" sz="44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đặc điểm nổi bật về một đồ chơi của em.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6411" y="26848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Nêu công dụng của 1 đồ chơi mà em yêu thích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0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888" y="683664"/>
            <a:ext cx="86910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smtClean="0"/>
              <a:t>* Nói từ 3 - 4 câu về một đồ chơi của em.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3173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Bài 26- Luyện tập 2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598" y="3514851"/>
            <a:ext cx="8720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Viết đoạn văn nêu lí do thích hay không thích về một nhân vật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825" y="1543050"/>
            <a:ext cx="10734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Arial" pitchFamily="34" charset="0"/>
                <a:cs typeface="Arial" pitchFamily="34" charset="0"/>
              </a:rPr>
              <a:t>- Biết kể tên một số câu chuyện đã đọc hay đã nghe. </a:t>
            </a:r>
            <a:r>
              <a:rPr lang="nl-NL" sz="2800">
                <a:latin typeface="Arial" pitchFamily="34" charset="0"/>
                <a:cs typeface="Arial" pitchFamily="34" charset="0"/>
              </a:rPr>
              <a:t>Nắm được nội dung câu </a:t>
            </a:r>
            <a:r>
              <a:rPr lang="nl-NL" sz="2800" smtClean="0">
                <a:latin typeface="Arial" pitchFamily="34" charset="0"/>
                <a:cs typeface="Arial" pitchFamily="34" charset="0"/>
              </a:rPr>
              <a:t>chuyện đã đọc và câu chuyện </a:t>
            </a:r>
            <a:r>
              <a:rPr lang="nl-NL" sz="2800">
                <a:latin typeface="Arial" pitchFamily="34" charset="0"/>
                <a:cs typeface="Arial" pitchFamily="34" charset="0"/>
              </a:rPr>
              <a:t>bạn kể.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- Hiểu được nhân vật mà bạn thích hay không thích.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- Đọc mở rộng theo yêu cầu.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endParaRPr lang="vi-VN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825" y="4019550"/>
            <a:ext cx="1095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Arial" pitchFamily="34" charset="0"/>
                <a:cs typeface="Arial" pitchFamily="34" charset="0"/>
              </a:rPr>
              <a:t>- </a:t>
            </a:r>
            <a:r>
              <a:rPr lang="nl-NL" sz="2800" smtClean="0">
                <a:latin typeface="Arial" pitchFamily="34" charset="0"/>
                <a:cs typeface="Arial" pitchFamily="34" charset="0"/>
              </a:rPr>
              <a:t>Biết viết </a:t>
            </a:r>
            <a:r>
              <a:rPr lang="nl-NL" sz="2800">
                <a:latin typeface="Arial" pitchFamily="34" charset="0"/>
                <a:cs typeface="Arial" pitchFamily="34" charset="0"/>
              </a:rPr>
              <a:t>một đoạn văn nêu được lí do em thích hoặc không thích một nhân vật trong câu chuyện đã đọc hoặc đã nghe</a:t>
            </a:r>
            <a:r>
              <a:rPr lang="nl-NL" sz="2800" smtClean="0">
                <a:latin typeface="Arial" pitchFamily="34" charset="0"/>
                <a:cs typeface="Arial" pitchFamily="34" charset="0"/>
              </a:rPr>
              <a:t>.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smtClean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smtClean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smtClean="0">
                  <a:solidFill>
                    <a:srgbClr val="000000"/>
                  </a:solidFill>
                  <a:latin typeface="OpenSans"/>
                </a:rPr>
                <a:t>: Kể tên một số câu chuyện em yêu thích.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8412" y="1663548"/>
            <a:ext cx="428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2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ownloads\Ảnh 20-11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13" y="3042768"/>
            <a:ext cx="17811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Ảnh 20-11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3" y="3561946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Ảnh 20-11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18" y="3895187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Ảnh 20-11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42" y="2095632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Ảnh 20-11\chu_cuoi_cung_trang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5" y="1884801"/>
            <a:ext cx="1953540" cy="27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526</Words>
  <Application>Microsoft Office PowerPoint</Application>
  <PresentationFormat>Widescreen</PresentationFormat>
  <Paragraphs>112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Arial</vt:lpstr>
      <vt:lpstr>Arial-Rounded</vt:lpstr>
      <vt:lpstr>Baloo</vt:lpstr>
      <vt:lpstr>Calibri</vt:lpstr>
      <vt:lpstr>等线</vt:lpstr>
      <vt:lpstr>等线 Light</vt:lpstr>
      <vt:lpstr>OpenSans</vt:lpstr>
      <vt:lpstr>Pattaya</vt:lpstr>
      <vt:lpstr>SVN-Hole Hearted</vt:lpstr>
      <vt:lpstr>Times New Roman</vt:lpstr>
      <vt:lpstr>White Xmas PERSONAL USE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73</cp:revision>
  <dcterms:created xsi:type="dcterms:W3CDTF">2022-06-19T14:38:22Z</dcterms:created>
  <dcterms:modified xsi:type="dcterms:W3CDTF">2024-12-13T02:20:58Z</dcterms:modified>
</cp:coreProperties>
</file>