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ctiveX/activeX1.xml" ContentType="application/vnd.ms-office.activeX+xml"/>
  <Override PartName="/ppt/notesSlides/notesSlide18.xml" ContentType="application/vnd.openxmlformats-officedocument.presentationml.notesSlide+xml"/>
  <Override PartName="/ppt/activeX/activeX2.xml" ContentType="application/vnd.ms-office.activeX+xml"/>
  <Override PartName="/ppt/notesSlides/notesSlide19.xml" ContentType="application/vnd.openxmlformats-officedocument.presentationml.notesSlide+xml"/>
  <Override PartName="/ppt/activeX/activeX3.xml" ContentType="application/vnd.ms-office.activeX+xml"/>
  <Override PartName="/ppt/notesSlides/notesSlide20.xml" ContentType="application/vnd.openxmlformats-officedocument.presentationml.notesSlide+xml"/>
  <Override PartName="/ppt/activeX/activeX4.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24" r:id="rId7"/>
  </p:sldMasterIdLst>
  <p:notesMasterIdLst>
    <p:notesMasterId r:id="rId47"/>
  </p:notesMasterIdLst>
  <p:handoutMasterIdLst>
    <p:handoutMasterId r:id="rId48"/>
  </p:handoutMasterIdLst>
  <p:sldIdLst>
    <p:sldId id="257" r:id="rId8"/>
    <p:sldId id="260" r:id="rId9"/>
    <p:sldId id="323" r:id="rId10"/>
    <p:sldId id="256" r:id="rId11"/>
    <p:sldId id="324" r:id="rId12"/>
    <p:sldId id="325" r:id="rId13"/>
    <p:sldId id="326" r:id="rId14"/>
    <p:sldId id="327" r:id="rId15"/>
    <p:sldId id="261" r:id="rId16"/>
    <p:sldId id="331" r:id="rId17"/>
    <p:sldId id="332" r:id="rId18"/>
    <p:sldId id="328" r:id="rId19"/>
    <p:sldId id="258" r:id="rId20"/>
    <p:sldId id="273" r:id="rId21"/>
    <p:sldId id="333" r:id="rId22"/>
    <p:sldId id="2007577185" r:id="rId23"/>
    <p:sldId id="277" r:id="rId24"/>
    <p:sldId id="292" r:id="rId25"/>
    <p:sldId id="339" r:id="rId26"/>
    <p:sldId id="340" r:id="rId27"/>
    <p:sldId id="259" r:id="rId28"/>
    <p:sldId id="334" r:id="rId29"/>
    <p:sldId id="335" r:id="rId30"/>
    <p:sldId id="336" r:id="rId31"/>
    <p:sldId id="337" r:id="rId32"/>
    <p:sldId id="338" r:id="rId33"/>
    <p:sldId id="274" r:id="rId34"/>
    <p:sldId id="341" r:id="rId35"/>
    <p:sldId id="342" r:id="rId36"/>
    <p:sldId id="343" r:id="rId37"/>
    <p:sldId id="344" r:id="rId38"/>
    <p:sldId id="345" r:id="rId39"/>
    <p:sldId id="346" r:id="rId40"/>
    <p:sldId id="348" r:id="rId41"/>
    <p:sldId id="2007577188" r:id="rId42"/>
    <p:sldId id="2007577187" r:id="rId43"/>
    <p:sldId id="347" r:id="rId44"/>
    <p:sldId id="322" r:id="rId45"/>
    <p:sldId id="200757718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1363" autoAdjust="0"/>
  </p:normalViewPr>
  <p:slideViewPr>
    <p:cSldViewPr snapToGrid="0">
      <p:cViewPr varScale="1">
        <p:scale>
          <a:sx n="64" d="100"/>
          <a:sy n="64" d="100"/>
        </p:scale>
        <p:origin x="788" y="52"/>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11/7/2023</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49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5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6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692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958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474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8166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28</a:t>
            </a:fld>
            <a:endParaRPr lang="en-US"/>
          </a:p>
        </p:txBody>
      </p:sp>
    </p:spTree>
    <p:extLst>
      <p:ext uri="{BB962C8B-B14F-4D97-AF65-F5344CB8AC3E}">
        <p14:creationId xmlns:p14="http://schemas.microsoft.com/office/powerpoint/2010/main" val="4281764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33</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13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277E4A1-AA4E-4BC9-A38F-D1B484F28D12}" type="slidenum">
              <a:rPr lang="en-US" smtClean="0"/>
              <a:t>3</a:t>
            </a:fld>
            <a:endParaRPr lang="en-US"/>
          </a:p>
        </p:txBody>
      </p:sp>
    </p:spTree>
    <p:extLst>
      <p:ext uri="{BB962C8B-B14F-4D97-AF65-F5344CB8AC3E}">
        <p14:creationId xmlns:p14="http://schemas.microsoft.com/office/powerpoint/2010/main" val="410874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4</a:t>
            </a:fld>
            <a:endParaRPr lang="en-US"/>
          </a:p>
        </p:txBody>
      </p:sp>
    </p:spTree>
    <p:extLst>
      <p:ext uri="{BB962C8B-B14F-4D97-AF65-F5344CB8AC3E}">
        <p14:creationId xmlns:p14="http://schemas.microsoft.com/office/powerpoint/2010/main" val="321099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Chơi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xanh</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5</a:t>
            </a:fld>
            <a:endParaRPr lang="en-US"/>
          </a:p>
        </p:txBody>
      </p:sp>
    </p:spTree>
    <p:extLst>
      <p:ext uri="{BB962C8B-B14F-4D97-AF65-F5344CB8AC3E}">
        <p14:creationId xmlns:p14="http://schemas.microsoft.com/office/powerpoint/2010/main" val="209010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40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12</a:t>
            </a:fld>
            <a:endParaRPr lang="en-US"/>
          </a:p>
        </p:txBody>
      </p:sp>
    </p:spTree>
    <p:extLst>
      <p:ext uri="{BB962C8B-B14F-4D97-AF65-F5344CB8AC3E}">
        <p14:creationId xmlns:p14="http://schemas.microsoft.com/office/powerpoint/2010/main" val="1416210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4.xml"/><Relationship Id="rId5" Type="http://schemas.openxmlformats.org/officeDocument/2006/relationships/tags" Target="../tags/tag47.xml"/><Relationship Id="rId4" Type="http://schemas.openxmlformats.org/officeDocument/2006/relationships/tags" Target="../tags/tag46.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4.xml"/><Relationship Id="rId4" Type="http://schemas.openxmlformats.org/officeDocument/2006/relationships/tags" Target="../tags/tag5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4.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4.xml"/><Relationship Id="rId5" Type="http://schemas.openxmlformats.org/officeDocument/2006/relationships/tags" Target="../tags/tag73.xml"/><Relationship Id="rId4" Type="http://schemas.openxmlformats.org/officeDocument/2006/relationships/tags" Target="../tags/tag72.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4.xml"/><Relationship Id="rId4" Type="http://schemas.openxmlformats.org/officeDocument/2006/relationships/tags" Target="../tags/tag7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5.xml"/><Relationship Id="rId5" Type="http://schemas.openxmlformats.org/officeDocument/2006/relationships/tags" Target="../tags/tag88.xml"/><Relationship Id="rId4" Type="http://schemas.openxmlformats.org/officeDocument/2006/relationships/tags" Target="../tags/tag8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5.xml"/><Relationship Id="rId4" Type="http://schemas.openxmlformats.org/officeDocument/2006/relationships/tags" Target="../tags/tag100.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5.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5.xml"/><Relationship Id="rId5" Type="http://schemas.openxmlformats.org/officeDocument/2006/relationships/tags" Target="../tags/tag114.xml"/><Relationship Id="rId4" Type="http://schemas.openxmlformats.org/officeDocument/2006/relationships/tags" Target="../tags/tag11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5.xml"/><Relationship Id="rId4" Type="http://schemas.openxmlformats.org/officeDocument/2006/relationships/tags" Target="../tags/tag118.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5.xml"/><Relationship Id="rId5" Type="http://schemas.openxmlformats.org/officeDocument/2006/relationships/tags" Target="../tags/tag123.xml"/><Relationship Id="rId4" Type="http://schemas.openxmlformats.org/officeDocument/2006/relationships/tags" Target="../tags/tag12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78336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2042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4531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203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6004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1440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1583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7929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70547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86588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130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239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821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91882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7065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4260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933891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1386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0994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66160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25496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0075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1366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00275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44309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2198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8519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5039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860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0281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50226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19852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865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71397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05089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7886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4339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52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32270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67053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572002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647202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889625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47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102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2266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5895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74041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50878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21558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8557788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777198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65314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2023/11/7</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191417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8448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2023/11/7</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98601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2023/11/7</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89756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2023/11/7</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28460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2023/11/7</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8162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2023/11/7</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3537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2023/11/7</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504927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2023/11/7</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505293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2023/11/7</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041434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2023/11/7</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857887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2023/11/7</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2379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33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0096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7041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1308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80921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3518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8274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4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8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3.jpeg"/><Relationship Id="rId2" Type="http://schemas.openxmlformats.org/officeDocument/2006/relationships/slideLayout" Target="../slideLayouts/slideLayout60.xml"/><Relationship Id="rId16" Type="http://schemas.openxmlformats.org/officeDocument/2006/relationships/theme" Target="../theme/theme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2023/11/7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extLst>
      <p:ext uri="{BB962C8B-B14F-4D97-AF65-F5344CB8AC3E}">
        <p14:creationId xmlns:p14="http://schemas.microsoft.com/office/powerpoint/2010/main" val="394124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FDB5C0F-E05A-FBF9-54DF-B7E73AD7FFF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custDataLst>
      <p:tags r:id="rId13"/>
    </p:custDataLst>
    <p:extLst>
      <p:ext uri="{BB962C8B-B14F-4D97-AF65-F5344CB8AC3E}">
        <p14:creationId xmlns:p14="http://schemas.microsoft.com/office/powerpoint/2010/main" val="1897450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11/7/2023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2389551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2510751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6868446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457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85044952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emf"/><Relationship Id="rId11" Type="http://schemas.openxmlformats.org/officeDocument/2006/relationships/image" Target="../media/image24.emf"/><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6.xml"/><Relationship Id="rId1" Type="http://schemas.openxmlformats.org/officeDocument/2006/relationships/tags" Target="../tags/tag125.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8.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28.png"/><Relationship Id="rId4" Type="http://schemas.openxmlformats.org/officeDocument/2006/relationships/image" Target="../media/image60.pn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14.xml"/><Relationship Id="rId7" Type="http://schemas.openxmlformats.org/officeDocument/2006/relationships/image" Target="../media/image24.emf"/><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image" Target="../media/image34.svg"/><Relationship Id="rId5" Type="http://schemas.openxmlformats.org/officeDocument/2006/relationships/image" Target="../media/image22.png"/><Relationship Id="rId4" Type="http://schemas.openxmlformats.org/officeDocument/2006/relationships/image" Target="../media/image19.emf"/><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6.png"/><Relationship Id="rId7" Type="http://schemas.openxmlformats.org/officeDocument/2006/relationships/image" Target="../media/image33.emf"/><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4.emf"/><Relationship Id="rId5" Type="http://schemas.openxmlformats.org/officeDocument/2006/relationships/image" Target="../media/image32.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emf"/><Relationship Id="rId3" Type="http://schemas.openxmlformats.org/officeDocument/2006/relationships/notesSlide" Target="../notesSlides/notesSlide18.xml"/><Relationship Id="rId7" Type="http://schemas.openxmlformats.org/officeDocument/2006/relationships/image" Target="../media/image25.png"/><Relationship Id="rId12" Type="http://schemas.openxmlformats.org/officeDocument/2006/relationships/image" Target="../media/image33.emf"/><Relationship Id="rId17" Type="http://schemas.openxmlformats.org/officeDocument/2006/relationships/image" Target="../media/image75.wmf"/><Relationship Id="rId2" Type="http://schemas.openxmlformats.org/officeDocument/2006/relationships/slideLayout" Target="../slideLayouts/slideLayout7.xml"/><Relationship Id="rId16" Type="http://schemas.openxmlformats.org/officeDocument/2006/relationships/image" Target="../media/image74.png"/><Relationship Id="rId1" Type="http://schemas.openxmlformats.org/officeDocument/2006/relationships/control" Target="../activeX/activeX1.xml"/><Relationship Id="rId6" Type="http://schemas.openxmlformats.org/officeDocument/2006/relationships/image" Target="../media/image18.png"/><Relationship Id="rId11" Type="http://schemas.openxmlformats.org/officeDocument/2006/relationships/image" Target="../media/image71.png"/><Relationship Id="rId5" Type="http://schemas.openxmlformats.org/officeDocument/2006/relationships/image" Target="../media/image17.png"/><Relationship Id="rId15" Type="http://schemas.openxmlformats.org/officeDocument/2006/relationships/image" Target="../media/image7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emf"/><Relationship Id="rId3" Type="http://schemas.openxmlformats.org/officeDocument/2006/relationships/notesSlide" Target="../notesSlides/notesSlide19.xml"/><Relationship Id="rId7" Type="http://schemas.openxmlformats.org/officeDocument/2006/relationships/image" Target="../media/image25.png"/><Relationship Id="rId12" Type="http://schemas.openxmlformats.org/officeDocument/2006/relationships/image" Target="../media/image33.emf"/><Relationship Id="rId17" Type="http://schemas.openxmlformats.org/officeDocument/2006/relationships/image" Target="../media/image76.wmf"/><Relationship Id="rId2" Type="http://schemas.openxmlformats.org/officeDocument/2006/relationships/slideLayout" Target="../slideLayouts/slideLayout7.xml"/><Relationship Id="rId16" Type="http://schemas.openxmlformats.org/officeDocument/2006/relationships/image" Target="../media/image74.png"/><Relationship Id="rId1" Type="http://schemas.openxmlformats.org/officeDocument/2006/relationships/control" Target="../activeX/activeX2.xml"/><Relationship Id="rId6" Type="http://schemas.openxmlformats.org/officeDocument/2006/relationships/image" Target="../media/image18.png"/><Relationship Id="rId11" Type="http://schemas.openxmlformats.org/officeDocument/2006/relationships/image" Target="../media/image71.png"/><Relationship Id="rId5" Type="http://schemas.openxmlformats.org/officeDocument/2006/relationships/image" Target="../media/image17.png"/><Relationship Id="rId15" Type="http://schemas.openxmlformats.org/officeDocument/2006/relationships/image" Target="../media/image7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 Id="rId1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emf"/><Relationship Id="rId3" Type="http://schemas.openxmlformats.org/officeDocument/2006/relationships/notesSlide" Target="../notesSlides/notesSlide20.xml"/><Relationship Id="rId7" Type="http://schemas.openxmlformats.org/officeDocument/2006/relationships/image" Target="../media/image25.png"/><Relationship Id="rId12" Type="http://schemas.openxmlformats.org/officeDocument/2006/relationships/image" Target="../media/image33.emf"/><Relationship Id="rId17" Type="http://schemas.openxmlformats.org/officeDocument/2006/relationships/image" Target="../media/image77.wmf"/><Relationship Id="rId2" Type="http://schemas.openxmlformats.org/officeDocument/2006/relationships/slideLayout" Target="../slideLayouts/slideLayout7.xml"/><Relationship Id="rId16" Type="http://schemas.openxmlformats.org/officeDocument/2006/relationships/image" Target="../media/image74.png"/><Relationship Id="rId1" Type="http://schemas.openxmlformats.org/officeDocument/2006/relationships/control" Target="../activeX/activeX3.xml"/><Relationship Id="rId6" Type="http://schemas.openxmlformats.org/officeDocument/2006/relationships/image" Target="../media/image18.png"/><Relationship Id="rId11" Type="http://schemas.openxmlformats.org/officeDocument/2006/relationships/image" Target="../media/image71.png"/><Relationship Id="rId5" Type="http://schemas.openxmlformats.org/officeDocument/2006/relationships/image" Target="../media/image17.png"/><Relationship Id="rId15" Type="http://schemas.openxmlformats.org/officeDocument/2006/relationships/image" Target="../media/image7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 Id="rId14"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emf"/><Relationship Id="rId3" Type="http://schemas.openxmlformats.org/officeDocument/2006/relationships/notesSlide" Target="../notesSlides/notesSlide21.xml"/><Relationship Id="rId7" Type="http://schemas.openxmlformats.org/officeDocument/2006/relationships/image" Target="../media/image25.png"/><Relationship Id="rId12" Type="http://schemas.openxmlformats.org/officeDocument/2006/relationships/image" Target="../media/image33.emf"/><Relationship Id="rId17" Type="http://schemas.openxmlformats.org/officeDocument/2006/relationships/image" Target="../media/image78.wmf"/><Relationship Id="rId2" Type="http://schemas.openxmlformats.org/officeDocument/2006/relationships/slideLayout" Target="../slideLayouts/slideLayout7.xml"/><Relationship Id="rId16" Type="http://schemas.openxmlformats.org/officeDocument/2006/relationships/image" Target="../media/image74.png"/><Relationship Id="rId1" Type="http://schemas.openxmlformats.org/officeDocument/2006/relationships/control" Target="../activeX/activeX4.xml"/><Relationship Id="rId6" Type="http://schemas.openxmlformats.org/officeDocument/2006/relationships/image" Target="../media/image18.png"/><Relationship Id="rId11" Type="http://schemas.openxmlformats.org/officeDocument/2006/relationships/image" Target="../media/image71.png"/><Relationship Id="rId5" Type="http://schemas.openxmlformats.org/officeDocument/2006/relationships/image" Target="../media/image17.png"/><Relationship Id="rId15" Type="http://schemas.openxmlformats.org/officeDocument/2006/relationships/image" Target="../media/image7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 Id="rId1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8.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8.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5.png"/><Relationship Id="rId3" Type="http://schemas.openxmlformats.org/officeDocument/2006/relationships/image" Target="../media/image2.png"/><Relationship Id="rId7" Type="http://schemas.openxmlformats.org/officeDocument/2006/relationships/image" Target="../media/image26.png"/><Relationship Id="rId12"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3.emf"/><Relationship Id="rId5" Type="http://schemas.openxmlformats.org/officeDocument/2006/relationships/image" Target="../media/image18.png"/><Relationship Id="rId10" Type="http://schemas.openxmlformats.org/officeDocument/2006/relationships/image" Target="../media/image71.png"/><Relationship Id="rId4" Type="http://schemas.openxmlformats.org/officeDocument/2006/relationships/image" Target="../media/image17.pn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86.png"/><Relationship Id="rId5" Type="http://schemas.openxmlformats.org/officeDocument/2006/relationships/image" Target="../media/image10.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24.xml"/><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36.xml"/><Relationship Id="rId1" Type="http://schemas.openxmlformats.org/officeDocument/2006/relationships/tags" Target="../tags/tag127.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99.png"/><Relationship Id="rId3" Type="http://schemas.openxmlformats.org/officeDocument/2006/relationships/image" Target="../media/image2.png"/><Relationship Id="rId7" Type="http://schemas.openxmlformats.org/officeDocument/2006/relationships/image" Target="../media/image19.emf"/><Relationship Id="rId12" Type="http://schemas.openxmlformats.org/officeDocument/2006/relationships/image" Target="../media/image24.emf"/><Relationship Id="rId17" Type="http://schemas.openxmlformats.org/officeDocument/2006/relationships/image" Target="../media/image98.png"/><Relationship Id="rId2" Type="http://schemas.openxmlformats.org/officeDocument/2006/relationships/notesSlide" Target="../notesSlides/notesSlide27.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3.emf"/><Relationship Id="rId11" Type="http://schemas.openxmlformats.org/officeDocument/2006/relationships/image" Target="../media/image34.sv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97.svg"/><Relationship Id="rId1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100.png"/><Relationship Id="rId1" Type="http://schemas.openxmlformats.org/officeDocument/2006/relationships/slideLayout" Target="../slideLayouts/slideLayout60.xml"/><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7.gif"/><Relationship Id="rId7" Type="http://schemas.openxmlformats.org/officeDocument/2006/relationships/image" Target="../media/image41.gif"/><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0.gif"/><Relationship Id="rId11" Type="http://schemas.openxmlformats.org/officeDocument/2006/relationships/image" Target="../media/image45.png"/><Relationship Id="rId5" Type="http://schemas.openxmlformats.org/officeDocument/2006/relationships/image" Target="../media/image39.gif"/><Relationship Id="rId10" Type="http://schemas.openxmlformats.org/officeDocument/2006/relationships/image" Target="../media/image44.gif"/><Relationship Id="rId4" Type="http://schemas.openxmlformats.org/officeDocument/2006/relationships/image" Target="../media/image38.gif"/><Relationship Id="rId9" Type="http://schemas.openxmlformats.org/officeDocument/2006/relationships/image" Target="../media/image43.gif"/></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3.wdp"/><Relationship Id="rId3" Type="http://schemas.openxmlformats.org/officeDocument/2006/relationships/image" Target="../media/image46.jpg"/><Relationship Id="rId7" Type="http://schemas.openxmlformats.org/officeDocument/2006/relationships/image" Target="../media/image42.gif"/><Relationship Id="rId12" Type="http://schemas.openxmlformats.org/officeDocument/2006/relationships/image" Target="../media/image48.png"/><Relationship Id="rId2" Type="http://schemas.openxmlformats.org/officeDocument/2006/relationships/notesSlide" Target="../notesSlides/notesSlide5.xml"/><Relationship Id="rId16" Type="http://schemas.openxmlformats.org/officeDocument/2006/relationships/slide" Target="slide9.xml"/><Relationship Id="rId1" Type="http://schemas.openxmlformats.org/officeDocument/2006/relationships/slideLayout" Target="../slideLayouts/slideLayout24.xml"/><Relationship Id="rId6" Type="http://schemas.openxmlformats.org/officeDocument/2006/relationships/slide" Target="slide7.xml"/><Relationship Id="rId11" Type="http://schemas.microsoft.com/office/2007/relationships/hdphoto" Target="../media/hdphoto2.wdp"/><Relationship Id="rId5" Type="http://schemas.openxmlformats.org/officeDocument/2006/relationships/image" Target="../media/image39.gif"/><Relationship Id="rId15" Type="http://schemas.openxmlformats.org/officeDocument/2006/relationships/image" Target="../media/image50.gif"/><Relationship Id="rId10" Type="http://schemas.openxmlformats.org/officeDocument/2006/relationships/image" Target="../media/image47.png"/><Relationship Id="rId4" Type="http://schemas.openxmlformats.org/officeDocument/2006/relationships/slide" Target="slide6.xml"/><Relationship Id="rId9" Type="http://schemas.openxmlformats.org/officeDocument/2006/relationships/image" Target="../media/image43.gif"/><Relationship Id="rId14" Type="http://schemas.openxmlformats.org/officeDocument/2006/relationships/image" Target="../media/image49.gif"/></Relationships>
</file>

<file path=ppt/slides/_rels/slide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53.jpeg"/></Relationships>
</file>

<file path=ppt/slides/_rels/slide9.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26.png"/><Relationship Id="rId7" Type="http://schemas.openxmlformats.org/officeDocument/2006/relationships/image" Target="../media/image54.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1.jpeg"/><Relationship Id="rId5" Type="http://schemas.openxmlformats.org/officeDocument/2006/relationships/image" Target="../media/image32.png"/><Relationship Id="rId10" Type="http://schemas.openxmlformats.org/officeDocument/2006/relationships/image" Target="../media/image52.jpeg"/><Relationship Id="rId4" Type="http://schemas.openxmlformats.org/officeDocument/2006/relationships/image" Target="../media/image28.png"/><Relationship Id="rId9"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79CBD613-7B94-0F02-104E-56BDA7D77F0B}"/>
              </a:ext>
            </a:extLst>
          </p:cNvPr>
          <p:cNvPicPr>
            <a:picLocks noChangeAspect="1"/>
          </p:cNvPicPr>
          <p:nvPr/>
        </p:nvPicPr>
        <p:blipFill>
          <a:blip r:embed="rId16"/>
          <a:stretch>
            <a:fillRect/>
          </a:stretch>
        </p:blipFill>
        <p:spPr>
          <a:xfrm>
            <a:off x="4812751" y="203200"/>
            <a:ext cx="3048549" cy="883855"/>
          </a:xfrm>
          <a:prstGeom prst="rect">
            <a:avLst/>
          </a:prstGeom>
        </p:spPr>
      </p:pic>
      <p:pic>
        <p:nvPicPr>
          <p:cNvPr id="6" name="Picture 5">
            <a:extLst>
              <a:ext uri="{FF2B5EF4-FFF2-40B4-BE49-F238E27FC236}">
                <a16:creationId xmlns:a16="http://schemas.microsoft.com/office/drawing/2014/main" id="{ECB3F623-C0FA-EE6B-9831-D198828B9E2E}"/>
              </a:ext>
            </a:extLst>
          </p:cNvPr>
          <p:cNvPicPr>
            <a:picLocks noChangeAspect="1"/>
          </p:cNvPicPr>
          <p:nvPr/>
        </p:nvPicPr>
        <p:blipFill>
          <a:blip r:embed="rId17"/>
          <a:stretch>
            <a:fillRect/>
          </a:stretch>
        </p:blipFill>
        <p:spPr>
          <a:xfrm>
            <a:off x="-833569" y="784305"/>
            <a:ext cx="4499238" cy="1072989"/>
          </a:xfrm>
          <a:prstGeom prst="rect">
            <a:avLst/>
          </a:prstGeom>
        </p:spPr>
      </p:pic>
      <p:sp>
        <p:nvSpPr>
          <p:cNvPr id="10" name="TextBox 9">
            <a:extLst>
              <a:ext uri="{FF2B5EF4-FFF2-40B4-BE49-F238E27FC236}">
                <a16:creationId xmlns:a16="http://schemas.microsoft.com/office/drawing/2014/main" id="{0EF8B6DE-01F7-CA7D-0545-62A1501B19A9}"/>
              </a:ext>
            </a:extLst>
          </p:cNvPr>
          <p:cNvSpPr txBox="1"/>
          <p:nvPr/>
        </p:nvSpPr>
        <p:spPr>
          <a:xfrm>
            <a:off x="3657600" y="1460500"/>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a:t>
            </a:r>
          </a:p>
        </p:txBody>
      </p:sp>
      <p:pic>
        <p:nvPicPr>
          <p:cNvPr id="12" name="Picture 11">
            <a:extLst>
              <a:ext uri="{FF2B5EF4-FFF2-40B4-BE49-F238E27FC236}">
                <a16:creationId xmlns:a16="http://schemas.microsoft.com/office/drawing/2014/main" id="{36E1C357-FAF0-C36F-D237-2384F77345B8}"/>
              </a:ext>
            </a:extLst>
          </p:cNvPr>
          <p:cNvPicPr>
            <a:picLocks noChangeAspect="1"/>
          </p:cNvPicPr>
          <p:nvPr/>
        </p:nvPicPr>
        <p:blipFill>
          <a:blip r:embed="rId18"/>
          <a:stretch>
            <a:fillRect/>
          </a:stretch>
        </p:blipFill>
        <p:spPr>
          <a:xfrm>
            <a:off x="488681" y="2047623"/>
            <a:ext cx="12052837" cy="2889754"/>
          </a:xfrm>
          <a:prstGeom prst="rect">
            <a:avLst/>
          </a:prstGeom>
        </p:spPr>
      </p:pic>
    </p:spTree>
    <p:extLst>
      <p:ext uri="{BB962C8B-B14F-4D97-AF65-F5344CB8AC3E}">
        <p14:creationId xmlns:p14="http://schemas.microsoft.com/office/powerpoint/2010/main" val="248592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1+#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11900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cs typeface="+mn-cs"/>
                </a:rPr>
                <a:t>Mắt</a:t>
              </a:r>
              <a:r>
                <a:rPr kumimoji="0" lang="en-US" sz="4800" b="1" i="0" u="none" strike="noStrike" kern="0" cap="none" spc="0" normalizeH="0" baseline="0" noProof="0" dirty="0">
                  <a:ln>
                    <a:noFill/>
                  </a:ln>
                  <a:solidFill>
                    <a:srgbClr val="002060"/>
                  </a:solidFill>
                  <a:effectLst/>
                  <a:uLnTx/>
                  <a:uFillTx/>
                  <a:cs typeface="+mn-cs"/>
                </a:rPr>
                <a:t> </a:t>
              </a:r>
              <a:r>
                <a:rPr kumimoji="0" lang="en-US" sz="4800" b="1" i="0" u="none" strike="noStrike" kern="0" cap="none" spc="0" normalizeH="0" baseline="0" noProof="0" dirty="0" err="1">
                  <a:ln>
                    <a:noFill/>
                  </a:ln>
                  <a:solidFill>
                    <a:srgbClr val="002060"/>
                  </a:solidFill>
                  <a:effectLst/>
                  <a:uLnTx/>
                  <a:uFillTx/>
                  <a:cs typeface="+mn-cs"/>
                </a:rPr>
                <a:t>dõi</a:t>
              </a:r>
              <a:endParaRPr kumimoji="0" lang="en-US" sz="4800" b="1" i="0" u="none" strike="noStrike" kern="0" cap="none" spc="0" normalizeH="0" baseline="0" noProof="0" dirty="0">
                <a:ln>
                  <a:noFill/>
                </a:ln>
                <a:solidFill>
                  <a:srgbClr val="002060"/>
                </a:solidFill>
                <a:effectLst/>
                <a:uLnTx/>
                <a:uFillTx/>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Tai </a:t>
              </a:r>
              <a:r>
                <a:rPr kumimoji="0" lang="en-US" sz="4800" b="1" i="0" u="none" strike="noStrike" kern="0" cap="none" spc="0" normalizeH="0" baseline="0" noProof="0" dirty="0" err="1">
                  <a:ln>
                    <a:noFill/>
                  </a:ln>
                  <a:solidFill>
                    <a:srgbClr val="002060"/>
                  </a:solidFill>
                  <a:effectLst/>
                  <a:uLnTx/>
                  <a:uFillTx/>
                  <a:cs typeface="+mn-cs"/>
                </a:rPr>
                <a:t>nghe</a:t>
              </a:r>
              <a:endParaRPr kumimoji="0" lang="en-US" sz="4800" b="1" i="0" u="none" strike="noStrike" kern="0" cap="none" spc="0" normalizeH="0" baseline="0" noProof="0" dirty="0">
                <a:ln>
                  <a:noFill/>
                </a:ln>
                <a:solidFill>
                  <a:srgbClr val="002060"/>
                </a:solidFill>
                <a:effectLst/>
                <a:uLnTx/>
                <a:uFillTx/>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Tay </a:t>
              </a:r>
              <a:r>
                <a:rPr kumimoji="0" lang="en-US" sz="4800" b="1" i="0" u="none" strike="noStrike" kern="0" cap="none" spc="0" normalizeH="0" baseline="0" noProof="0" dirty="0" err="1">
                  <a:ln>
                    <a:noFill/>
                  </a:ln>
                  <a:solidFill>
                    <a:srgbClr val="002060"/>
                  </a:solidFill>
                  <a:effectLst/>
                  <a:uLnTx/>
                  <a:uFillTx/>
                  <a:cs typeface="+mn-cs"/>
                </a:rPr>
                <a:t>dò</a:t>
              </a:r>
              <a:endParaRPr kumimoji="0" lang="en-US" sz="4800" b="1" i="0" u="none" strike="noStrike" kern="0" cap="none" spc="0" normalizeH="0" baseline="0" noProof="0" dirty="0">
                <a:ln>
                  <a:noFill/>
                </a:ln>
                <a:solidFill>
                  <a:srgbClr val="002060"/>
                </a:solidFill>
                <a:effectLst/>
                <a:uLnTx/>
                <a:uFillTx/>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p14="http://schemas.microsoft.com/office/powerpoint/2010/main" val="60175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2" name="Rectangle: Rounded Corners 1">
            <a:extLst>
              <a:ext uri="{FF2B5EF4-FFF2-40B4-BE49-F238E27FC236}">
                <a16:creationId xmlns:a16="http://schemas.microsoft.com/office/drawing/2014/main" id="{81EE3520-BBC4-C49F-5F43-0621D6518C67}"/>
              </a:ext>
            </a:extLst>
          </p:cNvPr>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a:extLst>
              <a:ext uri="{FF2B5EF4-FFF2-40B4-BE49-F238E27FC236}">
                <a16:creationId xmlns:a16="http://schemas.microsoft.com/office/drawing/2014/main"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06ADEEA4-5517-5609-A833-301AD6A87719}"/>
              </a:ext>
            </a:extLst>
          </p:cNvPr>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ACEBA544-6BEE-603A-D717-C214EE64106B}"/>
              </a:ext>
            </a:extLst>
          </p:cNvPr>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5B5ACC32-83DE-CCD0-6915-D3D324DE3939}"/>
              </a:ext>
            </a:extLst>
          </p:cNvPr>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p14="http://schemas.microsoft.com/office/powerpoint/2010/main" val="231719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53F1CB0A-9A55-62AD-5249-7669014C0861}"/>
              </a:ext>
            </a:extLst>
          </p:cNvPr>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a:extLst>
              <a:ext uri="{FF2B5EF4-FFF2-40B4-BE49-F238E27FC236}">
                <a16:creationId xmlns:a16="http://schemas.microsoft.com/office/drawing/2014/main" id="{D3051C77-5E11-556A-7265-CA3594ED457F}"/>
              </a:ext>
            </a:extLst>
          </p:cNvPr>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98B572FD-17D4-0EB3-6FF9-96E236442EB0}"/>
              </a:ext>
            </a:extLst>
          </p:cNvPr>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B91B9BA6-9D33-5D00-01B6-FBE7C41E4587}"/>
              </a:ext>
            </a:extLst>
          </p:cNvPr>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a:extLst>
              <a:ext uri="{FF2B5EF4-FFF2-40B4-BE49-F238E27FC236}">
                <a16:creationId xmlns:a16="http://schemas.microsoft.com/office/drawing/2014/main" id="{06127770-562D-97D7-86C6-C9E8866B4C02}"/>
              </a:ext>
            </a:extLst>
          </p:cNvPr>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khéo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9792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a16="http://schemas.microsoft.com/office/drawing/2014/main"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CC2AD1F-0139-8C8C-7DC7-CD1156AB1D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a16="http://schemas.microsoft.com/office/drawing/2014/main"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i="1" dirty="0">
                <a:solidFill>
                  <a:prstClr val="black"/>
                </a:solidFill>
                <a:latin typeface="Calibri" panose="020F0502020204030204"/>
              </a:rPr>
              <a:t>Thanh </a:t>
            </a:r>
            <a:r>
              <a:rPr lang="en-US" sz="4400" b="1" i="1" dirty="0" err="1">
                <a:solidFill>
                  <a:prstClr val="black"/>
                </a:solidFill>
                <a:latin typeface="Calibri" panose="020F0502020204030204"/>
              </a:rPr>
              <a:t>âm</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của</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núi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extLst>
      <p:ext uri="{BB962C8B-B14F-4D97-AF65-F5344CB8AC3E}">
        <p14:creationId xmlns:p14="http://schemas.microsoft.com/office/powerpoint/2010/main" val="193034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b="1" dirty="0" err="1">
                <a:solidFill>
                  <a:prstClr val="black"/>
                </a:solidFill>
                <a:latin typeface="Calibri" panose="020F0502020204030204"/>
              </a:rPr>
              <a:t>Tây</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Bắc</a:t>
            </a:r>
            <a:r>
              <a:rPr lang="vi-VN" sz="4000" b="1"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000" b="1" dirty="0">
                <a:solidFill>
                  <a:prstClr val="black"/>
                </a:solidFill>
                <a:latin typeface="Calibri" panose="020F0502020204030204"/>
              </a:rPr>
              <a:t>Vấn vương (như vương vấn): </a:t>
            </a:r>
            <a:r>
              <a:rPr lang="vi-VN" sz="4000" dirty="0">
                <a:solidFill>
                  <a:prstClr val="black"/>
                </a:solidFill>
                <a:latin typeface="Calibri" panose="020F0502020204030204"/>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674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338E501-5F01-45DF-A68E-7338935FFB18}"/>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pic>
        <p:nvPicPr>
          <p:cNvPr id="14" name="图片 13">
            <a:extLst>
              <a:ext uri="{FF2B5EF4-FFF2-40B4-BE49-F238E27FC236}">
                <a16:creationId xmlns:a16="http://schemas.microsoft.com/office/drawing/2014/main" id="{6275037A-BB66-4F53-A858-24E86D68B564}"/>
              </a:ext>
            </a:extLst>
          </p:cNvPr>
          <p:cNvPicPr>
            <a:picLocks noChangeAspect="1"/>
          </p:cNvPicPr>
          <p:nvPr/>
        </p:nvPicPr>
        <p:blipFill>
          <a:blip r:embed="rId7"/>
          <a:stretch>
            <a:fillRect/>
          </a:stretch>
        </p:blipFill>
        <p:spPr>
          <a:xfrm>
            <a:off x="11779187" y="1203740"/>
            <a:ext cx="1371583" cy="512189"/>
          </a:xfrm>
          <a:prstGeom prst="rect">
            <a:avLst/>
          </a:prstGeom>
        </p:spPr>
      </p:pic>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8"/>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11"/>
          <a:stretch>
            <a:fillRect/>
          </a:stretch>
        </p:blipFill>
        <p:spPr>
          <a:xfrm rot="759396">
            <a:off x="536854" y="371352"/>
            <a:ext cx="1439053" cy="706097"/>
          </a:xfrm>
          <a:prstGeom prst="rect">
            <a:avLst/>
          </a:prstGeom>
        </p:spPr>
      </p:pic>
      <p:sp>
        <p:nvSpPr>
          <p:cNvPr id="6" name="TextBox 5">
            <a:extLst>
              <a:ext uri="{FF2B5EF4-FFF2-40B4-BE49-F238E27FC236}">
                <a16:creationId xmlns:a16="http://schemas.microsoft.com/office/drawing/2014/main" id="{778C495B-DF1C-ADC7-15D7-E76A59FA6065}"/>
              </a:ext>
            </a:extLst>
          </p:cNvPr>
          <p:cNvSpPr txBox="1"/>
          <p:nvPr/>
        </p:nvSpPr>
        <p:spPr>
          <a:xfrm>
            <a:off x="1137685" y="1494181"/>
            <a:ext cx="10154092" cy="4524315"/>
          </a:xfrm>
          <a:prstGeom prst="rect">
            <a:avLst/>
          </a:prstGeom>
          <a:solidFill>
            <a:schemeClr val="bg1"/>
          </a:solidFill>
        </p:spPr>
        <p:txBody>
          <a:bodyPr wrap="square" rtlCol="0">
            <a:spAutoFit/>
          </a:bodyPr>
          <a:lstStyle/>
          <a:p>
            <a:pPr algn="just"/>
            <a:r>
              <a:rPr lang="vi-VN" sz="3600" b="1" dirty="0">
                <a:solidFill>
                  <a:srgbClr val="004924"/>
                </a:solidFill>
                <a:latin typeface="Cambria" panose="02040503050406030204" pitchFamily="18" charset="0"/>
              </a:rPr>
              <a:t>- Đọc đúng từ ngữ, câu, đoạn và toàn bộ bài Thanh âm của núi.</a:t>
            </a:r>
          </a:p>
          <a:p>
            <a:pPr algn="just"/>
            <a:r>
              <a:rPr lang="vi-VN" sz="3600" b="1" dirty="0">
                <a:solidFill>
                  <a:srgbClr val="004924"/>
                </a:solidFill>
                <a:latin typeface="Cambria" panose="02040503050406030204" pitchFamily="18" charset="0"/>
              </a:rPr>
              <a:t>- Hiểu nghĩa của các từ ngữ, hình ảnh miêu tả cây khèn, tiếng khèn, người thổi khèn cùng cảnh vật miền núi Tây Bắc qua lời văn miêu tả, biểu cảm của tác giả.</a:t>
            </a:r>
          </a:p>
          <a:p>
            <a:pPr algn="just"/>
            <a:r>
              <a:rPr lang="vi-VN" sz="3600" b="1" dirty="0">
                <a:solidFill>
                  <a:srgbClr val="004924"/>
                </a:solidFill>
                <a:latin typeface="Cambria" panose="02040503050406030204" pitchFamily="18" charset="0"/>
              </a:rPr>
              <a:t>- Biết đọc diễn cảm phù hợp với lời kể, tả giàu hình ảnh, giàu cảm xúc trong bài. </a:t>
            </a:r>
          </a:p>
        </p:txBody>
      </p:sp>
      <p:pic>
        <p:nvPicPr>
          <p:cNvPr id="8" name="Picture 7">
            <a:extLst>
              <a:ext uri="{FF2B5EF4-FFF2-40B4-BE49-F238E27FC236}">
                <a16:creationId xmlns:a16="http://schemas.microsoft.com/office/drawing/2014/main" id="{E488F144-A395-6233-6C8A-22BB37DCA9B9}"/>
              </a:ext>
            </a:extLst>
          </p:cNvPr>
          <p:cNvPicPr>
            <a:picLocks noChangeAspect="1"/>
          </p:cNvPicPr>
          <p:nvPr/>
        </p:nvPicPr>
        <p:blipFill>
          <a:blip r:embed="rId12"/>
          <a:stretch>
            <a:fillRect/>
          </a:stretch>
        </p:blipFill>
        <p:spPr>
          <a:xfrm>
            <a:off x="2362090" y="469901"/>
            <a:ext cx="7980550" cy="1204166"/>
          </a:xfrm>
          <a:prstGeom prst="rect">
            <a:avLst/>
          </a:prstGeom>
        </p:spPr>
      </p:pic>
    </p:spTree>
    <p:extLst>
      <p:ext uri="{BB962C8B-B14F-4D97-AF65-F5344CB8AC3E}">
        <p14:creationId xmlns:p14="http://schemas.microsoft.com/office/powerpoint/2010/main" val="1674250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400" b="1" dirty="0">
                <a:solidFill>
                  <a:prstClr val="black"/>
                </a:solidFill>
                <a:latin typeface="Calibri" panose="020F0502020204030204"/>
              </a:rPr>
              <a:t>Huyền diệu: </a:t>
            </a:r>
            <a:r>
              <a:rPr lang="vi-VN" sz="4400" dirty="0">
                <a:solidFill>
                  <a:prstClr val="black"/>
                </a:solidFill>
                <a:latin typeface="Calibri" panose="020F0502020204030204"/>
              </a:rPr>
              <a:t>rất kì lạ, không thể hiểu hết được.</a:t>
            </a:r>
            <a:endParaRPr kumimoji="0" lang="vi-VN" sz="44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6521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ea typeface="等线" panose="02010600030101010101" pitchFamily="2" charset="-122"/>
              </a:rPr>
              <a:t>人教版六年级语文 课件</a:t>
            </a:r>
            <a:r>
              <a:rPr lang="en-US" altLang="zh-CN" sz="3200" dirty="0">
                <a:solidFill>
                  <a:prstClr val="black"/>
                </a:solidFill>
                <a:ea typeface="等线" panose="02010600030101010101" pitchFamily="2" charset="-122"/>
              </a:rPr>
              <a:t>PPT</a:t>
            </a:r>
            <a:r>
              <a:rPr lang="zh-CN" altLang="en-US" sz="3200" dirty="0">
                <a:solidFill>
                  <a:prstClr val="black"/>
                </a:solidFill>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cs typeface="Calibri" panose="020F0502020204030204" pitchFamily="34"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 1</a:t>
            </a:r>
          </a:p>
        </p:txBody>
      </p:sp>
      <p:cxnSp>
        <p:nvCxnSpPr>
          <p:cNvPr id="17" name="Straight Connector 16">
            <a:extLst>
              <a:ext uri="{FF2B5EF4-FFF2-40B4-BE49-F238E27FC236}">
                <a16:creationId xmlns:a16="http://schemas.microsoft.com/office/drawing/2014/main" id="{252F10FD-0B0B-0485-0D34-A665485A32D0}"/>
              </a:ext>
            </a:extLst>
          </p:cNvPr>
          <p:cNvCxnSpPr/>
          <p:nvPr/>
        </p:nvCxnSpPr>
        <p:spPr>
          <a:xfrm>
            <a:off x="4455042" y="4146697"/>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36971F-1FE0-277C-45F4-18B9DF2BA543}"/>
              </a:ext>
            </a:extLst>
          </p:cNvPr>
          <p:cNvCxnSpPr>
            <a:cxnSpLocks/>
          </p:cNvCxnSpPr>
          <p:nvPr/>
        </p:nvCxnSpPr>
        <p:spPr>
          <a:xfrm>
            <a:off x="6741042" y="4167962"/>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B705F07-82A9-D2B1-0176-458031FEF455}"/>
              </a:ext>
            </a:extLst>
          </p:cNvPr>
          <p:cNvCxnSpPr>
            <a:cxnSpLocks/>
          </p:cNvCxnSpPr>
          <p:nvPr/>
        </p:nvCxnSpPr>
        <p:spPr>
          <a:xfrm>
            <a:off x="9707526" y="4146697"/>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4509EC-A5CC-6091-E4E1-4AE0DC78065D}"/>
              </a:ext>
            </a:extLst>
          </p:cNvPr>
          <p:cNvCxnSpPr>
            <a:cxnSpLocks/>
          </p:cNvCxnSpPr>
          <p:nvPr/>
        </p:nvCxnSpPr>
        <p:spPr>
          <a:xfrm>
            <a:off x="691116" y="4720855"/>
            <a:ext cx="3583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34CC20D-BB3C-94A0-975B-EA7B6B8183C5}"/>
              </a:ext>
            </a:extLst>
          </p:cNvPr>
          <p:cNvSpPr txBox="1"/>
          <p:nvPr/>
        </p:nvSpPr>
        <p:spPr>
          <a:xfrm>
            <a:off x="8916238" y="5415266"/>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8858160" imgH="1346040"/>
        </mc:Choice>
        <mc:Fallback>
          <p:control name="TextBox1" r:id="rId1" imgW="8858160" imgH="134604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7924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cs typeface="Calibri" panose="020F0502020204030204" pitchFamily="34" charset="0"/>
              </a:rPr>
              <a:t> 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2</a:t>
            </a:r>
          </a:p>
        </p:txBody>
      </p:sp>
    </p:spTree>
    <p:controls>
      <mc:AlternateContent xmlns:mc="http://schemas.openxmlformats.org/markup-compatibility/2006">
        <mc:Choice xmlns:v="urn:schemas-microsoft-com:vml" Requires="v">
          <p:control name="TextBox1" r:id="rId1" imgW="8858160" imgH="1346040"/>
        </mc:Choice>
        <mc:Fallback>
          <p:control name="TextBox1" r:id="rId1" imgW="8858160" imgH="134604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03233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3</a:t>
            </a:r>
          </a:p>
        </p:txBody>
      </p:sp>
    </p:spTree>
    <p:controls>
      <mc:AlternateContent xmlns:mc="http://schemas.openxmlformats.org/markup-compatibility/2006">
        <mc:Choice xmlns:v="urn:schemas-microsoft-com:vml" Requires="v">
          <p:control name="TextBox1" r:id="rId1" imgW="8858160" imgH="1346040"/>
        </mc:Choice>
        <mc:Fallback>
          <p:control name="TextBox1" r:id="rId1" imgW="8858160" imgH="134604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03496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a:extLst>
              <a:ext uri="{FF2B5EF4-FFF2-40B4-BE49-F238E27FC236}">
                <a16:creationId xmlns:a16="http://schemas.microsoft.com/office/drawing/2014/main" id="{364A63AC-7388-B39D-3E56-FED0FFF10C72}"/>
              </a:ext>
            </a:extLst>
          </p:cNvPr>
          <p:cNvCxnSpPr>
            <a:cxnSpLocks/>
          </p:cNvCxnSpPr>
          <p:nvPr/>
        </p:nvCxnSpPr>
        <p:spPr>
          <a:xfrm flipH="1">
            <a:off x="3476847" y="297711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BC22F9-413E-FB50-B0B2-6955497F04A5}"/>
              </a:ext>
            </a:extLst>
          </p:cNvPr>
          <p:cNvCxnSpPr>
            <a:cxnSpLocks/>
          </p:cNvCxnSpPr>
          <p:nvPr/>
        </p:nvCxnSpPr>
        <p:spPr>
          <a:xfrm flipH="1">
            <a:off x="1818168"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F4C777-ED25-2B64-6E7E-908C0D406810}"/>
              </a:ext>
            </a:extLst>
          </p:cNvPr>
          <p:cNvCxnSpPr>
            <a:cxnSpLocks/>
          </p:cNvCxnSpPr>
          <p:nvPr/>
        </p:nvCxnSpPr>
        <p:spPr>
          <a:xfrm flipH="1">
            <a:off x="11451266"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FDFEDA-2013-A9AA-676C-31C0A8BA55CA}"/>
              </a:ext>
            </a:extLst>
          </p:cNvPr>
          <p:cNvCxnSpPr>
            <a:cxnSpLocks/>
          </p:cNvCxnSpPr>
          <p:nvPr/>
        </p:nvCxnSpPr>
        <p:spPr>
          <a:xfrm flipH="1">
            <a:off x="11546959" y="349811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3121E9-94F4-62AC-82B0-1C42F1C2CD66}"/>
              </a:ext>
            </a:extLst>
          </p:cNvPr>
          <p:cNvCxnSpPr>
            <a:cxnSpLocks/>
          </p:cNvCxnSpPr>
          <p:nvPr/>
        </p:nvCxnSpPr>
        <p:spPr>
          <a:xfrm flipH="1">
            <a:off x="8846289" y="461453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6BF49-A484-F3EE-7E5C-4584369135F8}"/>
              </a:ext>
            </a:extLst>
          </p:cNvPr>
          <p:cNvCxnSpPr>
            <a:cxnSpLocks/>
          </p:cNvCxnSpPr>
          <p:nvPr/>
        </p:nvCxnSpPr>
        <p:spPr>
          <a:xfrm flipH="1">
            <a:off x="1573619" y="513552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BF993D-A4E4-A5F8-D1E7-CD5009541452}"/>
              </a:ext>
            </a:extLst>
          </p:cNvPr>
          <p:cNvCxnSpPr>
            <a:cxnSpLocks/>
          </p:cNvCxnSpPr>
          <p:nvPr/>
        </p:nvCxnSpPr>
        <p:spPr>
          <a:xfrm flipH="1">
            <a:off x="10643191" y="512489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3836D9-4AD0-5B3A-6E71-5E1DB89BDDFD}"/>
              </a:ext>
            </a:extLst>
          </p:cNvPr>
          <p:cNvCxnSpPr>
            <a:cxnSpLocks/>
          </p:cNvCxnSpPr>
          <p:nvPr/>
        </p:nvCxnSpPr>
        <p:spPr>
          <a:xfrm flipH="1">
            <a:off x="6539023" y="574158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C2CCF7-37C6-DE05-F8E3-1A243AB417D4}"/>
              </a:ext>
            </a:extLst>
          </p:cNvPr>
          <p:cNvCxnSpPr>
            <a:cxnSpLocks/>
          </p:cNvCxnSpPr>
          <p:nvPr/>
        </p:nvCxnSpPr>
        <p:spPr>
          <a:xfrm flipH="1">
            <a:off x="6624084" y="576284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8858160" imgH="1346040"/>
        </mc:Choice>
        <mc:Fallback>
          <p:control name="TextBox1" r:id="rId1" imgW="8858160" imgH="134604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16460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11DBB3A-A8B1-2491-8DBE-15978033E9F1}"/>
              </a:ext>
            </a:extLst>
          </p:cNvPr>
          <p:cNvGrpSpPr/>
          <p:nvPr/>
        </p:nvGrpSpPr>
        <p:grpSpPr>
          <a:xfrm>
            <a:off x="4949848" y="2190114"/>
            <a:ext cx="6840681" cy="3194191"/>
            <a:chOff x="535741" y="1707583"/>
            <a:chExt cx="6840681" cy="3194190"/>
          </a:xfrm>
        </p:grpSpPr>
        <p:grpSp>
          <p:nvGrpSpPr>
            <p:cNvPr id="27" name="Group 26">
              <a:extLst>
                <a:ext uri="{FF2B5EF4-FFF2-40B4-BE49-F238E27FC236}">
                  <a16:creationId xmlns:a16="http://schemas.microsoft.com/office/drawing/2014/main" id="{A9F2683F-1743-AA49-0C81-A95676BA77ED}"/>
                </a:ext>
              </a:extLst>
            </p:cNvPr>
            <p:cNvGrpSpPr/>
            <p:nvPr/>
          </p:nvGrpSpPr>
          <p:grpSpPr>
            <a:xfrm>
              <a:off x="535741" y="2511864"/>
              <a:ext cx="6840681" cy="2389909"/>
              <a:chOff x="5351318" y="4311147"/>
              <a:chExt cx="6840681" cy="2389909"/>
            </a:xfrm>
            <a:solidFill>
              <a:srgbClr val="FFFFCC"/>
            </a:solidFill>
          </p:grpSpPr>
          <p:sp>
            <p:nvSpPr>
              <p:cNvPr id="30" name="Rectangle: Rounded Corners 29">
                <a:extLst>
                  <a:ext uri="{FF2B5EF4-FFF2-40B4-BE49-F238E27FC236}">
                    <a16:creationId xmlns:a16="http://schemas.microsoft.com/office/drawing/2014/main" id="{E205D9F0-A3E6-B2AB-612F-3AEE90A09D1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1" name="Group 30">
                <a:extLst>
                  <a:ext uri="{FF2B5EF4-FFF2-40B4-BE49-F238E27FC236}">
                    <a16:creationId xmlns:a16="http://schemas.microsoft.com/office/drawing/2014/main" id="{E63483B8-F5A7-2777-EAC9-219CA69E5D03}"/>
                  </a:ext>
                </a:extLst>
              </p:cNvPr>
              <p:cNvGrpSpPr/>
              <p:nvPr/>
            </p:nvGrpSpPr>
            <p:grpSpPr>
              <a:xfrm>
                <a:off x="7848306" y="4505769"/>
                <a:ext cx="1916933" cy="698087"/>
                <a:chOff x="7938042" y="4498699"/>
                <a:chExt cx="2135833" cy="786591"/>
              </a:xfrm>
              <a:grpFill/>
            </p:grpSpPr>
            <p:pic>
              <p:nvPicPr>
                <p:cNvPr id="40" name="Picture 39" descr="Icon&#10;&#10;Description automatically generated">
                  <a:extLst>
                    <a:ext uri="{FF2B5EF4-FFF2-40B4-BE49-F238E27FC236}">
                      <a16:creationId xmlns:a16="http://schemas.microsoft.com/office/drawing/2014/main" id="{36F91750-FC6A-9E47-0C9E-A0F6646C9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a:extLst>
                    <a:ext uri="{FF2B5EF4-FFF2-40B4-BE49-F238E27FC236}">
                      <a16:creationId xmlns:a16="http://schemas.microsoft.com/office/drawing/2014/main" id="{CD750641-007B-2F12-6FE7-DB030C455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C5DD1A8B-604D-503D-2F8E-8C4F6E945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a:extLst>
                  <a:ext uri="{FF2B5EF4-FFF2-40B4-BE49-F238E27FC236}">
                    <a16:creationId xmlns:a16="http://schemas.microsoft.com/office/drawing/2014/main" id="{F1113C0B-E816-A041-8E93-DF594F4F0152}"/>
                  </a:ext>
                </a:extLst>
              </p:cNvPr>
              <p:cNvGrpSpPr/>
              <p:nvPr/>
            </p:nvGrpSpPr>
            <p:grpSpPr>
              <a:xfrm>
                <a:off x="7843282" y="5133562"/>
                <a:ext cx="1935526" cy="692431"/>
                <a:chOff x="7872868" y="4435004"/>
                <a:chExt cx="2216677" cy="790399"/>
              </a:xfrm>
              <a:grpFill/>
            </p:grpSpPr>
            <p:pic>
              <p:nvPicPr>
                <p:cNvPr id="37" name="Picture 36" descr="Icon&#10;&#10;Description automatically generated">
                  <a:extLst>
                    <a:ext uri="{FF2B5EF4-FFF2-40B4-BE49-F238E27FC236}">
                      <a16:creationId xmlns:a16="http://schemas.microsoft.com/office/drawing/2014/main" id="{6E3088C0-C391-40C0-C5BC-382A01610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a:extLst>
                    <a:ext uri="{FF2B5EF4-FFF2-40B4-BE49-F238E27FC236}">
                      <a16:creationId xmlns:a16="http://schemas.microsoft.com/office/drawing/2014/main" id="{E852EC0D-4D15-A771-243A-919D89901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A031D3CA-939E-F322-ED90-8345E1099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a:extLst>
                  <a:ext uri="{FF2B5EF4-FFF2-40B4-BE49-F238E27FC236}">
                    <a16:creationId xmlns:a16="http://schemas.microsoft.com/office/drawing/2014/main" id="{2A7AD27F-BFC9-DE89-DEE9-712E435AF72F}"/>
                  </a:ext>
                </a:extLst>
              </p:cNvPr>
              <p:cNvGrpSpPr/>
              <p:nvPr/>
            </p:nvGrpSpPr>
            <p:grpSpPr>
              <a:xfrm>
                <a:off x="10125528" y="5659583"/>
                <a:ext cx="1915391" cy="682868"/>
                <a:chOff x="7935191" y="4561610"/>
                <a:chExt cx="2134115" cy="769441"/>
              </a:xfrm>
              <a:grpFill/>
            </p:grpSpPr>
            <p:pic>
              <p:nvPicPr>
                <p:cNvPr id="34" name="Picture 33" descr="Icon&#10;&#10;Description automatically generated">
                  <a:extLst>
                    <a:ext uri="{FF2B5EF4-FFF2-40B4-BE49-F238E27FC236}">
                      <a16:creationId xmlns:a16="http://schemas.microsoft.com/office/drawing/2014/main" id="{C104910C-55E4-4DDD-7AE9-398E4E277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a:extLst>
                    <a:ext uri="{FF2B5EF4-FFF2-40B4-BE49-F238E27FC236}">
                      <a16:creationId xmlns:a16="http://schemas.microsoft.com/office/drawing/2014/main" id="{4FCDDD35-B815-51AB-384A-0966B0EEE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403E97B9-9B76-AF7E-58FC-582B9B4E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a:extLst>
                <a:ext uri="{FF2B5EF4-FFF2-40B4-BE49-F238E27FC236}">
                  <a16:creationId xmlns:a16="http://schemas.microsoft.com/office/drawing/2014/main" id="{4819817D-3CF4-581C-7606-44CEFD4EFC6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3" name="Rectangle: Rounded Corners 42">
            <a:extLst>
              <a:ext uri="{FF2B5EF4-FFF2-40B4-BE49-F238E27FC236}">
                <a16:creationId xmlns:a16="http://schemas.microsoft.com/office/drawing/2014/main" id="{A867A147-A278-838A-AA19-6ABF5962581F}"/>
              </a:ext>
            </a:extLst>
          </p:cNvPr>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46DA249D-DBCE-52A1-C59A-582F59FEA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1281168"/>
            <a:ext cx="4179012" cy="5210259"/>
          </a:xfrm>
          <a:prstGeom prst="rect">
            <a:avLst/>
          </a:prstGeom>
        </p:spPr>
      </p:pic>
    </p:spTree>
    <p:extLst>
      <p:ext uri="{BB962C8B-B14F-4D97-AF65-F5344CB8AC3E}">
        <p14:creationId xmlns:p14="http://schemas.microsoft.com/office/powerpoint/2010/main" val="25038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p14="http://schemas.microsoft.com/office/powerpoint/2010/main" val="1405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1641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a16="http://schemas.microsoft.com/office/drawing/2014/main"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38807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9149EA-96AD-0F49-C764-3EEA0356ECA1}"/>
              </a:ext>
            </a:extLst>
          </p:cNvPr>
          <p:cNvGrpSpPr/>
          <p:nvPr/>
        </p:nvGrpSpPr>
        <p:grpSpPr>
          <a:xfrm>
            <a:off x="2717800" y="646765"/>
            <a:ext cx="8902700" cy="4865036"/>
            <a:chOff x="1376032" y="2499951"/>
            <a:chExt cx="7873604" cy="1230334"/>
          </a:xfrm>
        </p:grpSpPr>
        <p:sp>
          <p:nvSpPr>
            <p:cNvPr id="8" name="Rectangle: Rounded Corners 7">
              <a:extLst>
                <a:ext uri="{FF2B5EF4-FFF2-40B4-BE49-F238E27FC236}">
                  <a16:creationId xmlns:a16="http://schemas.microsoft.com/office/drawing/2014/main" id="{3A979303-F9A6-AF25-3BDF-52FD26AEEDF6}"/>
                </a:ext>
              </a:extLst>
            </p:cNvPr>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39686622-D23E-478F-CE10-089D60EA78CE}"/>
                </a:ext>
              </a:extLst>
            </p:cNvPr>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a16="http://schemas.microsoft.com/office/drawing/2014/main" id="{103A0F89-8817-F70C-7611-8423D399F4D5}"/>
              </a:ext>
            </a:extLst>
          </p:cNvPr>
          <p:cNvPicPr>
            <a:picLocks noChangeAspect="1"/>
          </p:cNvPicPr>
          <p:nvPr/>
        </p:nvPicPr>
        <p:blipFill>
          <a:blip r:embed="rId3"/>
          <a:stretch>
            <a:fillRect/>
          </a:stretch>
        </p:blipFill>
        <p:spPr>
          <a:xfrm>
            <a:off x="720091" y="901530"/>
            <a:ext cx="2011854" cy="926672"/>
          </a:xfrm>
          <a:prstGeom prst="rect">
            <a:avLst/>
          </a:prstGeom>
        </p:spPr>
      </p:pic>
      <p:sp>
        <p:nvSpPr>
          <p:cNvPr id="13" name="Oval 12">
            <a:extLst>
              <a:ext uri="{FF2B5EF4-FFF2-40B4-BE49-F238E27FC236}">
                <a16:creationId xmlns:a16="http://schemas.microsoft.com/office/drawing/2014/main" id="{F676F3CD-E47A-C2E6-64C1-C882BB614847}"/>
              </a:ext>
            </a:extLst>
          </p:cNvPr>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3"/>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7D8663C1-22D6-30E1-4F54-17CAE7188947}"/>
              </a:ext>
            </a:extLst>
          </p:cNvPr>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kh</a:t>
            </a:r>
            <a:r>
              <a:rPr lang="en-US" sz="3600" i="1">
                <a:solidFill>
                  <a:prstClr val="black"/>
                </a:solidFill>
                <a:latin typeface="Cambria" panose="02040503050406030204" pitchFamily="18" charset="0"/>
                <a:ea typeface="Cambria" panose="02040503050406030204" pitchFamily="18" charset="0"/>
              </a:rPr>
              <a:t>è</a:t>
            </a:r>
            <a:r>
              <a:rPr lang="vi-VN" sz="3600" i="1">
                <a:solidFill>
                  <a:prstClr val="black"/>
                </a:solidFill>
                <a:latin typeface="Cambria" panose="02040503050406030204" pitchFamily="18" charset="0"/>
                <a:ea typeface="Cambria" panose="02040503050406030204" pitchFamily="18" charset="0"/>
              </a:rPr>
              <a:t>n </a:t>
            </a:r>
            <a:r>
              <a:rPr lang="vi-VN" sz="3600" i="1" dirty="0">
                <a:solidFill>
                  <a:prstClr val="black"/>
                </a:solidFill>
                <a:latin typeface="Cambria" panose="02040503050406030204" pitchFamily="18" charset="0"/>
                <a:ea typeface="Cambria" panose="02040503050406030204" pitchFamily="18" charset="0"/>
              </a:rPr>
              <a:t>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363929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6"/>
          <a:stretch>
            <a:fillRect/>
          </a:stretch>
        </p:blipFill>
        <p:spPr>
          <a:xfrm>
            <a:off x="6390453" y="858728"/>
            <a:ext cx="1371583" cy="512189"/>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7"/>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2"/>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3"/>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4"/>
          <a:stretch>
            <a:fillRect/>
          </a:stretch>
        </p:blipFill>
        <p:spPr>
          <a:xfrm>
            <a:off x="-77750" y="2818251"/>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5"/>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6"/>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1BFB7921-B66D-C61A-76E5-CF15586FE002}"/>
              </a:ext>
            </a:extLst>
          </p:cNvPr>
          <p:cNvPicPr>
            <a:picLocks noChangeAspect="1"/>
          </p:cNvPicPr>
          <p:nvPr/>
        </p:nvPicPr>
        <p:blipFill>
          <a:blip r:embed="rId17"/>
          <a:stretch>
            <a:fillRect/>
          </a:stretch>
        </p:blipFill>
        <p:spPr>
          <a:xfrm>
            <a:off x="3768289" y="210522"/>
            <a:ext cx="3974937" cy="1694835"/>
          </a:xfrm>
          <a:prstGeom prst="rect">
            <a:avLst/>
          </a:prstGeom>
        </p:spPr>
      </p:pic>
      <p:pic>
        <p:nvPicPr>
          <p:cNvPr id="3" name="Picture 2">
            <a:extLst>
              <a:ext uri="{FF2B5EF4-FFF2-40B4-BE49-F238E27FC236}">
                <a16:creationId xmlns:a16="http://schemas.microsoft.com/office/drawing/2014/main" id="{9874BDBC-954F-1018-C1FB-D1946C8C180E}"/>
              </a:ext>
            </a:extLst>
          </p:cNvPr>
          <p:cNvPicPr>
            <a:picLocks noChangeAspect="1"/>
          </p:cNvPicPr>
          <p:nvPr/>
        </p:nvPicPr>
        <p:blipFill>
          <a:blip r:embed="rId18">
            <a:duotone>
              <a:prstClr val="black"/>
              <a:schemeClr val="accent4">
                <a:tint val="45000"/>
                <a:satMod val="400000"/>
              </a:schemeClr>
            </a:duotone>
          </a:blip>
          <a:stretch>
            <a:fillRect/>
          </a:stretch>
        </p:blipFill>
        <p:spPr>
          <a:xfrm>
            <a:off x="542102" y="2155762"/>
            <a:ext cx="10193395" cy="3639627"/>
          </a:xfrm>
          <a:prstGeom prst="rect">
            <a:avLst/>
          </a:prstGeom>
        </p:spPr>
      </p:pic>
    </p:spTree>
    <p:extLst>
      <p:ext uri="{BB962C8B-B14F-4D97-AF65-F5344CB8AC3E}">
        <p14:creationId xmlns:p14="http://schemas.microsoft.com/office/powerpoint/2010/main" val="195095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6"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789996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tộc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vừa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xuất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trò</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endParaRPr lang="en-US" sz="4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26" name="Picture 2" descr="Độc tấu đàn Tơ rưng “Mùa hái quả” - YouTube">
            <a:extLst>
              <a:ext uri="{FF2B5EF4-FFF2-40B4-BE49-F238E27FC236}">
                <a16:creationId xmlns:a16="http://schemas.microsoft.com/office/drawing/2014/main" id="{16FFA8E6-15F0-4FEC-C660-AEC7F8E6CF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Đàn bầu - kết tinh của văn hóa Việt - Vĩnh Long Online">
            <a:extLst>
              <a:ext uri="{FF2B5EF4-FFF2-40B4-BE49-F238E27FC236}">
                <a16:creationId xmlns:a16="http://schemas.microsoft.com/office/drawing/2014/main" id="{4AC0CD63-5BC9-3E56-660D-55BDFED5E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6.xml><?xml version="1.0" encoding="utf-8"?>
<p:tagLst xmlns:a="http://schemas.openxmlformats.org/drawingml/2006/main" xmlns:r="http://schemas.openxmlformats.org/officeDocument/2006/relationships" xmlns:p="http://schemas.openxmlformats.org/presentationml/2006/main">
  <p:tag name="PA" val="v3.2.0"/>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2778</Words>
  <Application>Microsoft Office PowerPoint</Application>
  <PresentationFormat>Widescreen</PresentationFormat>
  <Paragraphs>162</Paragraphs>
  <Slides>39</Slides>
  <Notes>27</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39</vt:i4>
      </vt:variant>
    </vt:vector>
  </HeadingPairs>
  <TitlesOfParts>
    <vt:vector size="58" baseType="lpstr">
      <vt:lpstr>等线</vt:lpstr>
      <vt:lpstr>汉仪粗宋简</vt:lpstr>
      <vt:lpstr>#9Slide07 HoneyCream</vt:lpstr>
      <vt:lpstr>Arial</vt:lpstr>
      <vt:lpstr>Calibri</vt:lpstr>
      <vt:lpstr>Calibri Light</vt:lpstr>
      <vt:lpstr>Cambria</vt:lpstr>
      <vt:lpstr>SVN-Newton</vt:lpstr>
      <vt:lpstr>SVN-Ready</vt:lpstr>
      <vt:lpstr>Tahoma</vt:lpstr>
      <vt:lpstr>Times New Roman</vt:lpstr>
      <vt:lpstr>Wingdings</vt:lpstr>
      <vt:lpstr>Office 主题​​</vt:lpstr>
      <vt:lpstr>1_Office 主题​​</vt:lpstr>
      <vt:lpstr>Office Theme</vt:lpstr>
      <vt:lpstr>2_Office 主题​​</vt:lpstr>
      <vt:lpstr>3_Office 主题​​</vt:lpstr>
      <vt:lpstr>自定义设计方案</vt:lpstr>
      <vt:lpstr>4_Office 主题​​</vt:lpstr>
      <vt:lpstr>PowerPoint Presentation</vt:lpstr>
      <vt:lpstr>PowerPoint Presentation</vt:lpstr>
      <vt:lpstr>PowerPoint Presentation</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70</cp:revision>
  <dcterms:created xsi:type="dcterms:W3CDTF">2023-07-19T08:30:23Z</dcterms:created>
  <dcterms:modified xsi:type="dcterms:W3CDTF">2023-11-07T03:43:57Z</dcterms:modified>
</cp:coreProperties>
</file>