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6"/>
  </p:notesMasterIdLst>
  <p:sldIdLst>
    <p:sldId id="329" r:id="rId2"/>
    <p:sldId id="263" r:id="rId3"/>
    <p:sldId id="331" r:id="rId4"/>
    <p:sldId id="332" r:id="rId5"/>
    <p:sldId id="333" r:id="rId6"/>
    <p:sldId id="334" r:id="rId7"/>
    <p:sldId id="335" r:id="rId8"/>
    <p:sldId id="336" r:id="rId9"/>
    <p:sldId id="337" r:id="rId10"/>
    <p:sldId id="338" r:id="rId11"/>
    <p:sldId id="341" r:id="rId12"/>
    <p:sldId id="343" r:id="rId13"/>
    <p:sldId id="345" r:id="rId14"/>
    <p:sldId id="34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8E5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99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6DDD14-6E20-46F1-9E89-0D11E4996233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05A369-B68B-4A10-9430-B25532A0B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207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9/25/2025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196688311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29454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725666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37917957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407112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3398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814457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48449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109995811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958434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196213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15942E7-6A57-F983-3DE2-CB28CF786FF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3358" y="133648"/>
            <a:ext cx="1963510" cy="196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200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40.sv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microsoft.com/office/2007/relationships/hdphoto" Target="../media/hdphoto2.wdp"/><Relationship Id="rId7" Type="http://schemas.openxmlformats.org/officeDocument/2006/relationships/image" Target="../media/image19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gif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9">
            <a:extLst>
              <a:ext uri="{FF2B5EF4-FFF2-40B4-BE49-F238E27FC236}">
                <a16:creationId xmlns:a16="http://schemas.microsoft.com/office/drawing/2014/main" id="{E1C58A8A-7ABD-8883-88F3-67F690A8E15F}"/>
              </a:ext>
            </a:extLst>
          </p:cNvPr>
          <p:cNvSpPr/>
          <p:nvPr/>
        </p:nvSpPr>
        <p:spPr>
          <a:xfrm>
            <a:off x="942975" y="109343"/>
            <a:ext cx="9753600" cy="3569736"/>
          </a:xfrm>
          <a:custGeom>
            <a:avLst/>
            <a:gdLst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2188" h="3569736" fill="none" extrusionOk="0">
                <a:moveTo>
                  <a:pt x="0" y="357330"/>
                </a:moveTo>
                <a:cubicBezTo>
                  <a:pt x="10505" y="258489"/>
                  <a:pt x="213101" y="-18918"/>
                  <a:pt x="416359" y="0"/>
                </a:cubicBezTo>
                <a:cubicBezTo>
                  <a:pt x="4368815" y="181815"/>
                  <a:pt x="6902389" y="-221495"/>
                  <a:pt x="8045828" y="0"/>
                </a:cubicBezTo>
                <a:cubicBezTo>
                  <a:pt x="8195911" y="-12800"/>
                  <a:pt x="8482111" y="144702"/>
                  <a:pt x="8462188" y="357330"/>
                </a:cubicBezTo>
                <a:cubicBezTo>
                  <a:pt x="8487181" y="1284541"/>
                  <a:pt x="8643600" y="2670259"/>
                  <a:pt x="8462188" y="3212405"/>
                </a:cubicBezTo>
                <a:cubicBezTo>
                  <a:pt x="8411380" y="3460071"/>
                  <a:pt x="8315169" y="3568408"/>
                  <a:pt x="8045828" y="3569736"/>
                </a:cubicBezTo>
                <a:cubicBezTo>
                  <a:pt x="5211794" y="3479672"/>
                  <a:pt x="1983151" y="3500335"/>
                  <a:pt x="416359" y="3569736"/>
                </a:cubicBezTo>
                <a:cubicBezTo>
                  <a:pt x="174602" y="3500206"/>
                  <a:pt x="1574" y="3483945"/>
                  <a:pt x="0" y="3212405"/>
                </a:cubicBezTo>
                <a:cubicBezTo>
                  <a:pt x="-276263" y="1811739"/>
                  <a:pt x="3989" y="651214"/>
                  <a:pt x="0" y="357330"/>
                </a:cubicBezTo>
                <a:close/>
              </a:path>
              <a:path w="8462188" h="3569736" stroke="0" extrusionOk="0">
                <a:moveTo>
                  <a:pt x="0" y="357330"/>
                </a:moveTo>
                <a:cubicBezTo>
                  <a:pt x="-29998" y="151866"/>
                  <a:pt x="213814" y="8353"/>
                  <a:pt x="416359" y="0"/>
                </a:cubicBezTo>
                <a:cubicBezTo>
                  <a:pt x="1267743" y="-412793"/>
                  <a:pt x="6780082" y="332455"/>
                  <a:pt x="8045828" y="0"/>
                </a:cubicBezTo>
                <a:cubicBezTo>
                  <a:pt x="8194057" y="-5568"/>
                  <a:pt x="8477020" y="222304"/>
                  <a:pt x="8462188" y="357330"/>
                </a:cubicBezTo>
                <a:cubicBezTo>
                  <a:pt x="8708181" y="1161474"/>
                  <a:pt x="8883134" y="2307580"/>
                  <a:pt x="8462188" y="3212405"/>
                </a:cubicBezTo>
                <a:cubicBezTo>
                  <a:pt x="8496264" y="3444274"/>
                  <a:pt x="8255568" y="3558064"/>
                  <a:pt x="8045828" y="3569736"/>
                </a:cubicBezTo>
                <a:cubicBezTo>
                  <a:pt x="5473521" y="3564462"/>
                  <a:pt x="3183437" y="4043586"/>
                  <a:pt x="416359" y="3569736"/>
                </a:cubicBezTo>
                <a:cubicBezTo>
                  <a:pt x="196539" y="3525327"/>
                  <a:pt x="9827" y="3372820"/>
                  <a:pt x="0" y="3212405"/>
                </a:cubicBezTo>
                <a:cubicBezTo>
                  <a:pt x="-307069" y="2690200"/>
                  <a:pt x="-343819" y="1049533"/>
                  <a:pt x="0" y="357330"/>
                </a:cubicBezTo>
                <a:close/>
              </a:path>
              <a:path w="8462188" h="3569736" fill="none" stroke="0" extrusionOk="0">
                <a:moveTo>
                  <a:pt x="0" y="357330"/>
                </a:moveTo>
                <a:cubicBezTo>
                  <a:pt x="-19660" y="156869"/>
                  <a:pt x="210088" y="18708"/>
                  <a:pt x="416359" y="0"/>
                </a:cubicBezTo>
                <a:cubicBezTo>
                  <a:pt x="4100242" y="207383"/>
                  <a:pt x="6858352" y="63395"/>
                  <a:pt x="8045828" y="0"/>
                </a:cubicBezTo>
                <a:cubicBezTo>
                  <a:pt x="8258094" y="9725"/>
                  <a:pt x="8498124" y="161692"/>
                  <a:pt x="8462188" y="357330"/>
                </a:cubicBezTo>
                <a:cubicBezTo>
                  <a:pt x="8442509" y="1368721"/>
                  <a:pt x="8693654" y="2688445"/>
                  <a:pt x="8462188" y="3212405"/>
                </a:cubicBezTo>
                <a:cubicBezTo>
                  <a:pt x="8443617" y="3467353"/>
                  <a:pt x="8281601" y="3536682"/>
                  <a:pt x="8045828" y="3569736"/>
                </a:cubicBezTo>
                <a:cubicBezTo>
                  <a:pt x="4233592" y="3523029"/>
                  <a:pt x="2397532" y="3326095"/>
                  <a:pt x="416359" y="3569736"/>
                </a:cubicBezTo>
                <a:cubicBezTo>
                  <a:pt x="178850" y="3530872"/>
                  <a:pt x="50543" y="3429203"/>
                  <a:pt x="0" y="3212405"/>
                </a:cubicBezTo>
                <a:cubicBezTo>
                  <a:pt x="-249077" y="1937544"/>
                  <a:pt x="-75712" y="697254"/>
                  <a:pt x="0" y="357330"/>
                </a:cubicBezTo>
                <a:close/>
              </a:path>
              <a:path w="8462188" h="3569736" fill="none" stroke="0" extrusionOk="0">
                <a:moveTo>
                  <a:pt x="0" y="357330"/>
                </a:moveTo>
                <a:cubicBezTo>
                  <a:pt x="3666" y="187878"/>
                  <a:pt x="237591" y="13268"/>
                  <a:pt x="416359" y="0"/>
                </a:cubicBezTo>
                <a:cubicBezTo>
                  <a:pt x="4128606" y="267352"/>
                  <a:pt x="6848779" y="-98374"/>
                  <a:pt x="8045828" y="0"/>
                </a:cubicBezTo>
                <a:cubicBezTo>
                  <a:pt x="8191972" y="-5164"/>
                  <a:pt x="8484745" y="158663"/>
                  <a:pt x="8462188" y="357330"/>
                </a:cubicBezTo>
                <a:cubicBezTo>
                  <a:pt x="8457198" y="1374748"/>
                  <a:pt x="8648465" y="2669215"/>
                  <a:pt x="8462188" y="3212405"/>
                </a:cubicBezTo>
                <a:cubicBezTo>
                  <a:pt x="8420846" y="3450669"/>
                  <a:pt x="8304931" y="3566053"/>
                  <a:pt x="8045828" y="3569736"/>
                </a:cubicBezTo>
                <a:cubicBezTo>
                  <a:pt x="4877773" y="3136593"/>
                  <a:pt x="2178633" y="3389265"/>
                  <a:pt x="416359" y="3569736"/>
                </a:cubicBezTo>
                <a:cubicBezTo>
                  <a:pt x="171983" y="3514997"/>
                  <a:pt x="8630" y="3450977"/>
                  <a:pt x="0" y="3212405"/>
                </a:cubicBezTo>
                <a:cubicBezTo>
                  <a:pt x="-264292" y="1875714"/>
                  <a:pt x="-480" y="669959"/>
                  <a:pt x="0" y="35733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694780287">
                  <a:custGeom>
                    <a:avLst/>
                    <a:gdLst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753600" h="3569736" fill="none" extrusionOk="0">
                        <a:moveTo>
                          <a:pt x="0" y="357330"/>
                        </a:moveTo>
                        <a:cubicBezTo>
                          <a:pt x="16706" y="304421"/>
                          <a:pt x="264987" y="-33173"/>
                          <a:pt x="479899" y="0"/>
                        </a:cubicBezTo>
                        <a:cubicBezTo>
                          <a:pt x="5135280" y="183373"/>
                          <a:pt x="8022046" y="-321181"/>
                          <a:pt x="9273699" y="0"/>
                        </a:cubicBezTo>
                        <a:cubicBezTo>
                          <a:pt x="9408321" y="-19200"/>
                          <a:pt x="9800303" y="125369"/>
                          <a:pt x="9753600" y="357330"/>
                        </a:cubicBezTo>
                        <a:cubicBezTo>
                          <a:pt x="9877196" y="1239251"/>
                          <a:pt x="10023490" y="2740385"/>
                          <a:pt x="9753600" y="3212405"/>
                        </a:cubicBezTo>
                        <a:cubicBezTo>
                          <a:pt x="9679862" y="3476191"/>
                          <a:pt x="9586495" y="3568323"/>
                          <a:pt x="9273699" y="3569736"/>
                        </a:cubicBezTo>
                        <a:cubicBezTo>
                          <a:pt x="6348553" y="3505920"/>
                          <a:pt x="2106516" y="3482348"/>
                          <a:pt x="479899" y="3569736"/>
                        </a:cubicBezTo>
                        <a:cubicBezTo>
                          <a:pt x="199685" y="3490221"/>
                          <a:pt x="2567" y="3519722"/>
                          <a:pt x="0" y="3212405"/>
                        </a:cubicBezTo>
                        <a:cubicBezTo>
                          <a:pt x="-328208" y="1790838"/>
                          <a:pt x="29612" y="639947"/>
                          <a:pt x="0" y="357330"/>
                        </a:cubicBezTo>
                        <a:close/>
                      </a:path>
                      <a:path w="9753600" h="3569736" stroke="0" extrusionOk="0">
                        <a:moveTo>
                          <a:pt x="0" y="357330"/>
                        </a:moveTo>
                        <a:cubicBezTo>
                          <a:pt x="-65224" y="177018"/>
                          <a:pt x="262548" y="-29977"/>
                          <a:pt x="479899" y="0"/>
                        </a:cubicBezTo>
                        <a:cubicBezTo>
                          <a:pt x="1477798" y="-543040"/>
                          <a:pt x="7690041" y="512670"/>
                          <a:pt x="9273699" y="0"/>
                        </a:cubicBezTo>
                        <a:cubicBezTo>
                          <a:pt x="9419050" y="-10622"/>
                          <a:pt x="9769979" y="225787"/>
                          <a:pt x="9753600" y="357330"/>
                        </a:cubicBezTo>
                        <a:cubicBezTo>
                          <a:pt x="10120887" y="1186299"/>
                          <a:pt x="10319960" y="2451787"/>
                          <a:pt x="9753600" y="3212405"/>
                        </a:cubicBezTo>
                        <a:cubicBezTo>
                          <a:pt x="9802235" y="3447228"/>
                          <a:pt x="9488417" y="3552566"/>
                          <a:pt x="9273699" y="3569736"/>
                        </a:cubicBezTo>
                        <a:cubicBezTo>
                          <a:pt x="5886678" y="3604687"/>
                          <a:pt x="3672032" y="4113232"/>
                          <a:pt x="479899" y="3569736"/>
                        </a:cubicBezTo>
                        <a:cubicBezTo>
                          <a:pt x="232424" y="3516142"/>
                          <a:pt x="-1199" y="3345008"/>
                          <a:pt x="0" y="3212405"/>
                        </a:cubicBezTo>
                        <a:cubicBezTo>
                          <a:pt x="-424092" y="2781550"/>
                          <a:pt x="-463072" y="1037294"/>
                          <a:pt x="0" y="357330"/>
                        </a:cubicBezTo>
                        <a:close/>
                      </a:path>
                      <a:path w="9753600" h="3569736" fill="none" stroke="0" extrusionOk="0">
                        <a:moveTo>
                          <a:pt x="0" y="357330"/>
                        </a:moveTo>
                        <a:cubicBezTo>
                          <a:pt x="-46525" y="131648"/>
                          <a:pt x="198845" y="17873"/>
                          <a:pt x="479899" y="0"/>
                        </a:cubicBezTo>
                        <a:cubicBezTo>
                          <a:pt x="4951284" y="110063"/>
                          <a:pt x="7893372" y="83998"/>
                          <a:pt x="9273699" y="0"/>
                        </a:cubicBezTo>
                        <a:cubicBezTo>
                          <a:pt x="9538084" y="20050"/>
                          <a:pt x="9817057" y="154382"/>
                          <a:pt x="9753600" y="357330"/>
                        </a:cubicBezTo>
                        <a:cubicBezTo>
                          <a:pt x="9766152" y="1400433"/>
                          <a:pt x="10089508" y="2732074"/>
                          <a:pt x="9753600" y="3212405"/>
                        </a:cubicBezTo>
                        <a:cubicBezTo>
                          <a:pt x="9744932" y="3486366"/>
                          <a:pt x="9564666" y="3510657"/>
                          <a:pt x="9273699" y="3569736"/>
                        </a:cubicBezTo>
                        <a:cubicBezTo>
                          <a:pt x="4744582" y="3619283"/>
                          <a:pt x="2741706" y="3439862"/>
                          <a:pt x="479899" y="3569736"/>
                        </a:cubicBezTo>
                        <a:cubicBezTo>
                          <a:pt x="212132" y="3543105"/>
                          <a:pt x="85966" y="3442671"/>
                          <a:pt x="0" y="3212405"/>
                        </a:cubicBezTo>
                        <a:cubicBezTo>
                          <a:pt x="-277131" y="1943702"/>
                          <a:pt x="-131620" y="735135"/>
                          <a:pt x="0" y="357330"/>
                        </a:cubicBezTo>
                        <a:close/>
                      </a:path>
                      <a:path w="9753600" h="3569736" fill="none" stroke="0" extrusionOk="0">
                        <a:moveTo>
                          <a:pt x="0" y="357330"/>
                        </a:moveTo>
                        <a:cubicBezTo>
                          <a:pt x="-14556" y="209981"/>
                          <a:pt x="271958" y="20464"/>
                          <a:pt x="479899" y="0"/>
                        </a:cubicBezTo>
                        <a:cubicBezTo>
                          <a:pt x="4601001" y="213428"/>
                          <a:pt x="8030397" y="-226878"/>
                          <a:pt x="9273699" y="0"/>
                        </a:cubicBezTo>
                        <a:cubicBezTo>
                          <a:pt x="9449146" y="-29762"/>
                          <a:pt x="9787938" y="192079"/>
                          <a:pt x="9753600" y="357330"/>
                        </a:cubicBezTo>
                        <a:cubicBezTo>
                          <a:pt x="9743296" y="1430358"/>
                          <a:pt x="10002629" y="2668259"/>
                          <a:pt x="9753600" y="3212405"/>
                        </a:cubicBezTo>
                        <a:cubicBezTo>
                          <a:pt x="9700871" y="3428594"/>
                          <a:pt x="9563636" y="3568513"/>
                          <a:pt x="9273699" y="3569736"/>
                        </a:cubicBezTo>
                        <a:cubicBezTo>
                          <a:pt x="5683659" y="3251401"/>
                          <a:pt x="2641844" y="3456184"/>
                          <a:pt x="479899" y="3569736"/>
                        </a:cubicBezTo>
                        <a:cubicBezTo>
                          <a:pt x="218206" y="3532575"/>
                          <a:pt x="-7919" y="3430137"/>
                          <a:pt x="0" y="3212405"/>
                        </a:cubicBezTo>
                        <a:cubicBezTo>
                          <a:pt x="-292927" y="1890910"/>
                          <a:pt x="54039" y="682009"/>
                          <a:pt x="0" y="357330"/>
                        </a:cubicBezTo>
                        <a:close/>
                      </a:path>
                      <a:path w="9753600" h="3569736" fill="none" stroke="0" extrusionOk="0">
                        <a:moveTo>
                          <a:pt x="0" y="357330"/>
                        </a:moveTo>
                        <a:cubicBezTo>
                          <a:pt x="11815" y="255388"/>
                          <a:pt x="252162" y="-13489"/>
                          <a:pt x="479899" y="0"/>
                        </a:cubicBezTo>
                        <a:cubicBezTo>
                          <a:pt x="4941826" y="394475"/>
                          <a:pt x="8107888" y="-314200"/>
                          <a:pt x="9273699" y="0"/>
                        </a:cubicBezTo>
                        <a:cubicBezTo>
                          <a:pt x="9425795" y="-11598"/>
                          <a:pt x="9800416" y="177407"/>
                          <a:pt x="9753600" y="357330"/>
                        </a:cubicBezTo>
                        <a:cubicBezTo>
                          <a:pt x="9768564" y="1386220"/>
                          <a:pt x="10043615" y="2717143"/>
                          <a:pt x="9753600" y="3212405"/>
                        </a:cubicBezTo>
                        <a:cubicBezTo>
                          <a:pt x="9693999" y="3461816"/>
                          <a:pt x="9580050" y="3564031"/>
                          <a:pt x="9273699" y="3569736"/>
                        </a:cubicBezTo>
                        <a:cubicBezTo>
                          <a:pt x="6004847" y="3434600"/>
                          <a:pt x="2361926" y="3176205"/>
                          <a:pt x="479899" y="3569736"/>
                        </a:cubicBezTo>
                        <a:cubicBezTo>
                          <a:pt x="196895" y="3490820"/>
                          <a:pt x="22363" y="3485646"/>
                          <a:pt x="0" y="3212405"/>
                        </a:cubicBezTo>
                        <a:cubicBezTo>
                          <a:pt x="-336132" y="1823101"/>
                          <a:pt x="60789" y="652865"/>
                          <a:pt x="0" y="35733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C698C8F-6C1C-9577-EF86-130E0DBC3B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156909" y="3897117"/>
            <a:ext cx="2221183" cy="288100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87DDAE1E-5FF7-7F83-AC7A-E46310255E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265550" y="3998397"/>
            <a:ext cx="2114211" cy="274323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AB1BF32F-C4BC-C406-BD90-4C407AF735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200028" y="3941305"/>
            <a:ext cx="2586912" cy="289398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0" name="Picture 19" descr="A white and pink text with black background&#10;&#10;Description automatically generated">
            <a:extLst>
              <a:ext uri="{FF2B5EF4-FFF2-40B4-BE49-F238E27FC236}">
                <a16:creationId xmlns:a16="http://schemas.microsoft.com/office/drawing/2014/main" id="{17EE8C3F-A060-882F-319E-ED76F6B5AD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76" y="576262"/>
            <a:ext cx="3552824" cy="1530073"/>
          </a:xfrm>
          <a:prstGeom prst="rect">
            <a:avLst/>
          </a:prstGeom>
        </p:spPr>
      </p:pic>
      <p:pic>
        <p:nvPicPr>
          <p:cNvPr id="22" name="Picture 21" descr="A yellow and blue text&#10;&#10;Description automatically generated">
            <a:extLst>
              <a:ext uri="{FF2B5EF4-FFF2-40B4-BE49-F238E27FC236}">
                <a16:creationId xmlns:a16="http://schemas.microsoft.com/office/drawing/2014/main" id="{582047AF-80DF-E8E5-9026-EA95C03147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1462087"/>
            <a:ext cx="9753600" cy="24098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85BFA3D-B5EB-54BA-7E7D-33DDA02271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26242" y="433101"/>
            <a:ext cx="3834716" cy="22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1612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id="{868025E8-81D5-EFE7-1671-A59E4851216D}"/>
              </a:ext>
            </a:extLst>
          </p:cNvPr>
          <p:cNvSpPr/>
          <p:nvPr/>
        </p:nvSpPr>
        <p:spPr>
          <a:xfrm>
            <a:off x="228600" y="247651"/>
            <a:ext cx="11830050" cy="6410324"/>
          </a:xfrm>
          <a:custGeom>
            <a:avLst/>
            <a:gdLst>
              <a:gd name="connsiteX0" fmla="*/ 0 w 11440160"/>
              <a:gd name="connsiteY0" fmla="*/ 465576 h 4436170"/>
              <a:gd name="connsiteX1" fmla="*/ 465576 w 11440160"/>
              <a:gd name="connsiteY1" fmla="*/ 0 h 4436170"/>
              <a:gd name="connsiteX2" fmla="*/ 10974584 w 11440160"/>
              <a:gd name="connsiteY2" fmla="*/ 0 h 4436170"/>
              <a:gd name="connsiteX3" fmla="*/ 11440160 w 11440160"/>
              <a:gd name="connsiteY3" fmla="*/ 465576 h 4436170"/>
              <a:gd name="connsiteX4" fmla="*/ 11440160 w 11440160"/>
              <a:gd name="connsiteY4" fmla="*/ 3970594 h 4436170"/>
              <a:gd name="connsiteX5" fmla="*/ 10974584 w 11440160"/>
              <a:gd name="connsiteY5" fmla="*/ 4436170 h 4436170"/>
              <a:gd name="connsiteX6" fmla="*/ 465576 w 11440160"/>
              <a:gd name="connsiteY6" fmla="*/ 4436170 h 4436170"/>
              <a:gd name="connsiteX7" fmla="*/ 0 w 11440160"/>
              <a:gd name="connsiteY7" fmla="*/ 3970594 h 4436170"/>
              <a:gd name="connsiteX8" fmla="*/ 0 w 11440160"/>
              <a:gd name="connsiteY8" fmla="*/ 465576 h 443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40160" h="4436170" fill="none" extrusionOk="0">
                <a:moveTo>
                  <a:pt x="0" y="465576"/>
                </a:moveTo>
                <a:cubicBezTo>
                  <a:pt x="949" y="234131"/>
                  <a:pt x="215639" y="12075"/>
                  <a:pt x="465576" y="0"/>
                </a:cubicBezTo>
                <a:cubicBezTo>
                  <a:pt x="4128603" y="72427"/>
                  <a:pt x="7368303" y="61419"/>
                  <a:pt x="10974584" y="0"/>
                </a:cubicBezTo>
                <a:cubicBezTo>
                  <a:pt x="11230469" y="-8577"/>
                  <a:pt x="11416770" y="201370"/>
                  <a:pt x="11440160" y="465576"/>
                </a:cubicBezTo>
                <a:cubicBezTo>
                  <a:pt x="11541036" y="1670462"/>
                  <a:pt x="11332847" y="3205286"/>
                  <a:pt x="11440160" y="3970594"/>
                </a:cubicBezTo>
                <a:cubicBezTo>
                  <a:pt x="11442655" y="4215061"/>
                  <a:pt x="11216324" y="4418917"/>
                  <a:pt x="10974584" y="4436170"/>
                </a:cubicBezTo>
                <a:cubicBezTo>
                  <a:pt x="9068788" y="4465997"/>
                  <a:pt x="2719214" y="4356864"/>
                  <a:pt x="465576" y="4436170"/>
                </a:cubicBezTo>
                <a:cubicBezTo>
                  <a:pt x="246623" y="4431854"/>
                  <a:pt x="-33474" y="4234344"/>
                  <a:pt x="0" y="3970594"/>
                </a:cubicBezTo>
                <a:cubicBezTo>
                  <a:pt x="50037" y="2524831"/>
                  <a:pt x="770" y="2196564"/>
                  <a:pt x="0" y="465576"/>
                </a:cubicBezTo>
                <a:close/>
              </a:path>
              <a:path w="11440160" h="4436170" stroke="0" extrusionOk="0">
                <a:moveTo>
                  <a:pt x="0" y="465576"/>
                </a:moveTo>
                <a:cubicBezTo>
                  <a:pt x="11423" y="211559"/>
                  <a:pt x="224605" y="33670"/>
                  <a:pt x="465576" y="0"/>
                </a:cubicBezTo>
                <a:cubicBezTo>
                  <a:pt x="3619358" y="123000"/>
                  <a:pt x="6578442" y="-96860"/>
                  <a:pt x="10974584" y="0"/>
                </a:cubicBezTo>
                <a:cubicBezTo>
                  <a:pt x="11203286" y="-21667"/>
                  <a:pt x="11449223" y="190174"/>
                  <a:pt x="11440160" y="465576"/>
                </a:cubicBezTo>
                <a:cubicBezTo>
                  <a:pt x="11443333" y="1602605"/>
                  <a:pt x="11534427" y="3212883"/>
                  <a:pt x="11440160" y="3970594"/>
                </a:cubicBezTo>
                <a:cubicBezTo>
                  <a:pt x="11410612" y="4238430"/>
                  <a:pt x="11182709" y="4428150"/>
                  <a:pt x="10974584" y="4436170"/>
                </a:cubicBezTo>
                <a:cubicBezTo>
                  <a:pt x="7995467" y="4275463"/>
                  <a:pt x="3661228" y="4475837"/>
                  <a:pt x="465576" y="4436170"/>
                </a:cubicBezTo>
                <a:cubicBezTo>
                  <a:pt x="164000" y="4427193"/>
                  <a:pt x="-26562" y="4215692"/>
                  <a:pt x="0" y="3970594"/>
                </a:cubicBezTo>
                <a:cubicBezTo>
                  <a:pt x="32216" y="3489417"/>
                  <a:pt x="57206" y="2088779"/>
                  <a:pt x="0" y="465576"/>
                </a:cubicBezTo>
                <a:close/>
              </a:path>
            </a:pathLst>
          </a:custGeom>
          <a:ln>
            <a:prstDash val="solid"/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11830050"/>
                      <a:gd name="connsiteY0" fmla="*/ 663766 h 6324599"/>
                      <a:gd name="connsiteX1" fmla="*/ 481443 w 11830050"/>
                      <a:gd name="connsiteY1" fmla="*/ 0 h 6324599"/>
                      <a:gd name="connsiteX2" fmla="*/ 11348606 w 11830050"/>
                      <a:gd name="connsiteY2" fmla="*/ 0 h 6324599"/>
                      <a:gd name="connsiteX3" fmla="*/ 11830049 w 11830050"/>
                      <a:gd name="connsiteY3" fmla="*/ 663766 h 6324599"/>
                      <a:gd name="connsiteX4" fmla="*/ 11830049 w 11830050"/>
                      <a:gd name="connsiteY4" fmla="*/ 5660832 h 6324599"/>
                      <a:gd name="connsiteX5" fmla="*/ 11348606 w 11830050"/>
                      <a:gd name="connsiteY5" fmla="*/ 6324599 h 6324599"/>
                      <a:gd name="connsiteX6" fmla="*/ 481443 w 11830050"/>
                      <a:gd name="connsiteY6" fmla="*/ 6324599 h 6324599"/>
                      <a:gd name="connsiteX7" fmla="*/ 0 w 11830050"/>
                      <a:gd name="connsiteY7" fmla="*/ 5660832 h 6324599"/>
                      <a:gd name="connsiteX8" fmla="*/ 0 w 11830050"/>
                      <a:gd name="connsiteY8" fmla="*/ 663766 h 6324599"/>
                      <a:gd name="connsiteX0" fmla="*/ 0 w 11830050"/>
                      <a:gd name="connsiteY0" fmla="*/ 663766 h 6324599"/>
                      <a:gd name="connsiteX1" fmla="*/ 481443 w 11830050"/>
                      <a:gd name="connsiteY1" fmla="*/ 0 h 6324599"/>
                      <a:gd name="connsiteX2" fmla="*/ 11348606 w 11830050"/>
                      <a:gd name="connsiteY2" fmla="*/ 0 h 6324599"/>
                      <a:gd name="connsiteX3" fmla="*/ 11830049 w 11830050"/>
                      <a:gd name="connsiteY3" fmla="*/ 663766 h 6324599"/>
                      <a:gd name="connsiteX4" fmla="*/ 11830049 w 11830050"/>
                      <a:gd name="connsiteY4" fmla="*/ 5660832 h 6324599"/>
                      <a:gd name="connsiteX5" fmla="*/ 11348606 w 11830050"/>
                      <a:gd name="connsiteY5" fmla="*/ 6324599 h 6324599"/>
                      <a:gd name="connsiteX6" fmla="*/ 481443 w 11830050"/>
                      <a:gd name="connsiteY6" fmla="*/ 6324599 h 6324599"/>
                      <a:gd name="connsiteX7" fmla="*/ 0 w 11830050"/>
                      <a:gd name="connsiteY7" fmla="*/ 5660832 h 6324599"/>
                      <a:gd name="connsiteX8" fmla="*/ 0 w 11830050"/>
                      <a:gd name="connsiteY8" fmla="*/ 663766 h 6324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830050" h="6324599" fill="none" extrusionOk="0">
                        <a:moveTo>
                          <a:pt x="0" y="663766"/>
                        </a:moveTo>
                        <a:cubicBezTo>
                          <a:pt x="2538" y="375942"/>
                          <a:pt x="233695" y="35185"/>
                          <a:pt x="481443" y="0"/>
                        </a:cubicBezTo>
                        <a:cubicBezTo>
                          <a:pt x="3872330" y="126819"/>
                          <a:pt x="7750047" y="378657"/>
                          <a:pt x="11348606" y="0"/>
                        </a:cubicBezTo>
                        <a:cubicBezTo>
                          <a:pt x="11610884" y="-28253"/>
                          <a:pt x="11757541" y="272475"/>
                          <a:pt x="11830049" y="663766"/>
                        </a:cubicBezTo>
                        <a:cubicBezTo>
                          <a:pt x="12061150" y="2466390"/>
                          <a:pt x="11671534" y="4663545"/>
                          <a:pt x="11830049" y="5660832"/>
                        </a:cubicBezTo>
                        <a:cubicBezTo>
                          <a:pt x="11835232" y="5996159"/>
                          <a:pt x="11585772" y="6285638"/>
                          <a:pt x="11348606" y="6324599"/>
                        </a:cubicBezTo>
                        <a:cubicBezTo>
                          <a:pt x="9807501" y="6520433"/>
                          <a:pt x="2845769" y="6638436"/>
                          <a:pt x="481443" y="6324599"/>
                        </a:cubicBezTo>
                        <a:cubicBezTo>
                          <a:pt x="318237" y="6311300"/>
                          <a:pt x="-97819" y="6049355"/>
                          <a:pt x="0" y="5660832"/>
                        </a:cubicBezTo>
                        <a:cubicBezTo>
                          <a:pt x="79823" y="3547344"/>
                          <a:pt x="-25564" y="3063620"/>
                          <a:pt x="0" y="663766"/>
                        </a:cubicBezTo>
                        <a:close/>
                      </a:path>
                      <a:path w="11830050" h="6324599" stroke="0" extrusionOk="0">
                        <a:moveTo>
                          <a:pt x="0" y="663766"/>
                        </a:moveTo>
                        <a:cubicBezTo>
                          <a:pt x="234" y="329347"/>
                          <a:pt x="231504" y="40386"/>
                          <a:pt x="481443" y="0"/>
                        </a:cubicBezTo>
                        <a:cubicBezTo>
                          <a:pt x="3794275" y="-398588"/>
                          <a:pt x="6985106" y="110643"/>
                          <a:pt x="11348606" y="0"/>
                        </a:cubicBezTo>
                        <a:cubicBezTo>
                          <a:pt x="11576989" y="-30073"/>
                          <a:pt x="11868185" y="277337"/>
                          <a:pt x="11830049" y="663766"/>
                        </a:cubicBezTo>
                        <a:cubicBezTo>
                          <a:pt x="12045578" y="2259261"/>
                          <a:pt x="12113665" y="4620008"/>
                          <a:pt x="11830049" y="5660832"/>
                        </a:cubicBezTo>
                        <a:cubicBezTo>
                          <a:pt x="11804415" y="6025217"/>
                          <a:pt x="11533272" y="6296244"/>
                          <a:pt x="11348606" y="6324599"/>
                        </a:cubicBezTo>
                        <a:cubicBezTo>
                          <a:pt x="8283745" y="5931987"/>
                          <a:pt x="3709581" y="6906799"/>
                          <a:pt x="481443" y="6324599"/>
                        </a:cubicBezTo>
                        <a:cubicBezTo>
                          <a:pt x="186377" y="6360151"/>
                          <a:pt x="-40682" y="5946503"/>
                          <a:pt x="0" y="5660832"/>
                        </a:cubicBezTo>
                        <a:cubicBezTo>
                          <a:pt x="59423" y="4611026"/>
                          <a:pt x="78559" y="2671042"/>
                          <a:pt x="0" y="663766"/>
                        </a:cubicBezTo>
                        <a:close/>
                      </a:path>
                      <a:path w="11830050" h="6324599" fill="none" stroke="0" extrusionOk="0">
                        <a:moveTo>
                          <a:pt x="0" y="663766"/>
                        </a:moveTo>
                        <a:cubicBezTo>
                          <a:pt x="37924" y="343868"/>
                          <a:pt x="231943" y="35872"/>
                          <a:pt x="481443" y="0"/>
                        </a:cubicBezTo>
                        <a:cubicBezTo>
                          <a:pt x="4685618" y="382897"/>
                          <a:pt x="7403030" y="342096"/>
                          <a:pt x="11348606" y="0"/>
                        </a:cubicBezTo>
                        <a:cubicBezTo>
                          <a:pt x="11604443" y="-18912"/>
                          <a:pt x="11810655" y="277428"/>
                          <a:pt x="11830049" y="663766"/>
                        </a:cubicBezTo>
                        <a:cubicBezTo>
                          <a:pt x="12053982" y="2279856"/>
                          <a:pt x="11808765" y="4505131"/>
                          <a:pt x="11830049" y="5660832"/>
                        </a:cubicBezTo>
                        <a:cubicBezTo>
                          <a:pt x="11803795" y="6019812"/>
                          <a:pt x="11566963" y="6294826"/>
                          <a:pt x="11348606" y="6324599"/>
                        </a:cubicBezTo>
                        <a:cubicBezTo>
                          <a:pt x="9314632" y="6110378"/>
                          <a:pt x="2776879" y="6229688"/>
                          <a:pt x="481443" y="6324599"/>
                        </a:cubicBezTo>
                        <a:cubicBezTo>
                          <a:pt x="215965" y="6310555"/>
                          <a:pt x="-45254" y="6032037"/>
                          <a:pt x="0" y="5660832"/>
                        </a:cubicBezTo>
                        <a:cubicBezTo>
                          <a:pt x="44928" y="3624230"/>
                          <a:pt x="-54718" y="3152210"/>
                          <a:pt x="0" y="66376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图片 4">
            <a:extLst>
              <a:ext uri="{FF2B5EF4-FFF2-40B4-BE49-F238E27FC236}">
                <a16:creationId xmlns:a16="http://schemas.microsoft.com/office/drawing/2014/main" id="{B08F7DD7-1CF0-8933-3BF6-EBAE5A64F4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702368"/>
            <a:ext cx="4490520" cy="31660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9">
            <a:extLst>
              <a:ext uri="{FF2B5EF4-FFF2-40B4-BE49-F238E27FC236}">
                <a16:creationId xmlns:a16="http://schemas.microsoft.com/office/drawing/2014/main" id="{E38412CD-9EE3-AB27-DB52-10837BBACD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1" t="13030" r="66558" b="77879"/>
          <a:stretch/>
        </p:blipFill>
        <p:spPr>
          <a:xfrm>
            <a:off x="9420990" y="1256360"/>
            <a:ext cx="579569" cy="623455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279F212C-BC6A-1197-88A2-642DA2C5D6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1" t="13030" r="66558" b="77879"/>
          <a:stretch/>
        </p:blipFill>
        <p:spPr>
          <a:xfrm>
            <a:off x="10679264" y="4973667"/>
            <a:ext cx="579569" cy="623455"/>
          </a:xfrm>
          <a:prstGeom prst="rect">
            <a:avLst/>
          </a:prstGeom>
        </p:spPr>
      </p:pic>
      <p:pic>
        <p:nvPicPr>
          <p:cNvPr id="11" name="图片 11">
            <a:extLst>
              <a:ext uri="{FF2B5EF4-FFF2-40B4-BE49-F238E27FC236}">
                <a16:creationId xmlns:a16="http://schemas.microsoft.com/office/drawing/2014/main" id="{6ACB4AF2-8A61-65A4-E1F4-FB8E029648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1" t="13030" r="66558" b="77879"/>
          <a:stretch/>
        </p:blipFill>
        <p:spPr>
          <a:xfrm flipH="1">
            <a:off x="3161888" y="4227514"/>
            <a:ext cx="460375" cy="495236"/>
          </a:xfrm>
          <a:prstGeom prst="rect">
            <a:avLst/>
          </a:prstGeom>
        </p:spPr>
      </p:pic>
      <p:sp>
        <p:nvSpPr>
          <p:cNvPr id="12" name="文本框 23">
            <a:extLst>
              <a:ext uri="{FF2B5EF4-FFF2-40B4-BE49-F238E27FC236}">
                <a16:creationId xmlns:a16="http://schemas.microsoft.com/office/drawing/2014/main" id="{8BB29C27-4EC5-30D5-E55C-6F2B32DE620E}"/>
              </a:ext>
            </a:extLst>
          </p:cNvPr>
          <p:cNvSpPr txBox="1"/>
          <p:nvPr/>
        </p:nvSpPr>
        <p:spPr>
          <a:xfrm>
            <a:off x="475676" y="438639"/>
            <a:ext cx="1452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3" name="文本框 23">
            <a:extLst>
              <a:ext uri="{FF2B5EF4-FFF2-40B4-BE49-F238E27FC236}">
                <a16:creationId xmlns:a16="http://schemas.microsoft.com/office/drawing/2014/main" id="{06711F05-4F69-D499-28AD-55391408BE28}"/>
              </a:ext>
            </a:extLst>
          </p:cNvPr>
          <p:cNvSpPr txBox="1"/>
          <p:nvPr/>
        </p:nvSpPr>
        <p:spPr>
          <a:xfrm>
            <a:off x="1198457" y="2400729"/>
            <a:ext cx="245010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78,469 &lt; 78,5</a:t>
            </a:r>
          </a:p>
        </p:txBody>
      </p:sp>
      <p:sp>
        <p:nvSpPr>
          <p:cNvPr id="14" name="文本框 23">
            <a:extLst>
              <a:ext uri="{FF2B5EF4-FFF2-40B4-BE49-F238E27FC236}">
                <a16:creationId xmlns:a16="http://schemas.microsoft.com/office/drawing/2014/main" id="{CD52778E-850D-C37A-8737-16AB5220A048}"/>
              </a:ext>
            </a:extLst>
          </p:cNvPr>
          <p:cNvSpPr txBox="1"/>
          <p:nvPr/>
        </p:nvSpPr>
        <p:spPr>
          <a:xfrm>
            <a:off x="3840060" y="2377169"/>
            <a:ext cx="734228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ở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4&lt;5)</a:t>
            </a:r>
          </a:p>
        </p:txBody>
      </p:sp>
      <p:sp>
        <p:nvSpPr>
          <p:cNvPr id="15" name="文本框 23">
            <a:extLst>
              <a:ext uri="{FF2B5EF4-FFF2-40B4-BE49-F238E27FC236}">
                <a16:creationId xmlns:a16="http://schemas.microsoft.com/office/drawing/2014/main" id="{06779FF4-53C1-B220-0FBD-A5DEE91B7305}"/>
              </a:ext>
            </a:extLst>
          </p:cNvPr>
          <p:cNvSpPr txBox="1"/>
          <p:nvPr/>
        </p:nvSpPr>
        <p:spPr>
          <a:xfrm>
            <a:off x="3831513" y="3505295"/>
            <a:ext cx="742732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ở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2&gt;0)</a:t>
            </a:r>
          </a:p>
        </p:txBody>
      </p:sp>
      <p:sp>
        <p:nvSpPr>
          <p:cNvPr id="16" name="文本框 23">
            <a:extLst>
              <a:ext uri="{FF2B5EF4-FFF2-40B4-BE49-F238E27FC236}">
                <a16:creationId xmlns:a16="http://schemas.microsoft.com/office/drawing/2014/main" id="{C47683F3-416C-726E-08B7-94D8350226D6}"/>
              </a:ext>
            </a:extLst>
          </p:cNvPr>
          <p:cNvSpPr txBox="1"/>
          <p:nvPr/>
        </p:nvSpPr>
        <p:spPr>
          <a:xfrm>
            <a:off x="1199963" y="3502033"/>
            <a:ext cx="300387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630,72 &gt; 630,70</a:t>
            </a:r>
          </a:p>
        </p:txBody>
      </p:sp>
      <p:sp>
        <p:nvSpPr>
          <p:cNvPr id="17" name="文本框 23">
            <a:extLst>
              <a:ext uri="{FF2B5EF4-FFF2-40B4-BE49-F238E27FC236}">
                <a16:creationId xmlns:a16="http://schemas.microsoft.com/office/drawing/2014/main" id="{9F00AD71-57AC-C9D8-AFB6-4F027719301D}"/>
              </a:ext>
            </a:extLst>
          </p:cNvPr>
          <p:cNvSpPr txBox="1"/>
          <p:nvPr/>
        </p:nvSpPr>
        <p:spPr>
          <a:xfrm>
            <a:off x="1230328" y="1748938"/>
            <a:ext cx="56912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2001,2 &gt; 1999,7     (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2001 &gt; 1999)</a:t>
            </a:r>
          </a:p>
        </p:txBody>
      </p:sp>
    </p:spTree>
    <p:extLst>
      <p:ext uri="{BB962C8B-B14F-4D97-AF65-F5344CB8AC3E}">
        <p14:creationId xmlns:p14="http://schemas.microsoft.com/office/powerpoint/2010/main" val="463170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id="{868025E8-81D5-EFE7-1671-A59E4851216D}"/>
              </a:ext>
            </a:extLst>
          </p:cNvPr>
          <p:cNvSpPr/>
          <p:nvPr/>
        </p:nvSpPr>
        <p:spPr>
          <a:xfrm>
            <a:off x="228600" y="247651"/>
            <a:ext cx="11830050" cy="6410324"/>
          </a:xfrm>
          <a:custGeom>
            <a:avLst/>
            <a:gdLst>
              <a:gd name="connsiteX0" fmla="*/ 0 w 11440160"/>
              <a:gd name="connsiteY0" fmla="*/ 465576 h 4436170"/>
              <a:gd name="connsiteX1" fmla="*/ 465576 w 11440160"/>
              <a:gd name="connsiteY1" fmla="*/ 0 h 4436170"/>
              <a:gd name="connsiteX2" fmla="*/ 10974584 w 11440160"/>
              <a:gd name="connsiteY2" fmla="*/ 0 h 4436170"/>
              <a:gd name="connsiteX3" fmla="*/ 11440160 w 11440160"/>
              <a:gd name="connsiteY3" fmla="*/ 465576 h 4436170"/>
              <a:gd name="connsiteX4" fmla="*/ 11440160 w 11440160"/>
              <a:gd name="connsiteY4" fmla="*/ 3970594 h 4436170"/>
              <a:gd name="connsiteX5" fmla="*/ 10974584 w 11440160"/>
              <a:gd name="connsiteY5" fmla="*/ 4436170 h 4436170"/>
              <a:gd name="connsiteX6" fmla="*/ 465576 w 11440160"/>
              <a:gd name="connsiteY6" fmla="*/ 4436170 h 4436170"/>
              <a:gd name="connsiteX7" fmla="*/ 0 w 11440160"/>
              <a:gd name="connsiteY7" fmla="*/ 3970594 h 4436170"/>
              <a:gd name="connsiteX8" fmla="*/ 0 w 11440160"/>
              <a:gd name="connsiteY8" fmla="*/ 465576 h 443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40160" h="4436170" fill="none" extrusionOk="0">
                <a:moveTo>
                  <a:pt x="0" y="465576"/>
                </a:moveTo>
                <a:cubicBezTo>
                  <a:pt x="949" y="234131"/>
                  <a:pt x="215639" y="12075"/>
                  <a:pt x="465576" y="0"/>
                </a:cubicBezTo>
                <a:cubicBezTo>
                  <a:pt x="4128603" y="72427"/>
                  <a:pt x="7368303" y="61419"/>
                  <a:pt x="10974584" y="0"/>
                </a:cubicBezTo>
                <a:cubicBezTo>
                  <a:pt x="11230469" y="-8577"/>
                  <a:pt x="11416770" y="201370"/>
                  <a:pt x="11440160" y="465576"/>
                </a:cubicBezTo>
                <a:cubicBezTo>
                  <a:pt x="11541036" y="1670462"/>
                  <a:pt x="11332847" y="3205286"/>
                  <a:pt x="11440160" y="3970594"/>
                </a:cubicBezTo>
                <a:cubicBezTo>
                  <a:pt x="11442655" y="4215061"/>
                  <a:pt x="11216324" y="4418917"/>
                  <a:pt x="10974584" y="4436170"/>
                </a:cubicBezTo>
                <a:cubicBezTo>
                  <a:pt x="9068788" y="4465997"/>
                  <a:pt x="2719214" y="4356864"/>
                  <a:pt x="465576" y="4436170"/>
                </a:cubicBezTo>
                <a:cubicBezTo>
                  <a:pt x="246623" y="4431854"/>
                  <a:pt x="-33474" y="4234344"/>
                  <a:pt x="0" y="3970594"/>
                </a:cubicBezTo>
                <a:cubicBezTo>
                  <a:pt x="50037" y="2524831"/>
                  <a:pt x="770" y="2196564"/>
                  <a:pt x="0" y="465576"/>
                </a:cubicBezTo>
                <a:close/>
              </a:path>
              <a:path w="11440160" h="4436170" stroke="0" extrusionOk="0">
                <a:moveTo>
                  <a:pt x="0" y="465576"/>
                </a:moveTo>
                <a:cubicBezTo>
                  <a:pt x="11423" y="211559"/>
                  <a:pt x="224605" y="33670"/>
                  <a:pt x="465576" y="0"/>
                </a:cubicBezTo>
                <a:cubicBezTo>
                  <a:pt x="3619358" y="123000"/>
                  <a:pt x="6578442" y="-96860"/>
                  <a:pt x="10974584" y="0"/>
                </a:cubicBezTo>
                <a:cubicBezTo>
                  <a:pt x="11203286" y="-21667"/>
                  <a:pt x="11449223" y="190174"/>
                  <a:pt x="11440160" y="465576"/>
                </a:cubicBezTo>
                <a:cubicBezTo>
                  <a:pt x="11443333" y="1602605"/>
                  <a:pt x="11534427" y="3212883"/>
                  <a:pt x="11440160" y="3970594"/>
                </a:cubicBezTo>
                <a:cubicBezTo>
                  <a:pt x="11410612" y="4238430"/>
                  <a:pt x="11182709" y="4428150"/>
                  <a:pt x="10974584" y="4436170"/>
                </a:cubicBezTo>
                <a:cubicBezTo>
                  <a:pt x="7995467" y="4275463"/>
                  <a:pt x="3661228" y="4475837"/>
                  <a:pt x="465576" y="4436170"/>
                </a:cubicBezTo>
                <a:cubicBezTo>
                  <a:pt x="164000" y="4427193"/>
                  <a:pt x="-26562" y="4215692"/>
                  <a:pt x="0" y="3970594"/>
                </a:cubicBezTo>
                <a:cubicBezTo>
                  <a:pt x="32216" y="3489417"/>
                  <a:pt x="57206" y="2088779"/>
                  <a:pt x="0" y="465576"/>
                </a:cubicBezTo>
                <a:close/>
              </a:path>
            </a:pathLst>
          </a:custGeom>
          <a:ln>
            <a:prstDash val="solid"/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11830050"/>
                      <a:gd name="connsiteY0" fmla="*/ 663766 h 6324599"/>
                      <a:gd name="connsiteX1" fmla="*/ 481443 w 11830050"/>
                      <a:gd name="connsiteY1" fmla="*/ 0 h 6324599"/>
                      <a:gd name="connsiteX2" fmla="*/ 11348606 w 11830050"/>
                      <a:gd name="connsiteY2" fmla="*/ 0 h 6324599"/>
                      <a:gd name="connsiteX3" fmla="*/ 11830049 w 11830050"/>
                      <a:gd name="connsiteY3" fmla="*/ 663766 h 6324599"/>
                      <a:gd name="connsiteX4" fmla="*/ 11830049 w 11830050"/>
                      <a:gd name="connsiteY4" fmla="*/ 5660832 h 6324599"/>
                      <a:gd name="connsiteX5" fmla="*/ 11348606 w 11830050"/>
                      <a:gd name="connsiteY5" fmla="*/ 6324599 h 6324599"/>
                      <a:gd name="connsiteX6" fmla="*/ 481443 w 11830050"/>
                      <a:gd name="connsiteY6" fmla="*/ 6324599 h 6324599"/>
                      <a:gd name="connsiteX7" fmla="*/ 0 w 11830050"/>
                      <a:gd name="connsiteY7" fmla="*/ 5660832 h 6324599"/>
                      <a:gd name="connsiteX8" fmla="*/ 0 w 11830050"/>
                      <a:gd name="connsiteY8" fmla="*/ 663766 h 6324599"/>
                      <a:gd name="connsiteX0" fmla="*/ 0 w 11830050"/>
                      <a:gd name="connsiteY0" fmla="*/ 663766 h 6324599"/>
                      <a:gd name="connsiteX1" fmla="*/ 481443 w 11830050"/>
                      <a:gd name="connsiteY1" fmla="*/ 0 h 6324599"/>
                      <a:gd name="connsiteX2" fmla="*/ 11348606 w 11830050"/>
                      <a:gd name="connsiteY2" fmla="*/ 0 h 6324599"/>
                      <a:gd name="connsiteX3" fmla="*/ 11830049 w 11830050"/>
                      <a:gd name="connsiteY3" fmla="*/ 663766 h 6324599"/>
                      <a:gd name="connsiteX4" fmla="*/ 11830049 w 11830050"/>
                      <a:gd name="connsiteY4" fmla="*/ 5660832 h 6324599"/>
                      <a:gd name="connsiteX5" fmla="*/ 11348606 w 11830050"/>
                      <a:gd name="connsiteY5" fmla="*/ 6324599 h 6324599"/>
                      <a:gd name="connsiteX6" fmla="*/ 481443 w 11830050"/>
                      <a:gd name="connsiteY6" fmla="*/ 6324599 h 6324599"/>
                      <a:gd name="connsiteX7" fmla="*/ 0 w 11830050"/>
                      <a:gd name="connsiteY7" fmla="*/ 5660832 h 6324599"/>
                      <a:gd name="connsiteX8" fmla="*/ 0 w 11830050"/>
                      <a:gd name="connsiteY8" fmla="*/ 663766 h 6324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830050" h="6324599" fill="none" extrusionOk="0">
                        <a:moveTo>
                          <a:pt x="0" y="663766"/>
                        </a:moveTo>
                        <a:cubicBezTo>
                          <a:pt x="2538" y="375942"/>
                          <a:pt x="233695" y="35185"/>
                          <a:pt x="481443" y="0"/>
                        </a:cubicBezTo>
                        <a:cubicBezTo>
                          <a:pt x="3872330" y="126819"/>
                          <a:pt x="7750047" y="378657"/>
                          <a:pt x="11348606" y="0"/>
                        </a:cubicBezTo>
                        <a:cubicBezTo>
                          <a:pt x="11610884" y="-28253"/>
                          <a:pt x="11757541" y="272475"/>
                          <a:pt x="11830049" y="663766"/>
                        </a:cubicBezTo>
                        <a:cubicBezTo>
                          <a:pt x="12061150" y="2466390"/>
                          <a:pt x="11671534" y="4663545"/>
                          <a:pt x="11830049" y="5660832"/>
                        </a:cubicBezTo>
                        <a:cubicBezTo>
                          <a:pt x="11835232" y="5996159"/>
                          <a:pt x="11585772" y="6285638"/>
                          <a:pt x="11348606" y="6324599"/>
                        </a:cubicBezTo>
                        <a:cubicBezTo>
                          <a:pt x="9807501" y="6520433"/>
                          <a:pt x="2845769" y="6638436"/>
                          <a:pt x="481443" y="6324599"/>
                        </a:cubicBezTo>
                        <a:cubicBezTo>
                          <a:pt x="318237" y="6311300"/>
                          <a:pt x="-97819" y="6049355"/>
                          <a:pt x="0" y="5660832"/>
                        </a:cubicBezTo>
                        <a:cubicBezTo>
                          <a:pt x="79823" y="3547344"/>
                          <a:pt x="-25564" y="3063620"/>
                          <a:pt x="0" y="663766"/>
                        </a:cubicBezTo>
                        <a:close/>
                      </a:path>
                      <a:path w="11830050" h="6324599" stroke="0" extrusionOk="0">
                        <a:moveTo>
                          <a:pt x="0" y="663766"/>
                        </a:moveTo>
                        <a:cubicBezTo>
                          <a:pt x="234" y="329347"/>
                          <a:pt x="231504" y="40386"/>
                          <a:pt x="481443" y="0"/>
                        </a:cubicBezTo>
                        <a:cubicBezTo>
                          <a:pt x="3794275" y="-398588"/>
                          <a:pt x="6985106" y="110643"/>
                          <a:pt x="11348606" y="0"/>
                        </a:cubicBezTo>
                        <a:cubicBezTo>
                          <a:pt x="11576989" y="-30073"/>
                          <a:pt x="11868185" y="277337"/>
                          <a:pt x="11830049" y="663766"/>
                        </a:cubicBezTo>
                        <a:cubicBezTo>
                          <a:pt x="12045578" y="2259261"/>
                          <a:pt x="12113665" y="4620008"/>
                          <a:pt x="11830049" y="5660832"/>
                        </a:cubicBezTo>
                        <a:cubicBezTo>
                          <a:pt x="11804415" y="6025217"/>
                          <a:pt x="11533272" y="6296244"/>
                          <a:pt x="11348606" y="6324599"/>
                        </a:cubicBezTo>
                        <a:cubicBezTo>
                          <a:pt x="8283745" y="5931987"/>
                          <a:pt x="3709581" y="6906799"/>
                          <a:pt x="481443" y="6324599"/>
                        </a:cubicBezTo>
                        <a:cubicBezTo>
                          <a:pt x="186377" y="6360151"/>
                          <a:pt x="-40682" y="5946503"/>
                          <a:pt x="0" y="5660832"/>
                        </a:cubicBezTo>
                        <a:cubicBezTo>
                          <a:pt x="59423" y="4611026"/>
                          <a:pt x="78559" y="2671042"/>
                          <a:pt x="0" y="663766"/>
                        </a:cubicBezTo>
                        <a:close/>
                      </a:path>
                      <a:path w="11830050" h="6324599" fill="none" stroke="0" extrusionOk="0">
                        <a:moveTo>
                          <a:pt x="0" y="663766"/>
                        </a:moveTo>
                        <a:cubicBezTo>
                          <a:pt x="37924" y="343868"/>
                          <a:pt x="231943" y="35872"/>
                          <a:pt x="481443" y="0"/>
                        </a:cubicBezTo>
                        <a:cubicBezTo>
                          <a:pt x="4685618" y="382897"/>
                          <a:pt x="7403030" y="342096"/>
                          <a:pt x="11348606" y="0"/>
                        </a:cubicBezTo>
                        <a:cubicBezTo>
                          <a:pt x="11604443" y="-18912"/>
                          <a:pt x="11810655" y="277428"/>
                          <a:pt x="11830049" y="663766"/>
                        </a:cubicBezTo>
                        <a:cubicBezTo>
                          <a:pt x="12053982" y="2279856"/>
                          <a:pt x="11808765" y="4505131"/>
                          <a:pt x="11830049" y="5660832"/>
                        </a:cubicBezTo>
                        <a:cubicBezTo>
                          <a:pt x="11803795" y="6019812"/>
                          <a:pt x="11566963" y="6294826"/>
                          <a:pt x="11348606" y="6324599"/>
                        </a:cubicBezTo>
                        <a:cubicBezTo>
                          <a:pt x="9314632" y="6110378"/>
                          <a:pt x="2776879" y="6229688"/>
                          <a:pt x="481443" y="6324599"/>
                        </a:cubicBezTo>
                        <a:cubicBezTo>
                          <a:pt x="215965" y="6310555"/>
                          <a:pt x="-45254" y="6032037"/>
                          <a:pt x="0" y="5660832"/>
                        </a:cubicBezTo>
                        <a:cubicBezTo>
                          <a:pt x="44928" y="3624230"/>
                          <a:pt x="-54718" y="3152210"/>
                          <a:pt x="0" y="66376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1E232760-9594-A379-D6DE-91FE252F5A6F}"/>
              </a:ext>
            </a:extLst>
          </p:cNvPr>
          <p:cNvSpPr/>
          <p:nvPr/>
        </p:nvSpPr>
        <p:spPr>
          <a:xfrm>
            <a:off x="792702" y="310595"/>
            <a:ext cx="682977" cy="603357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8D9989-AB17-05A7-1B71-16E87A522FAD}"/>
              </a:ext>
            </a:extLst>
          </p:cNvPr>
          <p:cNvSpPr txBox="1"/>
          <p:nvPr/>
        </p:nvSpPr>
        <p:spPr>
          <a:xfrm>
            <a:off x="1344166" y="275825"/>
            <a:ext cx="11266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00954A-FB87-AE24-484C-6A61D7A04C73}"/>
              </a:ext>
            </a:extLst>
          </p:cNvPr>
          <p:cNvSpPr txBox="1"/>
          <p:nvPr/>
        </p:nvSpPr>
        <p:spPr>
          <a:xfrm>
            <a:off x="4152900" y="1314450"/>
            <a:ext cx="647577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37,29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36,92</a:t>
            </a:r>
          </a:p>
          <a:p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b) 135,74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135,75</a:t>
            </a:r>
          </a:p>
          <a:p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c) 89,215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89, 215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FF3478C-6635-A70C-8F91-5C24999BFB10}"/>
              </a:ext>
            </a:extLst>
          </p:cNvPr>
          <p:cNvCxnSpPr/>
          <p:nvPr/>
        </p:nvCxnSpPr>
        <p:spPr>
          <a:xfrm>
            <a:off x="5010150" y="1819275"/>
            <a:ext cx="2000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AA902F4-4513-4EF7-FCDA-6FDA31EAD901}"/>
              </a:ext>
            </a:extLst>
          </p:cNvPr>
          <p:cNvCxnSpPr/>
          <p:nvPr/>
        </p:nvCxnSpPr>
        <p:spPr>
          <a:xfrm>
            <a:off x="6686550" y="1819275"/>
            <a:ext cx="2000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7098656-C437-9DF1-58E3-3944B766EBAC}"/>
              </a:ext>
            </a:extLst>
          </p:cNvPr>
          <p:cNvSpPr txBox="1"/>
          <p:nvPr/>
        </p:nvSpPr>
        <p:spPr>
          <a:xfrm>
            <a:off x="4676775" y="2028825"/>
            <a:ext cx="430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37,29 &gt; 36,92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5A7312E-59DA-8AAE-6596-C97A53770473}"/>
              </a:ext>
            </a:extLst>
          </p:cNvPr>
          <p:cNvCxnSpPr/>
          <p:nvPr/>
        </p:nvCxnSpPr>
        <p:spPr>
          <a:xfrm>
            <a:off x="5829300" y="3305175"/>
            <a:ext cx="2000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CAFF076-D1AD-7179-C4E6-D8C8D3A3BF03}"/>
              </a:ext>
            </a:extLst>
          </p:cNvPr>
          <p:cNvCxnSpPr/>
          <p:nvPr/>
        </p:nvCxnSpPr>
        <p:spPr>
          <a:xfrm>
            <a:off x="7715250" y="3295650"/>
            <a:ext cx="2000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8BE7F38-F1A5-C40C-1F38-F8D34C5A7D43}"/>
              </a:ext>
            </a:extLst>
          </p:cNvPr>
          <p:cNvSpPr txBox="1"/>
          <p:nvPr/>
        </p:nvSpPr>
        <p:spPr>
          <a:xfrm>
            <a:off x="4714875" y="3438525"/>
            <a:ext cx="430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135,74 &lt; 135,75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99B73C-8677-74A2-28AB-9671EE0702D7}"/>
              </a:ext>
            </a:extLst>
          </p:cNvPr>
          <p:cNvSpPr txBox="1"/>
          <p:nvPr/>
        </p:nvSpPr>
        <p:spPr>
          <a:xfrm>
            <a:off x="4638675" y="4933950"/>
            <a:ext cx="430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89,215 = 89, 215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57DFE77-06BB-697F-FB76-EA697C598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85750" y="5010151"/>
            <a:ext cx="2339460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4872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id="{868025E8-81D5-EFE7-1671-A59E4851216D}"/>
              </a:ext>
            </a:extLst>
          </p:cNvPr>
          <p:cNvSpPr/>
          <p:nvPr/>
        </p:nvSpPr>
        <p:spPr>
          <a:xfrm>
            <a:off x="228600" y="247651"/>
            <a:ext cx="11830050" cy="6410324"/>
          </a:xfrm>
          <a:custGeom>
            <a:avLst/>
            <a:gdLst>
              <a:gd name="connsiteX0" fmla="*/ 0 w 11440160"/>
              <a:gd name="connsiteY0" fmla="*/ 465576 h 4436170"/>
              <a:gd name="connsiteX1" fmla="*/ 465576 w 11440160"/>
              <a:gd name="connsiteY1" fmla="*/ 0 h 4436170"/>
              <a:gd name="connsiteX2" fmla="*/ 10974584 w 11440160"/>
              <a:gd name="connsiteY2" fmla="*/ 0 h 4436170"/>
              <a:gd name="connsiteX3" fmla="*/ 11440160 w 11440160"/>
              <a:gd name="connsiteY3" fmla="*/ 465576 h 4436170"/>
              <a:gd name="connsiteX4" fmla="*/ 11440160 w 11440160"/>
              <a:gd name="connsiteY4" fmla="*/ 3970594 h 4436170"/>
              <a:gd name="connsiteX5" fmla="*/ 10974584 w 11440160"/>
              <a:gd name="connsiteY5" fmla="*/ 4436170 h 4436170"/>
              <a:gd name="connsiteX6" fmla="*/ 465576 w 11440160"/>
              <a:gd name="connsiteY6" fmla="*/ 4436170 h 4436170"/>
              <a:gd name="connsiteX7" fmla="*/ 0 w 11440160"/>
              <a:gd name="connsiteY7" fmla="*/ 3970594 h 4436170"/>
              <a:gd name="connsiteX8" fmla="*/ 0 w 11440160"/>
              <a:gd name="connsiteY8" fmla="*/ 465576 h 443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40160" h="4436170" fill="none" extrusionOk="0">
                <a:moveTo>
                  <a:pt x="0" y="465576"/>
                </a:moveTo>
                <a:cubicBezTo>
                  <a:pt x="949" y="234131"/>
                  <a:pt x="215639" y="12075"/>
                  <a:pt x="465576" y="0"/>
                </a:cubicBezTo>
                <a:cubicBezTo>
                  <a:pt x="4128603" y="72427"/>
                  <a:pt x="7368303" y="61419"/>
                  <a:pt x="10974584" y="0"/>
                </a:cubicBezTo>
                <a:cubicBezTo>
                  <a:pt x="11230469" y="-8577"/>
                  <a:pt x="11416770" y="201370"/>
                  <a:pt x="11440160" y="465576"/>
                </a:cubicBezTo>
                <a:cubicBezTo>
                  <a:pt x="11541036" y="1670462"/>
                  <a:pt x="11332847" y="3205286"/>
                  <a:pt x="11440160" y="3970594"/>
                </a:cubicBezTo>
                <a:cubicBezTo>
                  <a:pt x="11442655" y="4215061"/>
                  <a:pt x="11216324" y="4418917"/>
                  <a:pt x="10974584" y="4436170"/>
                </a:cubicBezTo>
                <a:cubicBezTo>
                  <a:pt x="9068788" y="4465997"/>
                  <a:pt x="2719214" y="4356864"/>
                  <a:pt x="465576" y="4436170"/>
                </a:cubicBezTo>
                <a:cubicBezTo>
                  <a:pt x="246623" y="4431854"/>
                  <a:pt x="-33474" y="4234344"/>
                  <a:pt x="0" y="3970594"/>
                </a:cubicBezTo>
                <a:cubicBezTo>
                  <a:pt x="50037" y="2524831"/>
                  <a:pt x="770" y="2196564"/>
                  <a:pt x="0" y="465576"/>
                </a:cubicBezTo>
                <a:close/>
              </a:path>
              <a:path w="11440160" h="4436170" stroke="0" extrusionOk="0">
                <a:moveTo>
                  <a:pt x="0" y="465576"/>
                </a:moveTo>
                <a:cubicBezTo>
                  <a:pt x="11423" y="211559"/>
                  <a:pt x="224605" y="33670"/>
                  <a:pt x="465576" y="0"/>
                </a:cubicBezTo>
                <a:cubicBezTo>
                  <a:pt x="3619358" y="123000"/>
                  <a:pt x="6578442" y="-96860"/>
                  <a:pt x="10974584" y="0"/>
                </a:cubicBezTo>
                <a:cubicBezTo>
                  <a:pt x="11203286" y="-21667"/>
                  <a:pt x="11449223" y="190174"/>
                  <a:pt x="11440160" y="465576"/>
                </a:cubicBezTo>
                <a:cubicBezTo>
                  <a:pt x="11443333" y="1602605"/>
                  <a:pt x="11534427" y="3212883"/>
                  <a:pt x="11440160" y="3970594"/>
                </a:cubicBezTo>
                <a:cubicBezTo>
                  <a:pt x="11410612" y="4238430"/>
                  <a:pt x="11182709" y="4428150"/>
                  <a:pt x="10974584" y="4436170"/>
                </a:cubicBezTo>
                <a:cubicBezTo>
                  <a:pt x="7995467" y="4275463"/>
                  <a:pt x="3661228" y="4475837"/>
                  <a:pt x="465576" y="4436170"/>
                </a:cubicBezTo>
                <a:cubicBezTo>
                  <a:pt x="164000" y="4427193"/>
                  <a:pt x="-26562" y="4215692"/>
                  <a:pt x="0" y="3970594"/>
                </a:cubicBezTo>
                <a:cubicBezTo>
                  <a:pt x="32216" y="3489417"/>
                  <a:pt x="57206" y="2088779"/>
                  <a:pt x="0" y="465576"/>
                </a:cubicBezTo>
                <a:close/>
              </a:path>
            </a:pathLst>
          </a:custGeom>
          <a:ln>
            <a:prstDash val="solid"/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11830050"/>
                      <a:gd name="connsiteY0" fmla="*/ 663766 h 6324599"/>
                      <a:gd name="connsiteX1" fmla="*/ 481443 w 11830050"/>
                      <a:gd name="connsiteY1" fmla="*/ 0 h 6324599"/>
                      <a:gd name="connsiteX2" fmla="*/ 11348606 w 11830050"/>
                      <a:gd name="connsiteY2" fmla="*/ 0 h 6324599"/>
                      <a:gd name="connsiteX3" fmla="*/ 11830049 w 11830050"/>
                      <a:gd name="connsiteY3" fmla="*/ 663766 h 6324599"/>
                      <a:gd name="connsiteX4" fmla="*/ 11830049 w 11830050"/>
                      <a:gd name="connsiteY4" fmla="*/ 5660832 h 6324599"/>
                      <a:gd name="connsiteX5" fmla="*/ 11348606 w 11830050"/>
                      <a:gd name="connsiteY5" fmla="*/ 6324599 h 6324599"/>
                      <a:gd name="connsiteX6" fmla="*/ 481443 w 11830050"/>
                      <a:gd name="connsiteY6" fmla="*/ 6324599 h 6324599"/>
                      <a:gd name="connsiteX7" fmla="*/ 0 w 11830050"/>
                      <a:gd name="connsiteY7" fmla="*/ 5660832 h 6324599"/>
                      <a:gd name="connsiteX8" fmla="*/ 0 w 11830050"/>
                      <a:gd name="connsiteY8" fmla="*/ 663766 h 6324599"/>
                      <a:gd name="connsiteX0" fmla="*/ 0 w 11830050"/>
                      <a:gd name="connsiteY0" fmla="*/ 663766 h 6324599"/>
                      <a:gd name="connsiteX1" fmla="*/ 481443 w 11830050"/>
                      <a:gd name="connsiteY1" fmla="*/ 0 h 6324599"/>
                      <a:gd name="connsiteX2" fmla="*/ 11348606 w 11830050"/>
                      <a:gd name="connsiteY2" fmla="*/ 0 h 6324599"/>
                      <a:gd name="connsiteX3" fmla="*/ 11830049 w 11830050"/>
                      <a:gd name="connsiteY3" fmla="*/ 663766 h 6324599"/>
                      <a:gd name="connsiteX4" fmla="*/ 11830049 w 11830050"/>
                      <a:gd name="connsiteY4" fmla="*/ 5660832 h 6324599"/>
                      <a:gd name="connsiteX5" fmla="*/ 11348606 w 11830050"/>
                      <a:gd name="connsiteY5" fmla="*/ 6324599 h 6324599"/>
                      <a:gd name="connsiteX6" fmla="*/ 481443 w 11830050"/>
                      <a:gd name="connsiteY6" fmla="*/ 6324599 h 6324599"/>
                      <a:gd name="connsiteX7" fmla="*/ 0 w 11830050"/>
                      <a:gd name="connsiteY7" fmla="*/ 5660832 h 6324599"/>
                      <a:gd name="connsiteX8" fmla="*/ 0 w 11830050"/>
                      <a:gd name="connsiteY8" fmla="*/ 663766 h 6324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830050" h="6324599" fill="none" extrusionOk="0">
                        <a:moveTo>
                          <a:pt x="0" y="663766"/>
                        </a:moveTo>
                        <a:cubicBezTo>
                          <a:pt x="2538" y="375942"/>
                          <a:pt x="233695" y="35185"/>
                          <a:pt x="481443" y="0"/>
                        </a:cubicBezTo>
                        <a:cubicBezTo>
                          <a:pt x="3872330" y="126819"/>
                          <a:pt x="7750047" y="378657"/>
                          <a:pt x="11348606" y="0"/>
                        </a:cubicBezTo>
                        <a:cubicBezTo>
                          <a:pt x="11610884" y="-28253"/>
                          <a:pt x="11757541" y="272475"/>
                          <a:pt x="11830049" y="663766"/>
                        </a:cubicBezTo>
                        <a:cubicBezTo>
                          <a:pt x="12061150" y="2466390"/>
                          <a:pt x="11671534" y="4663545"/>
                          <a:pt x="11830049" y="5660832"/>
                        </a:cubicBezTo>
                        <a:cubicBezTo>
                          <a:pt x="11835232" y="5996159"/>
                          <a:pt x="11585772" y="6285638"/>
                          <a:pt x="11348606" y="6324599"/>
                        </a:cubicBezTo>
                        <a:cubicBezTo>
                          <a:pt x="9807501" y="6520433"/>
                          <a:pt x="2845769" y="6638436"/>
                          <a:pt x="481443" y="6324599"/>
                        </a:cubicBezTo>
                        <a:cubicBezTo>
                          <a:pt x="318237" y="6311300"/>
                          <a:pt x="-97819" y="6049355"/>
                          <a:pt x="0" y="5660832"/>
                        </a:cubicBezTo>
                        <a:cubicBezTo>
                          <a:pt x="79823" y="3547344"/>
                          <a:pt x="-25564" y="3063620"/>
                          <a:pt x="0" y="663766"/>
                        </a:cubicBezTo>
                        <a:close/>
                      </a:path>
                      <a:path w="11830050" h="6324599" stroke="0" extrusionOk="0">
                        <a:moveTo>
                          <a:pt x="0" y="663766"/>
                        </a:moveTo>
                        <a:cubicBezTo>
                          <a:pt x="234" y="329347"/>
                          <a:pt x="231504" y="40386"/>
                          <a:pt x="481443" y="0"/>
                        </a:cubicBezTo>
                        <a:cubicBezTo>
                          <a:pt x="3794275" y="-398588"/>
                          <a:pt x="6985106" y="110643"/>
                          <a:pt x="11348606" y="0"/>
                        </a:cubicBezTo>
                        <a:cubicBezTo>
                          <a:pt x="11576989" y="-30073"/>
                          <a:pt x="11868185" y="277337"/>
                          <a:pt x="11830049" y="663766"/>
                        </a:cubicBezTo>
                        <a:cubicBezTo>
                          <a:pt x="12045578" y="2259261"/>
                          <a:pt x="12113665" y="4620008"/>
                          <a:pt x="11830049" y="5660832"/>
                        </a:cubicBezTo>
                        <a:cubicBezTo>
                          <a:pt x="11804415" y="6025217"/>
                          <a:pt x="11533272" y="6296244"/>
                          <a:pt x="11348606" y="6324599"/>
                        </a:cubicBezTo>
                        <a:cubicBezTo>
                          <a:pt x="8283745" y="5931987"/>
                          <a:pt x="3709581" y="6906799"/>
                          <a:pt x="481443" y="6324599"/>
                        </a:cubicBezTo>
                        <a:cubicBezTo>
                          <a:pt x="186377" y="6360151"/>
                          <a:pt x="-40682" y="5946503"/>
                          <a:pt x="0" y="5660832"/>
                        </a:cubicBezTo>
                        <a:cubicBezTo>
                          <a:pt x="59423" y="4611026"/>
                          <a:pt x="78559" y="2671042"/>
                          <a:pt x="0" y="663766"/>
                        </a:cubicBezTo>
                        <a:close/>
                      </a:path>
                      <a:path w="11830050" h="6324599" fill="none" stroke="0" extrusionOk="0">
                        <a:moveTo>
                          <a:pt x="0" y="663766"/>
                        </a:moveTo>
                        <a:cubicBezTo>
                          <a:pt x="37924" y="343868"/>
                          <a:pt x="231943" y="35872"/>
                          <a:pt x="481443" y="0"/>
                        </a:cubicBezTo>
                        <a:cubicBezTo>
                          <a:pt x="4685618" y="382897"/>
                          <a:pt x="7403030" y="342096"/>
                          <a:pt x="11348606" y="0"/>
                        </a:cubicBezTo>
                        <a:cubicBezTo>
                          <a:pt x="11604443" y="-18912"/>
                          <a:pt x="11810655" y="277428"/>
                          <a:pt x="11830049" y="663766"/>
                        </a:cubicBezTo>
                        <a:cubicBezTo>
                          <a:pt x="12053982" y="2279856"/>
                          <a:pt x="11808765" y="4505131"/>
                          <a:pt x="11830049" y="5660832"/>
                        </a:cubicBezTo>
                        <a:cubicBezTo>
                          <a:pt x="11803795" y="6019812"/>
                          <a:pt x="11566963" y="6294826"/>
                          <a:pt x="11348606" y="6324599"/>
                        </a:cubicBezTo>
                        <a:cubicBezTo>
                          <a:pt x="9314632" y="6110378"/>
                          <a:pt x="2776879" y="6229688"/>
                          <a:pt x="481443" y="6324599"/>
                        </a:cubicBezTo>
                        <a:cubicBezTo>
                          <a:pt x="215965" y="6310555"/>
                          <a:pt x="-45254" y="6032037"/>
                          <a:pt x="0" y="5660832"/>
                        </a:cubicBezTo>
                        <a:cubicBezTo>
                          <a:pt x="44928" y="3624230"/>
                          <a:pt x="-54718" y="3152210"/>
                          <a:pt x="0" y="66376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1E232760-9594-A379-D6DE-91FE252F5A6F}"/>
              </a:ext>
            </a:extLst>
          </p:cNvPr>
          <p:cNvSpPr/>
          <p:nvPr/>
        </p:nvSpPr>
        <p:spPr>
          <a:xfrm>
            <a:off x="630777" y="567770"/>
            <a:ext cx="682977" cy="603357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8D9989-AB17-05A7-1B71-16E87A522FAD}"/>
              </a:ext>
            </a:extLst>
          </p:cNvPr>
          <p:cNvSpPr txBox="1"/>
          <p:nvPr/>
        </p:nvSpPr>
        <p:spPr>
          <a:xfrm>
            <a:off x="1344167" y="494900"/>
            <a:ext cx="10409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3,604; 2,875; 2,857; 3,106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664DB8-3F7E-6F90-61EC-B20CF7DFB9F0}"/>
              </a:ext>
            </a:extLst>
          </p:cNvPr>
          <p:cNvSpPr txBox="1"/>
          <p:nvPr/>
        </p:nvSpPr>
        <p:spPr>
          <a:xfrm>
            <a:off x="1819274" y="2038350"/>
            <a:ext cx="8620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2,857 &lt; 2,875 &lt; 3,106 &lt; 3,604.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F41738-A434-F983-6712-6FCF6F76A72C}"/>
              </a:ext>
            </a:extLst>
          </p:cNvPr>
          <p:cNvSpPr txBox="1"/>
          <p:nvPr/>
        </p:nvSpPr>
        <p:spPr>
          <a:xfrm>
            <a:off x="1762124" y="3162300"/>
            <a:ext cx="86201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 các số được sắp xếp theo thứ tự từ bé đến lớn là: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2,857; 2,875; 3,106; 3,604.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719318-1AE5-6573-FFC6-EA3B5750E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03241" y="4924426"/>
            <a:ext cx="2077581" cy="180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5202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id="{868025E8-81D5-EFE7-1671-A59E4851216D}"/>
              </a:ext>
            </a:extLst>
          </p:cNvPr>
          <p:cNvSpPr/>
          <p:nvPr/>
        </p:nvSpPr>
        <p:spPr>
          <a:xfrm>
            <a:off x="228600" y="247651"/>
            <a:ext cx="11830050" cy="6410324"/>
          </a:xfrm>
          <a:custGeom>
            <a:avLst/>
            <a:gdLst>
              <a:gd name="connsiteX0" fmla="*/ 0 w 11440160"/>
              <a:gd name="connsiteY0" fmla="*/ 465576 h 4436170"/>
              <a:gd name="connsiteX1" fmla="*/ 465576 w 11440160"/>
              <a:gd name="connsiteY1" fmla="*/ 0 h 4436170"/>
              <a:gd name="connsiteX2" fmla="*/ 10974584 w 11440160"/>
              <a:gd name="connsiteY2" fmla="*/ 0 h 4436170"/>
              <a:gd name="connsiteX3" fmla="*/ 11440160 w 11440160"/>
              <a:gd name="connsiteY3" fmla="*/ 465576 h 4436170"/>
              <a:gd name="connsiteX4" fmla="*/ 11440160 w 11440160"/>
              <a:gd name="connsiteY4" fmla="*/ 3970594 h 4436170"/>
              <a:gd name="connsiteX5" fmla="*/ 10974584 w 11440160"/>
              <a:gd name="connsiteY5" fmla="*/ 4436170 h 4436170"/>
              <a:gd name="connsiteX6" fmla="*/ 465576 w 11440160"/>
              <a:gd name="connsiteY6" fmla="*/ 4436170 h 4436170"/>
              <a:gd name="connsiteX7" fmla="*/ 0 w 11440160"/>
              <a:gd name="connsiteY7" fmla="*/ 3970594 h 4436170"/>
              <a:gd name="connsiteX8" fmla="*/ 0 w 11440160"/>
              <a:gd name="connsiteY8" fmla="*/ 465576 h 443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40160" h="4436170" fill="none" extrusionOk="0">
                <a:moveTo>
                  <a:pt x="0" y="465576"/>
                </a:moveTo>
                <a:cubicBezTo>
                  <a:pt x="949" y="234131"/>
                  <a:pt x="215639" y="12075"/>
                  <a:pt x="465576" y="0"/>
                </a:cubicBezTo>
                <a:cubicBezTo>
                  <a:pt x="4128603" y="72427"/>
                  <a:pt x="7368303" y="61419"/>
                  <a:pt x="10974584" y="0"/>
                </a:cubicBezTo>
                <a:cubicBezTo>
                  <a:pt x="11230469" y="-8577"/>
                  <a:pt x="11416770" y="201370"/>
                  <a:pt x="11440160" y="465576"/>
                </a:cubicBezTo>
                <a:cubicBezTo>
                  <a:pt x="11541036" y="1670462"/>
                  <a:pt x="11332847" y="3205286"/>
                  <a:pt x="11440160" y="3970594"/>
                </a:cubicBezTo>
                <a:cubicBezTo>
                  <a:pt x="11442655" y="4215061"/>
                  <a:pt x="11216324" y="4418917"/>
                  <a:pt x="10974584" y="4436170"/>
                </a:cubicBezTo>
                <a:cubicBezTo>
                  <a:pt x="9068788" y="4465997"/>
                  <a:pt x="2719214" y="4356864"/>
                  <a:pt x="465576" y="4436170"/>
                </a:cubicBezTo>
                <a:cubicBezTo>
                  <a:pt x="246623" y="4431854"/>
                  <a:pt x="-33474" y="4234344"/>
                  <a:pt x="0" y="3970594"/>
                </a:cubicBezTo>
                <a:cubicBezTo>
                  <a:pt x="50037" y="2524831"/>
                  <a:pt x="770" y="2196564"/>
                  <a:pt x="0" y="465576"/>
                </a:cubicBezTo>
                <a:close/>
              </a:path>
              <a:path w="11440160" h="4436170" stroke="0" extrusionOk="0">
                <a:moveTo>
                  <a:pt x="0" y="465576"/>
                </a:moveTo>
                <a:cubicBezTo>
                  <a:pt x="11423" y="211559"/>
                  <a:pt x="224605" y="33670"/>
                  <a:pt x="465576" y="0"/>
                </a:cubicBezTo>
                <a:cubicBezTo>
                  <a:pt x="3619358" y="123000"/>
                  <a:pt x="6578442" y="-96860"/>
                  <a:pt x="10974584" y="0"/>
                </a:cubicBezTo>
                <a:cubicBezTo>
                  <a:pt x="11203286" y="-21667"/>
                  <a:pt x="11449223" y="190174"/>
                  <a:pt x="11440160" y="465576"/>
                </a:cubicBezTo>
                <a:cubicBezTo>
                  <a:pt x="11443333" y="1602605"/>
                  <a:pt x="11534427" y="3212883"/>
                  <a:pt x="11440160" y="3970594"/>
                </a:cubicBezTo>
                <a:cubicBezTo>
                  <a:pt x="11410612" y="4238430"/>
                  <a:pt x="11182709" y="4428150"/>
                  <a:pt x="10974584" y="4436170"/>
                </a:cubicBezTo>
                <a:cubicBezTo>
                  <a:pt x="7995467" y="4275463"/>
                  <a:pt x="3661228" y="4475837"/>
                  <a:pt x="465576" y="4436170"/>
                </a:cubicBezTo>
                <a:cubicBezTo>
                  <a:pt x="164000" y="4427193"/>
                  <a:pt x="-26562" y="4215692"/>
                  <a:pt x="0" y="3970594"/>
                </a:cubicBezTo>
                <a:cubicBezTo>
                  <a:pt x="32216" y="3489417"/>
                  <a:pt x="57206" y="2088779"/>
                  <a:pt x="0" y="465576"/>
                </a:cubicBezTo>
                <a:close/>
              </a:path>
            </a:pathLst>
          </a:custGeom>
          <a:ln>
            <a:prstDash val="solid"/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11830050"/>
                      <a:gd name="connsiteY0" fmla="*/ 663766 h 6324599"/>
                      <a:gd name="connsiteX1" fmla="*/ 481443 w 11830050"/>
                      <a:gd name="connsiteY1" fmla="*/ 0 h 6324599"/>
                      <a:gd name="connsiteX2" fmla="*/ 11348606 w 11830050"/>
                      <a:gd name="connsiteY2" fmla="*/ 0 h 6324599"/>
                      <a:gd name="connsiteX3" fmla="*/ 11830049 w 11830050"/>
                      <a:gd name="connsiteY3" fmla="*/ 663766 h 6324599"/>
                      <a:gd name="connsiteX4" fmla="*/ 11830049 w 11830050"/>
                      <a:gd name="connsiteY4" fmla="*/ 5660832 h 6324599"/>
                      <a:gd name="connsiteX5" fmla="*/ 11348606 w 11830050"/>
                      <a:gd name="connsiteY5" fmla="*/ 6324599 h 6324599"/>
                      <a:gd name="connsiteX6" fmla="*/ 481443 w 11830050"/>
                      <a:gd name="connsiteY6" fmla="*/ 6324599 h 6324599"/>
                      <a:gd name="connsiteX7" fmla="*/ 0 w 11830050"/>
                      <a:gd name="connsiteY7" fmla="*/ 5660832 h 6324599"/>
                      <a:gd name="connsiteX8" fmla="*/ 0 w 11830050"/>
                      <a:gd name="connsiteY8" fmla="*/ 663766 h 6324599"/>
                      <a:gd name="connsiteX0" fmla="*/ 0 w 11830050"/>
                      <a:gd name="connsiteY0" fmla="*/ 663766 h 6324599"/>
                      <a:gd name="connsiteX1" fmla="*/ 481443 w 11830050"/>
                      <a:gd name="connsiteY1" fmla="*/ 0 h 6324599"/>
                      <a:gd name="connsiteX2" fmla="*/ 11348606 w 11830050"/>
                      <a:gd name="connsiteY2" fmla="*/ 0 h 6324599"/>
                      <a:gd name="connsiteX3" fmla="*/ 11830049 w 11830050"/>
                      <a:gd name="connsiteY3" fmla="*/ 663766 h 6324599"/>
                      <a:gd name="connsiteX4" fmla="*/ 11830049 w 11830050"/>
                      <a:gd name="connsiteY4" fmla="*/ 5660832 h 6324599"/>
                      <a:gd name="connsiteX5" fmla="*/ 11348606 w 11830050"/>
                      <a:gd name="connsiteY5" fmla="*/ 6324599 h 6324599"/>
                      <a:gd name="connsiteX6" fmla="*/ 481443 w 11830050"/>
                      <a:gd name="connsiteY6" fmla="*/ 6324599 h 6324599"/>
                      <a:gd name="connsiteX7" fmla="*/ 0 w 11830050"/>
                      <a:gd name="connsiteY7" fmla="*/ 5660832 h 6324599"/>
                      <a:gd name="connsiteX8" fmla="*/ 0 w 11830050"/>
                      <a:gd name="connsiteY8" fmla="*/ 663766 h 6324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830050" h="6324599" fill="none" extrusionOk="0">
                        <a:moveTo>
                          <a:pt x="0" y="663766"/>
                        </a:moveTo>
                        <a:cubicBezTo>
                          <a:pt x="2538" y="375942"/>
                          <a:pt x="233695" y="35185"/>
                          <a:pt x="481443" y="0"/>
                        </a:cubicBezTo>
                        <a:cubicBezTo>
                          <a:pt x="3872330" y="126819"/>
                          <a:pt x="7750047" y="378657"/>
                          <a:pt x="11348606" y="0"/>
                        </a:cubicBezTo>
                        <a:cubicBezTo>
                          <a:pt x="11610884" y="-28253"/>
                          <a:pt x="11757541" y="272475"/>
                          <a:pt x="11830049" y="663766"/>
                        </a:cubicBezTo>
                        <a:cubicBezTo>
                          <a:pt x="12061150" y="2466390"/>
                          <a:pt x="11671534" y="4663545"/>
                          <a:pt x="11830049" y="5660832"/>
                        </a:cubicBezTo>
                        <a:cubicBezTo>
                          <a:pt x="11835232" y="5996159"/>
                          <a:pt x="11585772" y="6285638"/>
                          <a:pt x="11348606" y="6324599"/>
                        </a:cubicBezTo>
                        <a:cubicBezTo>
                          <a:pt x="9807501" y="6520433"/>
                          <a:pt x="2845769" y="6638436"/>
                          <a:pt x="481443" y="6324599"/>
                        </a:cubicBezTo>
                        <a:cubicBezTo>
                          <a:pt x="318237" y="6311300"/>
                          <a:pt x="-97819" y="6049355"/>
                          <a:pt x="0" y="5660832"/>
                        </a:cubicBezTo>
                        <a:cubicBezTo>
                          <a:pt x="79823" y="3547344"/>
                          <a:pt x="-25564" y="3063620"/>
                          <a:pt x="0" y="663766"/>
                        </a:cubicBezTo>
                        <a:close/>
                      </a:path>
                      <a:path w="11830050" h="6324599" stroke="0" extrusionOk="0">
                        <a:moveTo>
                          <a:pt x="0" y="663766"/>
                        </a:moveTo>
                        <a:cubicBezTo>
                          <a:pt x="234" y="329347"/>
                          <a:pt x="231504" y="40386"/>
                          <a:pt x="481443" y="0"/>
                        </a:cubicBezTo>
                        <a:cubicBezTo>
                          <a:pt x="3794275" y="-398588"/>
                          <a:pt x="6985106" y="110643"/>
                          <a:pt x="11348606" y="0"/>
                        </a:cubicBezTo>
                        <a:cubicBezTo>
                          <a:pt x="11576989" y="-30073"/>
                          <a:pt x="11868185" y="277337"/>
                          <a:pt x="11830049" y="663766"/>
                        </a:cubicBezTo>
                        <a:cubicBezTo>
                          <a:pt x="12045578" y="2259261"/>
                          <a:pt x="12113665" y="4620008"/>
                          <a:pt x="11830049" y="5660832"/>
                        </a:cubicBezTo>
                        <a:cubicBezTo>
                          <a:pt x="11804415" y="6025217"/>
                          <a:pt x="11533272" y="6296244"/>
                          <a:pt x="11348606" y="6324599"/>
                        </a:cubicBezTo>
                        <a:cubicBezTo>
                          <a:pt x="8283745" y="5931987"/>
                          <a:pt x="3709581" y="6906799"/>
                          <a:pt x="481443" y="6324599"/>
                        </a:cubicBezTo>
                        <a:cubicBezTo>
                          <a:pt x="186377" y="6360151"/>
                          <a:pt x="-40682" y="5946503"/>
                          <a:pt x="0" y="5660832"/>
                        </a:cubicBezTo>
                        <a:cubicBezTo>
                          <a:pt x="59423" y="4611026"/>
                          <a:pt x="78559" y="2671042"/>
                          <a:pt x="0" y="663766"/>
                        </a:cubicBezTo>
                        <a:close/>
                      </a:path>
                      <a:path w="11830050" h="6324599" fill="none" stroke="0" extrusionOk="0">
                        <a:moveTo>
                          <a:pt x="0" y="663766"/>
                        </a:moveTo>
                        <a:cubicBezTo>
                          <a:pt x="37924" y="343868"/>
                          <a:pt x="231943" y="35872"/>
                          <a:pt x="481443" y="0"/>
                        </a:cubicBezTo>
                        <a:cubicBezTo>
                          <a:pt x="4685618" y="382897"/>
                          <a:pt x="7403030" y="342096"/>
                          <a:pt x="11348606" y="0"/>
                        </a:cubicBezTo>
                        <a:cubicBezTo>
                          <a:pt x="11604443" y="-18912"/>
                          <a:pt x="11810655" y="277428"/>
                          <a:pt x="11830049" y="663766"/>
                        </a:cubicBezTo>
                        <a:cubicBezTo>
                          <a:pt x="12053982" y="2279856"/>
                          <a:pt x="11808765" y="4505131"/>
                          <a:pt x="11830049" y="5660832"/>
                        </a:cubicBezTo>
                        <a:cubicBezTo>
                          <a:pt x="11803795" y="6019812"/>
                          <a:pt x="11566963" y="6294826"/>
                          <a:pt x="11348606" y="6324599"/>
                        </a:cubicBezTo>
                        <a:cubicBezTo>
                          <a:pt x="9314632" y="6110378"/>
                          <a:pt x="2776879" y="6229688"/>
                          <a:pt x="481443" y="6324599"/>
                        </a:cubicBezTo>
                        <a:cubicBezTo>
                          <a:pt x="215965" y="6310555"/>
                          <a:pt x="-45254" y="6032037"/>
                          <a:pt x="0" y="5660832"/>
                        </a:cubicBezTo>
                        <a:cubicBezTo>
                          <a:pt x="44928" y="3624230"/>
                          <a:pt x="-54718" y="3152210"/>
                          <a:pt x="0" y="66376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1E232760-9594-A379-D6DE-91FE252F5A6F}"/>
              </a:ext>
            </a:extLst>
          </p:cNvPr>
          <p:cNvSpPr/>
          <p:nvPr/>
        </p:nvSpPr>
        <p:spPr>
          <a:xfrm>
            <a:off x="630777" y="291545"/>
            <a:ext cx="682977" cy="603357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8D9989-AB17-05A7-1B71-16E87A522FAD}"/>
              </a:ext>
            </a:extLst>
          </p:cNvPr>
          <p:cNvSpPr txBox="1"/>
          <p:nvPr/>
        </p:nvSpPr>
        <p:spPr>
          <a:xfrm>
            <a:off x="1334642" y="323450"/>
            <a:ext cx="10409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0A2877-A9D9-A3A1-D989-2173CACEB45A}"/>
              </a:ext>
            </a:extLst>
          </p:cNvPr>
          <p:cNvSpPr txBox="1"/>
          <p:nvPr/>
        </p:nvSpPr>
        <p:spPr>
          <a:xfrm>
            <a:off x="867916" y="1123550"/>
            <a:ext cx="11000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 ba chiếc cân như hình dưới đây, có một chiếc cân bị sai. 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39586B5-A662-D418-5354-9793225E2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652587"/>
            <a:ext cx="8058150" cy="4791075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885DE0E9-6A5A-37B8-9B11-61C8A34D2CDE}"/>
              </a:ext>
            </a:extLst>
          </p:cNvPr>
          <p:cNvSpPr/>
          <p:nvPr/>
        </p:nvSpPr>
        <p:spPr>
          <a:xfrm>
            <a:off x="2133600" y="4105276"/>
            <a:ext cx="5124450" cy="2362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E99BA3-D742-D402-37C2-C0C0B95028C0}"/>
              </a:ext>
            </a:extLst>
          </p:cNvPr>
          <p:cNvSpPr txBox="1"/>
          <p:nvPr/>
        </p:nvSpPr>
        <p:spPr>
          <a:xfrm>
            <a:off x="7543800" y="5076825"/>
            <a:ext cx="4371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có 2, 75 kg &gt; 2,57 kg nhưng đĩa cân ở bên phải thấp hơn đĩa cân bên trái.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 chiếc cân ở hình 3 sai.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0662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 animBg="1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id="{868025E8-81D5-EFE7-1671-A59E4851216D}"/>
              </a:ext>
            </a:extLst>
          </p:cNvPr>
          <p:cNvSpPr/>
          <p:nvPr/>
        </p:nvSpPr>
        <p:spPr>
          <a:xfrm>
            <a:off x="228600" y="247651"/>
            <a:ext cx="11830050" cy="6410324"/>
          </a:xfrm>
          <a:custGeom>
            <a:avLst/>
            <a:gdLst>
              <a:gd name="connsiteX0" fmla="*/ 0 w 11440160"/>
              <a:gd name="connsiteY0" fmla="*/ 465576 h 4436170"/>
              <a:gd name="connsiteX1" fmla="*/ 465576 w 11440160"/>
              <a:gd name="connsiteY1" fmla="*/ 0 h 4436170"/>
              <a:gd name="connsiteX2" fmla="*/ 10974584 w 11440160"/>
              <a:gd name="connsiteY2" fmla="*/ 0 h 4436170"/>
              <a:gd name="connsiteX3" fmla="*/ 11440160 w 11440160"/>
              <a:gd name="connsiteY3" fmla="*/ 465576 h 4436170"/>
              <a:gd name="connsiteX4" fmla="*/ 11440160 w 11440160"/>
              <a:gd name="connsiteY4" fmla="*/ 3970594 h 4436170"/>
              <a:gd name="connsiteX5" fmla="*/ 10974584 w 11440160"/>
              <a:gd name="connsiteY5" fmla="*/ 4436170 h 4436170"/>
              <a:gd name="connsiteX6" fmla="*/ 465576 w 11440160"/>
              <a:gd name="connsiteY6" fmla="*/ 4436170 h 4436170"/>
              <a:gd name="connsiteX7" fmla="*/ 0 w 11440160"/>
              <a:gd name="connsiteY7" fmla="*/ 3970594 h 4436170"/>
              <a:gd name="connsiteX8" fmla="*/ 0 w 11440160"/>
              <a:gd name="connsiteY8" fmla="*/ 465576 h 443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40160" h="4436170" fill="none" extrusionOk="0">
                <a:moveTo>
                  <a:pt x="0" y="465576"/>
                </a:moveTo>
                <a:cubicBezTo>
                  <a:pt x="949" y="234131"/>
                  <a:pt x="215639" y="12075"/>
                  <a:pt x="465576" y="0"/>
                </a:cubicBezTo>
                <a:cubicBezTo>
                  <a:pt x="4128603" y="72427"/>
                  <a:pt x="7368303" y="61419"/>
                  <a:pt x="10974584" y="0"/>
                </a:cubicBezTo>
                <a:cubicBezTo>
                  <a:pt x="11230469" y="-8577"/>
                  <a:pt x="11416770" y="201370"/>
                  <a:pt x="11440160" y="465576"/>
                </a:cubicBezTo>
                <a:cubicBezTo>
                  <a:pt x="11541036" y="1670462"/>
                  <a:pt x="11332847" y="3205286"/>
                  <a:pt x="11440160" y="3970594"/>
                </a:cubicBezTo>
                <a:cubicBezTo>
                  <a:pt x="11442655" y="4215061"/>
                  <a:pt x="11216324" y="4418917"/>
                  <a:pt x="10974584" y="4436170"/>
                </a:cubicBezTo>
                <a:cubicBezTo>
                  <a:pt x="9068788" y="4465997"/>
                  <a:pt x="2719214" y="4356864"/>
                  <a:pt x="465576" y="4436170"/>
                </a:cubicBezTo>
                <a:cubicBezTo>
                  <a:pt x="246623" y="4431854"/>
                  <a:pt x="-33474" y="4234344"/>
                  <a:pt x="0" y="3970594"/>
                </a:cubicBezTo>
                <a:cubicBezTo>
                  <a:pt x="50037" y="2524831"/>
                  <a:pt x="770" y="2196564"/>
                  <a:pt x="0" y="465576"/>
                </a:cubicBezTo>
                <a:close/>
              </a:path>
              <a:path w="11440160" h="4436170" stroke="0" extrusionOk="0">
                <a:moveTo>
                  <a:pt x="0" y="465576"/>
                </a:moveTo>
                <a:cubicBezTo>
                  <a:pt x="11423" y="211559"/>
                  <a:pt x="224605" y="33670"/>
                  <a:pt x="465576" y="0"/>
                </a:cubicBezTo>
                <a:cubicBezTo>
                  <a:pt x="3619358" y="123000"/>
                  <a:pt x="6578442" y="-96860"/>
                  <a:pt x="10974584" y="0"/>
                </a:cubicBezTo>
                <a:cubicBezTo>
                  <a:pt x="11203286" y="-21667"/>
                  <a:pt x="11449223" y="190174"/>
                  <a:pt x="11440160" y="465576"/>
                </a:cubicBezTo>
                <a:cubicBezTo>
                  <a:pt x="11443333" y="1602605"/>
                  <a:pt x="11534427" y="3212883"/>
                  <a:pt x="11440160" y="3970594"/>
                </a:cubicBezTo>
                <a:cubicBezTo>
                  <a:pt x="11410612" y="4238430"/>
                  <a:pt x="11182709" y="4428150"/>
                  <a:pt x="10974584" y="4436170"/>
                </a:cubicBezTo>
                <a:cubicBezTo>
                  <a:pt x="7995467" y="4275463"/>
                  <a:pt x="3661228" y="4475837"/>
                  <a:pt x="465576" y="4436170"/>
                </a:cubicBezTo>
                <a:cubicBezTo>
                  <a:pt x="164000" y="4427193"/>
                  <a:pt x="-26562" y="4215692"/>
                  <a:pt x="0" y="3970594"/>
                </a:cubicBezTo>
                <a:cubicBezTo>
                  <a:pt x="32216" y="3489417"/>
                  <a:pt x="57206" y="2088779"/>
                  <a:pt x="0" y="465576"/>
                </a:cubicBezTo>
                <a:close/>
              </a:path>
            </a:pathLst>
          </a:custGeom>
          <a:ln>
            <a:prstDash val="solid"/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11830050"/>
                      <a:gd name="connsiteY0" fmla="*/ 663766 h 6324599"/>
                      <a:gd name="connsiteX1" fmla="*/ 481443 w 11830050"/>
                      <a:gd name="connsiteY1" fmla="*/ 0 h 6324599"/>
                      <a:gd name="connsiteX2" fmla="*/ 11348606 w 11830050"/>
                      <a:gd name="connsiteY2" fmla="*/ 0 h 6324599"/>
                      <a:gd name="connsiteX3" fmla="*/ 11830049 w 11830050"/>
                      <a:gd name="connsiteY3" fmla="*/ 663766 h 6324599"/>
                      <a:gd name="connsiteX4" fmla="*/ 11830049 w 11830050"/>
                      <a:gd name="connsiteY4" fmla="*/ 5660832 h 6324599"/>
                      <a:gd name="connsiteX5" fmla="*/ 11348606 w 11830050"/>
                      <a:gd name="connsiteY5" fmla="*/ 6324599 h 6324599"/>
                      <a:gd name="connsiteX6" fmla="*/ 481443 w 11830050"/>
                      <a:gd name="connsiteY6" fmla="*/ 6324599 h 6324599"/>
                      <a:gd name="connsiteX7" fmla="*/ 0 w 11830050"/>
                      <a:gd name="connsiteY7" fmla="*/ 5660832 h 6324599"/>
                      <a:gd name="connsiteX8" fmla="*/ 0 w 11830050"/>
                      <a:gd name="connsiteY8" fmla="*/ 663766 h 6324599"/>
                      <a:gd name="connsiteX0" fmla="*/ 0 w 11830050"/>
                      <a:gd name="connsiteY0" fmla="*/ 663766 h 6324599"/>
                      <a:gd name="connsiteX1" fmla="*/ 481443 w 11830050"/>
                      <a:gd name="connsiteY1" fmla="*/ 0 h 6324599"/>
                      <a:gd name="connsiteX2" fmla="*/ 11348606 w 11830050"/>
                      <a:gd name="connsiteY2" fmla="*/ 0 h 6324599"/>
                      <a:gd name="connsiteX3" fmla="*/ 11830049 w 11830050"/>
                      <a:gd name="connsiteY3" fmla="*/ 663766 h 6324599"/>
                      <a:gd name="connsiteX4" fmla="*/ 11830049 w 11830050"/>
                      <a:gd name="connsiteY4" fmla="*/ 5660832 h 6324599"/>
                      <a:gd name="connsiteX5" fmla="*/ 11348606 w 11830050"/>
                      <a:gd name="connsiteY5" fmla="*/ 6324599 h 6324599"/>
                      <a:gd name="connsiteX6" fmla="*/ 481443 w 11830050"/>
                      <a:gd name="connsiteY6" fmla="*/ 6324599 h 6324599"/>
                      <a:gd name="connsiteX7" fmla="*/ 0 w 11830050"/>
                      <a:gd name="connsiteY7" fmla="*/ 5660832 h 6324599"/>
                      <a:gd name="connsiteX8" fmla="*/ 0 w 11830050"/>
                      <a:gd name="connsiteY8" fmla="*/ 663766 h 6324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830050" h="6324599" fill="none" extrusionOk="0">
                        <a:moveTo>
                          <a:pt x="0" y="663766"/>
                        </a:moveTo>
                        <a:cubicBezTo>
                          <a:pt x="2538" y="375942"/>
                          <a:pt x="233695" y="35185"/>
                          <a:pt x="481443" y="0"/>
                        </a:cubicBezTo>
                        <a:cubicBezTo>
                          <a:pt x="3872330" y="126819"/>
                          <a:pt x="7750047" y="378657"/>
                          <a:pt x="11348606" y="0"/>
                        </a:cubicBezTo>
                        <a:cubicBezTo>
                          <a:pt x="11610884" y="-28253"/>
                          <a:pt x="11757541" y="272475"/>
                          <a:pt x="11830049" y="663766"/>
                        </a:cubicBezTo>
                        <a:cubicBezTo>
                          <a:pt x="12061150" y="2466390"/>
                          <a:pt x="11671534" y="4663545"/>
                          <a:pt x="11830049" y="5660832"/>
                        </a:cubicBezTo>
                        <a:cubicBezTo>
                          <a:pt x="11835232" y="5996159"/>
                          <a:pt x="11585772" y="6285638"/>
                          <a:pt x="11348606" y="6324599"/>
                        </a:cubicBezTo>
                        <a:cubicBezTo>
                          <a:pt x="9807501" y="6520433"/>
                          <a:pt x="2845769" y="6638436"/>
                          <a:pt x="481443" y="6324599"/>
                        </a:cubicBezTo>
                        <a:cubicBezTo>
                          <a:pt x="318237" y="6311300"/>
                          <a:pt x="-97819" y="6049355"/>
                          <a:pt x="0" y="5660832"/>
                        </a:cubicBezTo>
                        <a:cubicBezTo>
                          <a:pt x="79823" y="3547344"/>
                          <a:pt x="-25564" y="3063620"/>
                          <a:pt x="0" y="663766"/>
                        </a:cubicBezTo>
                        <a:close/>
                      </a:path>
                      <a:path w="11830050" h="6324599" stroke="0" extrusionOk="0">
                        <a:moveTo>
                          <a:pt x="0" y="663766"/>
                        </a:moveTo>
                        <a:cubicBezTo>
                          <a:pt x="234" y="329347"/>
                          <a:pt x="231504" y="40386"/>
                          <a:pt x="481443" y="0"/>
                        </a:cubicBezTo>
                        <a:cubicBezTo>
                          <a:pt x="3794275" y="-398588"/>
                          <a:pt x="6985106" y="110643"/>
                          <a:pt x="11348606" y="0"/>
                        </a:cubicBezTo>
                        <a:cubicBezTo>
                          <a:pt x="11576989" y="-30073"/>
                          <a:pt x="11868185" y="277337"/>
                          <a:pt x="11830049" y="663766"/>
                        </a:cubicBezTo>
                        <a:cubicBezTo>
                          <a:pt x="12045578" y="2259261"/>
                          <a:pt x="12113665" y="4620008"/>
                          <a:pt x="11830049" y="5660832"/>
                        </a:cubicBezTo>
                        <a:cubicBezTo>
                          <a:pt x="11804415" y="6025217"/>
                          <a:pt x="11533272" y="6296244"/>
                          <a:pt x="11348606" y="6324599"/>
                        </a:cubicBezTo>
                        <a:cubicBezTo>
                          <a:pt x="8283745" y="5931987"/>
                          <a:pt x="3709581" y="6906799"/>
                          <a:pt x="481443" y="6324599"/>
                        </a:cubicBezTo>
                        <a:cubicBezTo>
                          <a:pt x="186377" y="6360151"/>
                          <a:pt x="-40682" y="5946503"/>
                          <a:pt x="0" y="5660832"/>
                        </a:cubicBezTo>
                        <a:cubicBezTo>
                          <a:pt x="59423" y="4611026"/>
                          <a:pt x="78559" y="2671042"/>
                          <a:pt x="0" y="663766"/>
                        </a:cubicBezTo>
                        <a:close/>
                      </a:path>
                      <a:path w="11830050" h="6324599" fill="none" stroke="0" extrusionOk="0">
                        <a:moveTo>
                          <a:pt x="0" y="663766"/>
                        </a:moveTo>
                        <a:cubicBezTo>
                          <a:pt x="37924" y="343868"/>
                          <a:pt x="231943" y="35872"/>
                          <a:pt x="481443" y="0"/>
                        </a:cubicBezTo>
                        <a:cubicBezTo>
                          <a:pt x="4685618" y="382897"/>
                          <a:pt x="7403030" y="342096"/>
                          <a:pt x="11348606" y="0"/>
                        </a:cubicBezTo>
                        <a:cubicBezTo>
                          <a:pt x="11604443" y="-18912"/>
                          <a:pt x="11810655" y="277428"/>
                          <a:pt x="11830049" y="663766"/>
                        </a:cubicBezTo>
                        <a:cubicBezTo>
                          <a:pt x="12053982" y="2279856"/>
                          <a:pt x="11808765" y="4505131"/>
                          <a:pt x="11830049" y="5660832"/>
                        </a:cubicBezTo>
                        <a:cubicBezTo>
                          <a:pt x="11803795" y="6019812"/>
                          <a:pt x="11566963" y="6294826"/>
                          <a:pt x="11348606" y="6324599"/>
                        </a:cubicBezTo>
                        <a:cubicBezTo>
                          <a:pt x="9314632" y="6110378"/>
                          <a:pt x="2776879" y="6229688"/>
                          <a:pt x="481443" y="6324599"/>
                        </a:cubicBezTo>
                        <a:cubicBezTo>
                          <a:pt x="215965" y="6310555"/>
                          <a:pt x="-45254" y="6032037"/>
                          <a:pt x="0" y="5660832"/>
                        </a:cubicBezTo>
                        <a:cubicBezTo>
                          <a:pt x="44928" y="3624230"/>
                          <a:pt x="-54718" y="3152210"/>
                          <a:pt x="0" y="66376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图片 4">
            <a:extLst>
              <a:ext uri="{FF2B5EF4-FFF2-40B4-BE49-F238E27FC236}">
                <a16:creationId xmlns:a16="http://schemas.microsoft.com/office/drawing/2014/main" id="{A4ACCBDD-12E9-DF2D-0E84-A18162B217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4154797" y="-106335"/>
            <a:ext cx="3723260" cy="3426338"/>
          </a:xfrm>
          <a:prstGeom prst="rect">
            <a:avLst/>
          </a:prstGeom>
        </p:spPr>
      </p:pic>
      <p:sp>
        <p:nvSpPr>
          <p:cNvPr id="4" name="矩形 6">
            <a:extLst>
              <a:ext uri="{FF2B5EF4-FFF2-40B4-BE49-F238E27FC236}">
                <a16:creationId xmlns:a16="http://schemas.microsoft.com/office/drawing/2014/main" id="{0D859097-2CC2-F0C3-8789-7D4D846006E6}"/>
              </a:ext>
            </a:extLst>
          </p:cNvPr>
          <p:cNvSpPr/>
          <p:nvPr/>
        </p:nvSpPr>
        <p:spPr>
          <a:xfrm>
            <a:off x="4668211" y="796971"/>
            <a:ext cx="260680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So </a:t>
            </a:r>
            <a:r>
              <a:rPr lang="en-US" altLang="zh-CN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sánh</a:t>
            </a:r>
            <a:r>
              <a:rPr lang="en-US" altLang="zh-CN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 </a:t>
            </a:r>
          </a:p>
          <a:p>
            <a:r>
              <a:rPr lang="en-US" altLang="zh-CN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số</a:t>
            </a:r>
            <a:r>
              <a:rPr lang="en-US" altLang="zh-CN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thập</a:t>
            </a:r>
            <a:r>
              <a:rPr lang="en-US" altLang="zh-CN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phân</a:t>
            </a:r>
            <a:endParaRPr lang="zh-CN" altLang="en-US" sz="32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7" name="组合 10">
            <a:extLst>
              <a:ext uri="{FF2B5EF4-FFF2-40B4-BE49-F238E27FC236}">
                <a16:creationId xmlns:a16="http://schemas.microsoft.com/office/drawing/2014/main" id="{47A32510-A3C4-F27B-12D8-C879A84D3D55}"/>
              </a:ext>
            </a:extLst>
          </p:cNvPr>
          <p:cNvGrpSpPr/>
          <p:nvPr/>
        </p:nvGrpSpPr>
        <p:grpSpPr>
          <a:xfrm>
            <a:off x="1573815" y="2605927"/>
            <a:ext cx="3119786" cy="1065048"/>
            <a:chOff x="4207553" y="2238392"/>
            <a:chExt cx="3119786" cy="1065048"/>
          </a:xfrm>
        </p:grpSpPr>
        <p:sp>
          <p:nvSpPr>
            <p:cNvPr id="8" name="文本框 11">
              <a:extLst>
                <a:ext uri="{FF2B5EF4-FFF2-40B4-BE49-F238E27FC236}">
                  <a16:creationId xmlns:a16="http://schemas.microsoft.com/office/drawing/2014/main" id="{6BB30FE3-C221-DCFA-FAF5-027768968C2C}"/>
                </a:ext>
              </a:extLst>
            </p:cNvPr>
            <p:cNvSpPr txBox="1"/>
            <p:nvPr/>
          </p:nvSpPr>
          <p:spPr>
            <a:xfrm>
              <a:off x="4207553" y="2841775"/>
              <a:ext cx="24311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kumimoji="1" lang="zh-CN" altLang="en-US" sz="2400" dirty="0">
                <a:solidFill>
                  <a:srgbClr val="002060"/>
                </a:solidFill>
                <a:latin typeface="Cambria" panose="0204050305040603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矩形 12">
              <a:extLst>
                <a:ext uri="{FF2B5EF4-FFF2-40B4-BE49-F238E27FC236}">
                  <a16:creationId xmlns:a16="http://schemas.microsoft.com/office/drawing/2014/main" id="{302699EC-4A8E-A550-E373-706C3AFB5F04}"/>
                </a:ext>
              </a:extLst>
            </p:cNvPr>
            <p:cNvSpPr/>
            <p:nvPr/>
          </p:nvSpPr>
          <p:spPr>
            <a:xfrm>
              <a:off x="4517468" y="2238392"/>
              <a:ext cx="2809871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So </a:t>
              </a:r>
              <a:r>
                <a:rPr kumimoji="1"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sánh</a:t>
              </a:r>
              <a:r>
                <a:rPr kumimoji="1"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phần</a:t>
              </a:r>
              <a:r>
                <a:rPr kumimoji="1"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nguyên</a:t>
              </a:r>
              <a:r>
                <a:rPr kumimoji="1"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trước</a:t>
              </a:r>
              <a:endParaRPr lang="zh-CN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3" name="组合 15">
            <a:extLst>
              <a:ext uri="{FF2B5EF4-FFF2-40B4-BE49-F238E27FC236}">
                <a16:creationId xmlns:a16="http://schemas.microsoft.com/office/drawing/2014/main" id="{8F8D3A99-C379-08D2-C59C-76681A8CC31F}"/>
              </a:ext>
            </a:extLst>
          </p:cNvPr>
          <p:cNvGrpSpPr/>
          <p:nvPr/>
        </p:nvGrpSpPr>
        <p:grpSpPr>
          <a:xfrm>
            <a:off x="7631554" y="2592118"/>
            <a:ext cx="2487949" cy="1033149"/>
            <a:chOff x="4150780" y="2270291"/>
            <a:chExt cx="2487949" cy="1033149"/>
          </a:xfrm>
        </p:grpSpPr>
        <p:sp>
          <p:nvSpPr>
            <p:cNvPr id="14" name="文本框 16">
              <a:extLst>
                <a:ext uri="{FF2B5EF4-FFF2-40B4-BE49-F238E27FC236}">
                  <a16:creationId xmlns:a16="http://schemas.microsoft.com/office/drawing/2014/main" id="{D4A48B9F-9D32-770C-DD9D-AF584B8A3AAB}"/>
                </a:ext>
              </a:extLst>
            </p:cNvPr>
            <p:cNvSpPr txBox="1"/>
            <p:nvPr/>
          </p:nvSpPr>
          <p:spPr>
            <a:xfrm>
              <a:off x="4207553" y="2841775"/>
              <a:ext cx="24311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kumimoji="1" lang="zh-CN" altLang="en-US" sz="2400" dirty="0">
                <a:solidFill>
                  <a:srgbClr val="002060"/>
                </a:solidFill>
                <a:latin typeface="Cambria" panose="0204050305040603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" name="矩形 17">
              <a:extLst>
                <a:ext uri="{FF2B5EF4-FFF2-40B4-BE49-F238E27FC236}">
                  <a16:creationId xmlns:a16="http://schemas.microsoft.com/office/drawing/2014/main" id="{B561C7DD-FC41-B5A8-307D-9EB4FAA99E26}"/>
                </a:ext>
              </a:extLst>
            </p:cNvPr>
            <p:cNvSpPr/>
            <p:nvPr/>
          </p:nvSpPr>
          <p:spPr>
            <a:xfrm>
              <a:off x="4150780" y="2270291"/>
              <a:ext cx="2487949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So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sánh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phần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thập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phân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sau</a:t>
              </a:r>
              <a:endParaRPr lang="zh-CN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6" name="矩形 17">
            <a:extLst>
              <a:ext uri="{FF2B5EF4-FFF2-40B4-BE49-F238E27FC236}">
                <a16:creationId xmlns:a16="http://schemas.microsoft.com/office/drawing/2014/main" id="{3ADB40F0-B3A2-091A-AE6C-02F12F34C74E}"/>
              </a:ext>
            </a:extLst>
          </p:cNvPr>
          <p:cNvSpPr/>
          <p:nvPr/>
        </p:nvSpPr>
        <p:spPr>
          <a:xfrm>
            <a:off x="7155013" y="3957967"/>
            <a:ext cx="33412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So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sánh</a:t>
            </a:r>
            <a:r>
              <a:rPr lang="en-US" altLang="zh-CN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phần</a:t>
            </a:r>
            <a:r>
              <a:rPr lang="en-US" altLang="zh-CN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mười</a:t>
            </a:r>
            <a:endParaRPr lang="zh-CN" alt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7" name="矩形 17">
            <a:extLst>
              <a:ext uri="{FF2B5EF4-FFF2-40B4-BE49-F238E27FC236}">
                <a16:creationId xmlns:a16="http://schemas.microsoft.com/office/drawing/2014/main" id="{9D6E1543-773A-3106-3CD0-56252D0486C3}"/>
              </a:ext>
            </a:extLst>
          </p:cNvPr>
          <p:cNvSpPr/>
          <p:nvPr/>
        </p:nvSpPr>
        <p:spPr>
          <a:xfrm>
            <a:off x="7165646" y="4803523"/>
            <a:ext cx="33412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So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sánh</a:t>
            </a:r>
            <a:r>
              <a:rPr lang="en-US" altLang="zh-CN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phần</a:t>
            </a:r>
            <a:r>
              <a:rPr lang="en-US" altLang="zh-CN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trăm</a:t>
            </a:r>
            <a:endParaRPr lang="zh-CN" alt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CEA53E67-B002-5BA0-107C-FEC675D5B346}"/>
              </a:ext>
            </a:extLst>
          </p:cNvPr>
          <p:cNvSpPr/>
          <p:nvPr/>
        </p:nvSpPr>
        <p:spPr>
          <a:xfrm>
            <a:off x="7233295" y="5688616"/>
            <a:ext cx="33412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So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sánh</a:t>
            </a:r>
            <a:r>
              <a:rPr lang="en-US" altLang="zh-CN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phần</a:t>
            </a:r>
            <a:r>
              <a:rPr lang="en-US" altLang="zh-CN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nghìn</a:t>
            </a:r>
            <a:endParaRPr lang="zh-CN" alt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9" name="矩形 17">
            <a:extLst>
              <a:ext uri="{FF2B5EF4-FFF2-40B4-BE49-F238E27FC236}">
                <a16:creationId xmlns:a16="http://schemas.microsoft.com/office/drawing/2014/main" id="{A64AE805-673A-FF57-8AAF-B0982BB52D8F}"/>
              </a:ext>
            </a:extLst>
          </p:cNvPr>
          <p:cNvSpPr/>
          <p:nvPr/>
        </p:nvSpPr>
        <p:spPr>
          <a:xfrm>
            <a:off x="8430246" y="5977969"/>
            <a:ext cx="9260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…</a:t>
            </a:r>
            <a:endParaRPr lang="zh-CN" alt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0" name="Down Arrow 2">
            <a:extLst>
              <a:ext uri="{FF2B5EF4-FFF2-40B4-BE49-F238E27FC236}">
                <a16:creationId xmlns:a16="http://schemas.microsoft.com/office/drawing/2014/main" id="{8826B6B6-B68B-2BD9-04FA-627B2856ADB3}"/>
              </a:ext>
            </a:extLst>
          </p:cNvPr>
          <p:cNvSpPr/>
          <p:nvPr/>
        </p:nvSpPr>
        <p:spPr>
          <a:xfrm rot="2907472">
            <a:off x="3677698" y="1599045"/>
            <a:ext cx="329610" cy="999093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Down Arrow 30">
            <a:extLst>
              <a:ext uri="{FF2B5EF4-FFF2-40B4-BE49-F238E27FC236}">
                <a16:creationId xmlns:a16="http://schemas.microsoft.com/office/drawing/2014/main" id="{A4CE2461-76EC-63AC-3E47-B30A8EA46533}"/>
              </a:ext>
            </a:extLst>
          </p:cNvPr>
          <p:cNvSpPr/>
          <p:nvPr/>
        </p:nvSpPr>
        <p:spPr>
          <a:xfrm rot="16200000">
            <a:off x="5830047" y="2449878"/>
            <a:ext cx="329610" cy="1322251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Down Arrow 31">
            <a:extLst>
              <a:ext uri="{FF2B5EF4-FFF2-40B4-BE49-F238E27FC236}">
                <a16:creationId xmlns:a16="http://schemas.microsoft.com/office/drawing/2014/main" id="{1C9B6A08-D2C4-E645-D1FE-8D70C66EC65A}"/>
              </a:ext>
            </a:extLst>
          </p:cNvPr>
          <p:cNvSpPr/>
          <p:nvPr/>
        </p:nvSpPr>
        <p:spPr>
          <a:xfrm>
            <a:off x="8739110" y="3571374"/>
            <a:ext cx="329610" cy="43271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Down Arrow 32">
            <a:extLst>
              <a:ext uri="{FF2B5EF4-FFF2-40B4-BE49-F238E27FC236}">
                <a16:creationId xmlns:a16="http://schemas.microsoft.com/office/drawing/2014/main" id="{5283C6FB-6837-8959-C98A-08236F594C28}"/>
              </a:ext>
            </a:extLst>
          </p:cNvPr>
          <p:cNvSpPr/>
          <p:nvPr/>
        </p:nvSpPr>
        <p:spPr>
          <a:xfrm>
            <a:off x="8739110" y="4425146"/>
            <a:ext cx="329610" cy="43271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Down Arrow 33">
            <a:extLst>
              <a:ext uri="{FF2B5EF4-FFF2-40B4-BE49-F238E27FC236}">
                <a16:creationId xmlns:a16="http://schemas.microsoft.com/office/drawing/2014/main" id="{10670949-8549-0DB7-BDF0-213D5CC57C16}"/>
              </a:ext>
            </a:extLst>
          </p:cNvPr>
          <p:cNvSpPr/>
          <p:nvPr/>
        </p:nvSpPr>
        <p:spPr>
          <a:xfrm>
            <a:off x="8739110" y="5278918"/>
            <a:ext cx="329610" cy="43271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5" name="图片 12">
            <a:extLst>
              <a:ext uri="{FF2B5EF4-FFF2-40B4-BE49-F238E27FC236}">
                <a16:creationId xmlns:a16="http://schemas.microsoft.com/office/drawing/2014/main" id="{FACCB96A-DDC6-6E87-0E8C-B078888E79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 flipH="1">
            <a:off x="2364396" y="3560034"/>
            <a:ext cx="3281190" cy="271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7034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  <p:bldP spid="17" grpId="0"/>
      <p:bldP spid="18" grpId="0"/>
      <p:bldP spid="19" grpId="0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4372C1-90FC-57D3-44CF-7E25AF3AF6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1653" y="-487325"/>
            <a:ext cx="17212686" cy="78663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36DBFF-6B45-37FA-EB98-76B137D5E0A0}"/>
              </a:ext>
            </a:extLst>
          </p:cNvPr>
          <p:cNvSpPr txBox="1"/>
          <p:nvPr/>
        </p:nvSpPr>
        <p:spPr>
          <a:xfrm>
            <a:off x="956134" y="3090309"/>
            <a:ext cx="100750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algn="just">
              <a:spcBef>
                <a:spcPts val="1200"/>
              </a:spcBef>
            </a:pP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vi-VN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ận dụng được việc so sánh các số thập phân để giải quyết tình huống thực tế.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63EC79-6191-C6E1-9184-F82714580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72" y="1773646"/>
            <a:ext cx="467048" cy="4670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8014FE-C807-8D73-6652-CE97254C9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526" y="3180221"/>
            <a:ext cx="467048" cy="4670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7CC185-B1B0-C6B7-F09C-EB78BF31D35A}"/>
              </a:ext>
            </a:extLst>
          </p:cNvPr>
          <p:cNvSpPr txBox="1"/>
          <p:nvPr/>
        </p:nvSpPr>
        <p:spPr>
          <a:xfrm>
            <a:off x="1001268" y="1753871"/>
            <a:ext cx="104287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algn="just">
              <a:spcBef>
                <a:spcPts val="1200"/>
              </a:spcBef>
            </a:pP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hận biết được cách so sánh và so sánh được các số thập phân.</a:t>
            </a:r>
          </a:p>
        </p:txBody>
      </p:sp>
      <p:pic>
        <p:nvPicPr>
          <p:cNvPr id="9" name="Picture 8" descr="Shape, rectangle&#10;&#10;Description automatically generated">
            <a:extLst>
              <a:ext uri="{FF2B5EF4-FFF2-40B4-BE49-F238E27FC236}">
                <a16:creationId xmlns:a16="http://schemas.microsoft.com/office/drawing/2014/main" id="{065EBA04-796C-8A5C-9EF1-5308728862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568" y="580322"/>
            <a:ext cx="5298954" cy="10525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199AC70-A331-85A1-F6FE-CF1C93487DF2}"/>
              </a:ext>
            </a:extLst>
          </p:cNvPr>
          <p:cNvSpPr txBox="1"/>
          <p:nvPr/>
        </p:nvSpPr>
        <p:spPr>
          <a:xfrm>
            <a:off x="3657600" y="771708"/>
            <a:ext cx="4429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FC6E51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Yêu</a:t>
            </a: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FC6E51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FC6E51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cầu</a:t>
            </a: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FC6E51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FC6E51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cần</a:t>
            </a: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FC6E51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FC6E51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đạt</a:t>
            </a:r>
            <a:endParaRPr kumimoji="0" lang="en-US" sz="3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FC6E51">
                    <a:lumMod val="60000"/>
                    <a:lumOff val="40000"/>
                  </a:srgbClr>
                </a:outerShdw>
              </a:effectLst>
              <a:uLnTx/>
              <a:uFillTx/>
              <a:latin typeface="iCiel Crocante" panose="02000000000000000000" pitchFamily="50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4F475DC-EC82-918E-BB29-D2FF4F0B0A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0514" y="499224"/>
            <a:ext cx="1205005" cy="120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7202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id="{868025E8-81D5-EFE7-1671-A59E4851216D}"/>
              </a:ext>
            </a:extLst>
          </p:cNvPr>
          <p:cNvSpPr/>
          <p:nvPr/>
        </p:nvSpPr>
        <p:spPr>
          <a:xfrm>
            <a:off x="228600" y="247651"/>
            <a:ext cx="11830050" cy="6410324"/>
          </a:xfrm>
          <a:custGeom>
            <a:avLst/>
            <a:gdLst>
              <a:gd name="connsiteX0" fmla="*/ 0 w 11440160"/>
              <a:gd name="connsiteY0" fmla="*/ 465576 h 4436170"/>
              <a:gd name="connsiteX1" fmla="*/ 465576 w 11440160"/>
              <a:gd name="connsiteY1" fmla="*/ 0 h 4436170"/>
              <a:gd name="connsiteX2" fmla="*/ 10974584 w 11440160"/>
              <a:gd name="connsiteY2" fmla="*/ 0 h 4436170"/>
              <a:gd name="connsiteX3" fmla="*/ 11440160 w 11440160"/>
              <a:gd name="connsiteY3" fmla="*/ 465576 h 4436170"/>
              <a:gd name="connsiteX4" fmla="*/ 11440160 w 11440160"/>
              <a:gd name="connsiteY4" fmla="*/ 3970594 h 4436170"/>
              <a:gd name="connsiteX5" fmla="*/ 10974584 w 11440160"/>
              <a:gd name="connsiteY5" fmla="*/ 4436170 h 4436170"/>
              <a:gd name="connsiteX6" fmla="*/ 465576 w 11440160"/>
              <a:gd name="connsiteY6" fmla="*/ 4436170 h 4436170"/>
              <a:gd name="connsiteX7" fmla="*/ 0 w 11440160"/>
              <a:gd name="connsiteY7" fmla="*/ 3970594 h 4436170"/>
              <a:gd name="connsiteX8" fmla="*/ 0 w 11440160"/>
              <a:gd name="connsiteY8" fmla="*/ 465576 h 443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40160" h="4436170" fill="none" extrusionOk="0">
                <a:moveTo>
                  <a:pt x="0" y="465576"/>
                </a:moveTo>
                <a:cubicBezTo>
                  <a:pt x="949" y="234131"/>
                  <a:pt x="215639" y="12075"/>
                  <a:pt x="465576" y="0"/>
                </a:cubicBezTo>
                <a:cubicBezTo>
                  <a:pt x="4128603" y="72427"/>
                  <a:pt x="7368303" y="61419"/>
                  <a:pt x="10974584" y="0"/>
                </a:cubicBezTo>
                <a:cubicBezTo>
                  <a:pt x="11230469" y="-8577"/>
                  <a:pt x="11416770" y="201370"/>
                  <a:pt x="11440160" y="465576"/>
                </a:cubicBezTo>
                <a:cubicBezTo>
                  <a:pt x="11541036" y="1670462"/>
                  <a:pt x="11332847" y="3205286"/>
                  <a:pt x="11440160" y="3970594"/>
                </a:cubicBezTo>
                <a:cubicBezTo>
                  <a:pt x="11442655" y="4215061"/>
                  <a:pt x="11216324" y="4418917"/>
                  <a:pt x="10974584" y="4436170"/>
                </a:cubicBezTo>
                <a:cubicBezTo>
                  <a:pt x="9068788" y="4465997"/>
                  <a:pt x="2719214" y="4356864"/>
                  <a:pt x="465576" y="4436170"/>
                </a:cubicBezTo>
                <a:cubicBezTo>
                  <a:pt x="246623" y="4431854"/>
                  <a:pt x="-33474" y="4234344"/>
                  <a:pt x="0" y="3970594"/>
                </a:cubicBezTo>
                <a:cubicBezTo>
                  <a:pt x="50037" y="2524831"/>
                  <a:pt x="770" y="2196564"/>
                  <a:pt x="0" y="465576"/>
                </a:cubicBezTo>
                <a:close/>
              </a:path>
              <a:path w="11440160" h="4436170" stroke="0" extrusionOk="0">
                <a:moveTo>
                  <a:pt x="0" y="465576"/>
                </a:moveTo>
                <a:cubicBezTo>
                  <a:pt x="11423" y="211559"/>
                  <a:pt x="224605" y="33670"/>
                  <a:pt x="465576" y="0"/>
                </a:cubicBezTo>
                <a:cubicBezTo>
                  <a:pt x="3619358" y="123000"/>
                  <a:pt x="6578442" y="-96860"/>
                  <a:pt x="10974584" y="0"/>
                </a:cubicBezTo>
                <a:cubicBezTo>
                  <a:pt x="11203286" y="-21667"/>
                  <a:pt x="11449223" y="190174"/>
                  <a:pt x="11440160" y="465576"/>
                </a:cubicBezTo>
                <a:cubicBezTo>
                  <a:pt x="11443333" y="1602605"/>
                  <a:pt x="11534427" y="3212883"/>
                  <a:pt x="11440160" y="3970594"/>
                </a:cubicBezTo>
                <a:cubicBezTo>
                  <a:pt x="11410612" y="4238430"/>
                  <a:pt x="11182709" y="4428150"/>
                  <a:pt x="10974584" y="4436170"/>
                </a:cubicBezTo>
                <a:cubicBezTo>
                  <a:pt x="7995467" y="4275463"/>
                  <a:pt x="3661228" y="4475837"/>
                  <a:pt x="465576" y="4436170"/>
                </a:cubicBezTo>
                <a:cubicBezTo>
                  <a:pt x="164000" y="4427193"/>
                  <a:pt x="-26562" y="4215692"/>
                  <a:pt x="0" y="3970594"/>
                </a:cubicBezTo>
                <a:cubicBezTo>
                  <a:pt x="32216" y="3489417"/>
                  <a:pt x="57206" y="2088779"/>
                  <a:pt x="0" y="465576"/>
                </a:cubicBezTo>
                <a:close/>
              </a:path>
            </a:pathLst>
          </a:custGeom>
          <a:ln>
            <a:prstDash val="solid"/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11830050"/>
                      <a:gd name="connsiteY0" fmla="*/ 663766 h 6324599"/>
                      <a:gd name="connsiteX1" fmla="*/ 481443 w 11830050"/>
                      <a:gd name="connsiteY1" fmla="*/ 0 h 6324599"/>
                      <a:gd name="connsiteX2" fmla="*/ 11348606 w 11830050"/>
                      <a:gd name="connsiteY2" fmla="*/ 0 h 6324599"/>
                      <a:gd name="connsiteX3" fmla="*/ 11830049 w 11830050"/>
                      <a:gd name="connsiteY3" fmla="*/ 663766 h 6324599"/>
                      <a:gd name="connsiteX4" fmla="*/ 11830049 w 11830050"/>
                      <a:gd name="connsiteY4" fmla="*/ 5660832 h 6324599"/>
                      <a:gd name="connsiteX5" fmla="*/ 11348606 w 11830050"/>
                      <a:gd name="connsiteY5" fmla="*/ 6324599 h 6324599"/>
                      <a:gd name="connsiteX6" fmla="*/ 481443 w 11830050"/>
                      <a:gd name="connsiteY6" fmla="*/ 6324599 h 6324599"/>
                      <a:gd name="connsiteX7" fmla="*/ 0 w 11830050"/>
                      <a:gd name="connsiteY7" fmla="*/ 5660832 h 6324599"/>
                      <a:gd name="connsiteX8" fmla="*/ 0 w 11830050"/>
                      <a:gd name="connsiteY8" fmla="*/ 663766 h 6324599"/>
                      <a:gd name="connsiteX0" fmla="*/ 0 w 11830050"/>
                      <a:gd name="connsiteY0" fmla="*/ 663766 h 6324599"/>
                      <a:gd name="connsiteX1" fmla="*/ 481443 w 11830050"/>
                      <a:gd name="connsiteY1" fmla="*/ 0 h 6324599"/>
                      <a:gd name="connsiteX2" fmla="*/ 11348606 w 11830050"/>
                      <a:gd name="connsiteY2" fmla="*/ 0 h 6324599"/>
                      <a:gd name="connsiteX3" fmla="*/ 11830049 w 11830050"/>
                      <a:gd name="connsiteY3" fmla="*/ 663766 h 6324599"/>
                      <a:gd name="connsiteX4" fmla="*/ 11830049 w 11830050"/>
                      <a:gd name="connsiteY4" fmla="*/ 5660832 h 6324599"/>
                      <a:gd name="connsiteX5" fmla="*/ 11348606 w 11830050"/>
                      <a:gd name="connsiteY5" fmla="*/ 6324599 h 6324599"/>
                      <a:gd name="connsiteX6" fmla="*/ 481443 w 11830050"/>
                      <a:gd name="connsiteY6" fmla="*/ 6324599 h 6324599"/>
                      <a:gd name="connsiteX7" fmla="*/ 0 w 11830050"/>
                      <a:gd name="connsiteY7" fmla="*/ 5660832 h 6324599"/>
                      <a:gd name="connsiteX8" fmla="*/ 0 w 11830050"/>
                      <a:gd name="connsiteY8" fmla="*/ 663766 h 6324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830050" h="6324599" fill="none" extrusionOk="0">
                        <a:moveTo>
                          <a:pt x="0" y="663766"/>
                        </a:moveTo>
                        <a:cubicBezTo>
                          <a:pt x="2538" y="375942"/>
                          <a:pt x="233695" y="35185"/>
                          <a:pt x="481443" y="0"/>
                        </a:cubicBezTo>
                        <a:cubicBezTo>
                          <a:pt x="3872330" y="126819"/>
                          <a:pt x="7750047" y="378657"/>
                          <a:pt x="11348606" y="0"/>
                        </a:cubicBezTo>
                        <a:cubicBezTo>
                          <a:pt x="11610884" y="-28253"/>
                          <a:pt x="11757541" y="272475"/>
                          <a:pt x="11830049" y="663766"/>
                        </a:cubicBezTo>
                        <a:cubicBezTo>
                          <a:pt x="12061150" y="2466390"/>
                          <a:pt x="11671534" y="4663545"/>
                          <a:pt x="11830049" y="5660832"/>
                        </a:cubicBezTo>
                        <a:cubicBezTo>
                          <a:pt x="11835232" y="5996159"/>
                          <a:pt x="11585772" y="6285638"/>
                          <a:pt x="11348606" y="6324599"/>
                        </a:cubicBezTo>
                        <a:cubicBezTo>
                          <a:pt x="9807501" y="6520433"/>
                          <a:pt x="2845769" y="6638436"/>
                          <a:pt x="481443" y="6324599"/>
                        </a:cubicBezTo>
                        <a:cubicBezTo>
                          <a:pt x="318237" y="6311300"/>
                          <a:pt x="-97819" y="6049355"/>
                          <a:pt x="0" y="5660832"/>
                        </a:cubicBezTo>
                        <a:cubicBezTo>
                          <a:pt x="79823" y="3547344"/>
                          <a:pt x="-25564" y="3063620"/>
                          <a:pt x="0" y="663766"/>
                        </a:cubicBezTo>
                        <a:close/>
                      </a:path>
                      <a:path w="11830050" h="6324599" stroke="0" extrusionOk="0">
                        <a:moveTo>
                          <a:pt x="0" y="663766"/>
                        </a:moveTo>
                        <a:cubicBezTo>
                          <a:pt x="234" y="329347"/>
                          <a:pt x="231504" y="40386"/>
                          <a:pt x="481443" y="0"/>
                        </a:cubicBezTo>
                        <a:cubicBezTo>
                          <a:pt x="3794275" y="-398588"/>
                          <a:pt x="6985106" y="110643"/>
                          <a:pt x="11348606" y="0"/>
                        </a:cubicBezTo>
                        <a:cubicBezTo>
                          <a:pt x="11576989" y="-30073"/>
                          <a:pt x="11868185" y="277337"/>
                          <a:pt x="11830049" y="663766"/>
                        </a:cubicBezTo>
                        <a:cubicBezTo>
                          <a:pt x="12045578" y="2259261"/>
                          <a:pt x="12113665" y="4620008"/>
                          <a:pt x="11830049" y="5660832"/>
                        </a:cubicBezTo>
                        <a:cubicBezTo>
                          <a:pt x="11804415" y="6025217"/>
                          <a:pt x="11533272" y="6296244"/>
                          <a:pt x="11348606" y="6324599"/>
                        </a:cubicBezTo>
                        <a:cubicBezTo>
                          <a:pt x="8283745" y="5931987"/>
                          <a:pt x="3709581" y="6906799"/>
                          <a:pt x="481443" y="6324599"/>
                        </a:cubicBezTo>
                        <a:cubicBezTo>
                          <a:pt x="186377" y="6360151"/>
                          <a:pt x="-40682" y="5946503"/>
                          <a:pt x="0" y="5660832"/>
                        </a:cubicBezTo>
                        <a:cubicBezTo>
                          <a:pt x="59423" y="4611026"/>
                          <a:pt x="78559" y="2671042"/>
                          <a:pt x="0" y="663766"/>
                        </a:cubicBezTo>
                        <a:close/>
                      </a:path>
                      <a:path w="11830050" h="6324599" fill="none" stroke="0" extrusionOk="0">
                        <a:moveTo>
                          <a:pt x="0" y="663766"/>
                        </a:moveTo>
                        <a:cubicBezTo>
                          <a:pt x="37924" y="343868"/>
                          <a:pt x="231943" y="35872"/>
                          <a:pt x="481443" y="0"/>
                        </a:cubicBezTo>
                        <a:cubicBezTo>
                          <a:pt x="4685618" y="382897"/>
                          <a:pt x="7403030" y="342096"/>
                          <a:pt x="11348606" y="0"/>
                        </a:cubicBezTo>
                        <a:cubicBezTo>
                          <a:pt x="11604443" y="-18912"/>
                          <a:pt x="11810655" y="277428"/>
                          <a:pt x="11830049" y="663766"/>
                        </a:cubicBezTo>
                        <a:cubicBezTo>
                          <a:pt x="12053982" y="2279856"/>
                          <a:pt x="11808765" y="4505131"/>
                          <a:pt x="11830049" y="5660832"/>
                        </a:cubicBezTo>
                        <a:cubicBezTo>
                          <a:pt x="11803795" y="6019812"/>
                          <a:pt x="11566963" y="6294826"/>
                          <a:pt x="11348606" y="6324599"/>
                        </a:cubicBezTo>
                        <a:cubicBezTo>
                          <a:pt x="9314632" y="6110378"/>
                          <a:pt x="2776879" y="6229688"/>
                          <a:pt x="481443" y="6324599"/>
                        </a:cubicBezTo>
                        <a:cubicBezTo>
                          <a:pt x="215965" y="6310555"/>
                          <a:pt x="-45254" y="6032037"/>
                          <a:pt x="0" y="5660832"/>
                        </a:cubicBezTo>
                        <a:cubicBezTo>
                          <a:pt x="44928" y="3624230"/>
                          <a:pt x="-54718" y="3152210"/>
                          <a:pt x="0" y="66376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457200" algn="just">
              <a:spcBef>
                <a:spcPts val="1200"/>
              </a:spcBef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vi-VN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id="{78B4FC72-418F-1B2D-BD30-74CE2BEC4E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399335" y="148856"/>
            <a:ext cx="2528578" cy="98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1BC2E2-657E-1AFD-5971-8F71033B09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75" y="1571119"/>
            <a:ext cx="3724275" cy="28580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C9CAEF-57BB-1646-2E2D-0B6EA0DE99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451" y="1571625"/>
            <a:ext cx="3846810" cy="28670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EBEA0E-6D80-E9BC-5F1A-5826852576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0332" y="1628775"/>
            <a:ext cx="4034967" cy="2776537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FE38C3F-50D5-BD09-CADC-B55E0A84C66B}"/>
              </a:ext>
            </a:extLst>
          </p:cNvPr>
          <p:cNvSpPr/>
          <p:nvPr/>
        </p:nvSpPr>
        <p:spPr>
          <a:xfrm>
            <a:off x="1162050" y="5038725"/>
            <a:ext cx="10296525" cy="971550"/>
          </a:xfrm>
          <a:prstGeom prst="roundRect">
            <a:avLst>
              <a:gd name="adj" fmla="val 32353"/>
            </a:avLst>
          </a:prstGeom>
          <a:solidFill>
            <a:srgbClr val="A8E5F6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sát hình ảnh 3 cây cầu, cho ta thấy được những gì?</a:t>
            </a:r>
          </a:p>
        </p:txBody>
      </p:sp>
    </p:spTree>
    <p:extLst>
      <p:ext uri="{BB962C8B-B14F-4D97-AF65-F5344CB8AC3E}">
        <p14:creationId xmlns:p14="http://schemas.microsoft.com/office/powerpoint/2010/main" val="17930861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id="{868025E8-81D5-EFE7-1671-A59E4851216D}"/>
              </a:ext>
            </a:extLst>
          </p:cNvPr>
          <p:cNvSpPr/>
          <p:nvPr/>
        </p:nvSpPr>
        <p:spPr>
          <a:xfrm>
            <a:off x="228600" y="247651"/>
            <a:ext cx="11830050" cy="6410324"/>
          </a:xfrm>
          <a:custGeom>
            <a:avLst/>
            <a:gdLst>
              <a:gd name="connsiteX0" fmla="*/ 0 w 11440160"/>
              <a:gd name="connsiteY0" fmla="*/ 465576 h 4436170"/>
              <a:gd name="connsiteX1" fmla="*/ 465576 w 11440160"/>
              <a:gd name="connsiteY1" fmla="*/ 0 h 4436170"/>
              <a:gd name="connsiteX2" fmla="*/ 10974584 w 11440160"/>
              <a:gd name="connsiteY2" fmla="*/ 0 h 4436170"/>
              <a:gd name="connsiteX3" fmla="*/ 11440160 w 11440160"/>
              <a:gd name="connsiteY3" fmla="*/ 465576 h 4436170"/>
              <a:gd name="connsiteX4" fmla="*/ 11440160 w 11440160"/>
              <a:gd name="connsiteY4" fmla="*/ 3970594 h 4436170"/>
              <a:gd name="connsiteX5" fmla="*/ 10974584 w 11440160"/>
              <a:gd name="connsiteY5" fmla="*/ 4436170 h 4436170"/>
              <a:gd name="connsiteX6" fmla="*/ 465576 w 11440160"/>
              <a:gd name="connsiteY6" fmla="*/ 4436170 h 4436170"/>
              <a:gd name="connsiteX7" fmla="*/ 0 w 11440160"/>
              <a:gd name="connsiteY7" fmla="*/ 3970594 h 4436170"/>
              <a:gd name="connsiteX8" fmla="*/ 0 w 11440160"/>
              <a:gd name="connsiteY8" fmla="*/ 465576 h 443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40160" h="4436170" fill="none" extrusionOk="0">
                <a:moveTo>
                  <a:pt x="0" y="465576"/>
                </a:moveTo>
                <a:cubicBezTo>
                  <a:pt x="949" y="234131"/>
                  <a:pt x="215639" y="12075"/>
                  <a:pt x="465576" y="0"/>
                </a:cubicBezTo>
                <a:cubicBezTo>
                  <a:pt x="4128603" y="72427"/>
                  <a:pt x="7368303" y="61419"/>
                  <a:pt x="10974584" y="0"/>
                </a:cubicBezTo>
                <a:cubicBezTo>
                  <a:pt x="11230469" y="-8577"/>
                  <a:pt x="11416770" y="201370"/>
                  <a:pt x="11440160" y="465576"/>
                </a:cubicBezTo>
                <a:cubicBezTo>
                  <a:pt x="11541036" y="1670462"/>
                  <a:pt x="11332847" y="3205286"/>
                  <a:pt x="11440160" y="3970594"/>
                </a:cubicBezTo>
                <a:cubicBezTo>
                  <a:pt x="11442655" y="4215061"/>
                  <a:pt x="11216324" y="4418917"/>
                  <a:pt x="10974584" y="4436170"/>
                </a:cubicBezTo>
                <a:cubicBezTo>
                  <a:pt x="9068788" y="4465997"/>
                  <a:pt x="2719214" y="4356864"/>
                  <a:pt x="465576" y="4436170"/>
                </a:cubicBezTo>
                <a:cubicBezTo>
                  <a:pt x="246623" y="4431854"/>
                  <a:pt x="-33474" y="4234344"/>
                  <a:pt x="0" y="3970594"/>
                </a:cubicBezTo>
                <a:cubicBezTo>
                  <a:pt x="50037" y="2524831"/>
                  <a:pt x="770" y="2196564"/>
                  <a:pt x="0" y="465576"/>
                </a:cubicBezTo>
                <a:close/>
              </a:path>
              <a:path w="11440160" h="4436170" stroke="0" extrusionOk="0">
                <a:moveTo>
                  <a:pt x="0" y="465576"/>
                </a:moveTo>
                <a:cubicBezTo>
                  <a:pt x="11423" y="211559"/>
                  <a:pt x="224605" y="33670"/>
                  <a:pt x="465576" y="0"/>
                </a:cubicBezTo>
                <a:cubicBezTo>
                  <a:pt x="3619358" y="123000"/>
                  <a:pt x="6578442" y="-96860"/>
                  <a:pt x="10974584" y="0"/>
                </a:cubicBezTo>
                <a:cubicBezTo>
                  <a:pt x="11203286" y="-21667"/>
                  <a:pt x="11449223" y="190174"/>
                  <a:pt x="11440160" y="465576"/>
                </a:cubicBezTo>
                <a:cubicBezTo>
                  <a:pt x="11443333" y="1602605"/>
                  <a:pt x="11534427" y="3212883"/>
                  <a:pt x="11440160" y="3970594"/>
                </a:cubicBezTo>
                <a:cubicBezTo>
                  <a:pt x="11410612" y="4238430"/>
                  <a:pt x="11182709" y="4428150"/>
                  <a:pt x="10974584" y="4436170"/>
                </a:cubicBezTo>
                <a:cubicBezTo>
                  <a:pt x="7995467" y="4275463"/>
                  <a:pt x="3661228" y="4475837"/>
                  <a:pt x="465576" y="4436170"/>
                </a:cubicBezTo>
                <a:cubicBezTo>
                  <a:pt x="164000" y="4427193"/>
                  <a:pt x="-26562" y="4215692"/>
                  <a:pt x="0" y="3970594"/>
                </a:cubicBezTo>
                <a:cubicBezTo>
                  <a:pt x="32216" y="3489417"/>
                  <a:pt x="57206" y="2088779"/>
                  <a:pt x="0" y="465576"/>
                </a:cubicBezTo>
                <a:close/>
              </a:path>
            </a:pathLst>
          </a:custGeom>
          <a:ln>
            <a:prstDash val="solid"/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11830050"/>
                      <a:gd name="connsiteY0" fmla="*/ 663766 h 6324599"/>
                      <a:gd name="connsiteX1" fmla="*/ 481443 w 11830050"/>
                      <a:gd name="connsiteY1" fmla="*/ 0 h 6324599"/>
                      <a:gd name="connsiteX2" fmla="*/ 11348606 w 11830050"/>
                      <a:gd name="connsiteY2" fmla="*/ 0 h 6324599"/>
                      <a:gd name="connsiteX3" fmla="*/ 11830049 w 11830050"/>
                      <a:gd name="connsiteY3" fmla="*/ 663766 h 6324599"/>
                      <a:gd name="connsiteX4" fmla="*/ 11830049 w 11830050"/>
                      <a:gd name="connsiteY4" fmla="*/ 5660832 h 6324599"/>
                      <a:gd name="connsiteX5" fmla="*/ 11348606 w 11830050"/>
                      <a:gd name="connsiteY5" fmla="*/ 6324599 h 6324599"/>
                      <a:gd name="connsiteX6" fmla="*/ 481443 w 11830050"/>
                      <a:gd name="connsiteY6" fmla="*/ 6324599 h 6324599"/>
                      <a:gd name="connsiteX7" fmla="*/ 0 w 11830050"/>
                      <a:gd name="connsiteY7" fmla="*/ 5660832 h 6324599"/>
                      <a:gd name="connsiteX8" fmla="*/ 0 w 11830050"/>
                      <a:gd name="connsiteY8" fmla="*/ 663766 h 6324599"/>
                      <a:gd name="connsiteX0" fmla="*/ 0 w 11830050"/>
                      <a:gd name="connsiteY0" fmla="*/ 663766 h 6324599"/>
                      <a:gd name="connsiteX1" fmla="*/ 481443 w 11830050"/>
                      <a:gd name="connsiteY1" fmla="*/ 0 h 6324599"/>
                      <a:gd name="connsiteX2" fmla="*/ 11348606 w 11830050"/>
                      <a:gd name="connsiteY2" fmla="*/ 0 h 6324599"/>
                      <a:gd name="connsiteX3" fmla="*/ 11830049 w 11830050"/>
                      <a:gd name="connsiteY3" fmla="*/ 663766 h 6324599"/>
                      <a:gd name="connsiteX4" fmla="*/ 11830049 w 11830050"/>
                      <a:gd name="connsiteY4" fmla="*/ 5660832 h 6324599"/>
                      <a:gd name="connsiteX5" fmla="*/ 11348606 w 11830050"/>
                      <a:gd name="connsiteY5" fmla="*/ 6324599 h 6324599"/>
                      <a:gd name="connsiteX6" fmla="*/ 481443 w 11830050"/>
                      <a:gd name="connsiteY6" fmla="*/ 6324599 h 6324599"/>
                      <a:gd name="connsiteX7" fmla="*/ 0 w 11830050"/>
                      <a:gd name="connsiteY7" fmla="*/ 5660832 h 6324599"/>
                      <a:gd name="connsiteX8" fmla="*/ 0 w 11830050"/>
                      <a:gd name="connsiteY8" fmla="*/ 663766 h 6324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830050" h="6324599" fill="none" extrusionOk="0">
                        <a:moveTo>
                          <a:pt x="0" y="663766"/>
                        </a:moveTo>
                        <a:cubicBezTo>
                          <a:pt x="2538" y="375942"/>
                          <a:pt x="233695" y="35185"/>
                          <a:pt x="481443" y="0"/>
                        </a:cubicBezTo>
                        <a:cubicBezTo>
                          <a:pt x="3872330" y="126819"/>
                          <a:pt x="7750047" y="378657"/>
                          <a:pt x="11348606" y="0"/>
                        </a:cubicBezTo>
                        <a:cubicBezTo>
                          <a:pt x="11610884" y="-28253"/>
                          <a:pt x="11757541" y="272475"/>
                          <a:pt x="11830049" y="663766"/>
                        </a:cubicBezTo>
                        <a:cubicBezTo>
                          <a:pt x="12061150" y="2466390"/>
                          <a:pt x="11671534" y="4663545"/>
                          <a:pt x="11830049" y="5660832"/>
                        </a:cubicBezTo>
                        <a:cubicBezTo>
                          <a:pt x="11835232" y="5996159"/>
                          <a:pt x="11585772" y="6285638"/>
                          <a:pt x="11348606" y="6324599"/>
                        </a:cubicBezTo>
                        <a:cubicBezTo>
                          <a:pt x="9807501" y="6520433"/>
                          <a:pt x="2845769" y="6638436"/>
                          <a:pt x="481443" y="6324599"/>
                        </a:cubicBezTo>
                        <a:cubicBezTo>
                          <a:pt x="318237" y="6311300"/>
                          <a:pt x="-97819" y="6049355"/>
                          <a:pt x="0" y="5660832"/>
                        </a:cubicBezTo>
                        <a:cubicBezTo>
                          <a:pt x="79823" y="3547344"/>
                          <a:pt x="-25564" y="3063620"/>
                          <a:pt x="0" y="663766"/>
                        </a:cubicBezTo>
                        <a:close/>
                      </a:path>
                      <a:path w="11830050" h="6324599" stroke="0" extrusionOk="0">
                        <a:moveTo>
                          <a:pt x="0" y="663766"/>
                        </a:moveTo>
                        <a:cubicBezTo>
                          <a:pt x="234" y="329347"/>
                          <a:pt x="231504" y="40386"/>
                          <a:pt x="481443" y="0"/>
                        </a:cubicBezTo>
                        <a:cubicBezTo>
                          <a:pt x="3794275" y="-398588"/>
                          <a:pt x="6985106" y="110643"/>
                          <a:pt x="11348606" y="0"/>
                        </a:cubicBezTo>
                        <a:cubicBezTo>
                          <a:pt x="11576989" y="-30073"/>
                          <a:pt x="11868185" y="277337"/>
                          <a:pt x="11830049" y="663766"/>
                        </a:cubicBezTo>
                        <a:cubicBezTo>
                          <a:pt x="12045578" y="2259261"/>
                          <a:pt x="12113665" y="4620008"/>
                          <a:pt x="11830049" y="5660832"/>
                        </a:cubicBezTo>
                        <a:cubicBezTo>
                          <a:pt x="11804415" y="6025217"/>
                          <a:pt x="11533272" y="6296244"/>
                          <a:pt x="11348606" y="6324599"/>
                        </a:cubicBezTo>
                        <a:cubicBezTo>
                          <a:pt x="8283745" y="5931987"/>
                          <a:pt x="3709581" y="6906799"/>
                          <a:pt x="481443" y="6324599"/>
                        </a:cubicBezTo>
                        <a:cubicBezTo>
                          <a:pt x="186377" y="6360151"/>
                          <a:pt x="-40682" y="5946503"/>
                          <a:pt x="0" y="5660832"/>
                        </a:cubicBezTo>
                        <a:cubicBezTo>
                          <a:pt x="59423" y="4611026"/>
                          <a:pt x="78559" y="2671042"/>
                          <a:pt x="0" y="663766"/>
                        </a:cubicBezTo>
                        <a:close/>
                      </a:path>
                      <a:path w="11830050" h="6324599" fill="none" stroke="0" extrusionOk="0">
                        <a:moveTo>
                          <a:pt x="0" y="663766"/>
                        </a:moveTo>
                        <a:cubicBezTo>
                          <a:pt x="37924" y="343868"/>
                          <a:pt x="231943" y="35872"/>
                          <a:pt x="481443" y="0"/>
                        </a:cubicBezTo>
                        <a:cubicBezTo>
                          <a:pt x="4685618" y="382897"/>
                          <a:pt x="7403030" y="342096"/>
                          <a:pt x="11348606" y="0"/>
                        </a:cubicBezTo>
                        <a:cubicBezTo>
                          <a:pt x="11604443" y="-18912"/>
                          <a:pt x="11810655" y="277428"/>
                          <a:pt x="11830049" y="663766"/>
                        </a:cubicBezTo>
                        <a:cubicBezTo>
                          <a:pt x="12053982" y="2279856"/>
                          <a:pt x="11808765" y="4505131"/>
                          <a:pt x="11830049" y="5660832"/>
                        </a:cubicBezTo>
                        <a:cubicBezTo>
                          <a:pt x="11803795" y="6019812"/>
                          <a:pt x="11566963" y="6294826"/>
                          <a:pt x="11348606" y="6324599"/>
                        </a:cubicBezTo>
                        <a:cubicBezTo>
                          <a:pt x="9314632" y="6110378"/>
                          <a:pt x="2776879" y="6229688"/>
                          <a:pt x="481443" y="6324599"/>
                        </a:cubicBezTo>
                        <a:cubicBezTo>
                          <a:pt x="215965" y="6310555"/>
                          <a:pt x="-45254" y="6032037"/>
                          <a:pt x="0" y="5660832"/>
                        </a:cubicBezTo>
                        <a:cubicBezTo>
                          <a:pt x="44928" y="3624230"/>
                          <a:pt x="-54718" y="3152210"/>
                          <a:pt x="0" y="66376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id="{78B4FC72-418F-1B2D-BD30-74CE2BEC4E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399335" y="148856"/>
            <a:ext cx="2528578" cy="98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4A23478-996E-A1F3-D29A-28F816F8BC79}"/>
              </a:ext>
            </a:extLst>
          </p:cNvPr>
          <p:cNvGrpSpPr/>
          <p:nvPr/>
        </p:nvGrpSpPr>
        <p:grpSpPr>
          <a:xfrm>
            <a:off x="3209926" y="618619"/>
            <a:ext cx="7000874" cy="1857881"/>
            <a:chOff x="3076576" y="504319"/>
            <a:chExt cx="8915398" cy="226269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F1BC2E2-657E-1AFD-5971-8F71033B0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76576" y="504319"/>
              <a:ext cx="2838450" cy="217822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0C9CAEF-57BB-1646-2E2D-0B6EA0DE9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53125" y="523875"/>
              <a:ext cx="2941936" cy="219262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DEBEA0E-6D80-E9BC-5F1A-582685257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87532" y="561975"/>
              <a:ext cx="3204442" cy="2205037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855DA9C-3B21-DE8D-527C-BA938B6F99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53524" y="2819400"/>
            <a:ext cx="2757173" cy="37414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BBC605-0FF4-DBFF-CC1C-319E5B66CC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2901070"/>
            <a:ext cx="2076450" cy="3697353"/>
          </a:xfrm>
          <a:prstGeom prst="rect">
            <a:avLst/>
          </a:prstGeom>
        </p:spPr>
      </p:pic>
      <p:sp>
        <p:nvSpPr>
          <p:cNvPr id="9" name="Speech Bubble: Rectangle with Corners Rounded 47">
            <a:extLst>
              <a:ext uri="{FF2B5EF4-FFF2-40B4-BE49-F238E27FC236}">
                <a16:creationId xmlns:a16="http://schemas.microsoft.com/office/drawing/2014/main" id="{641CF4B5-41BF-8600-0978-9998F19A6204}"/>
              </a:ext>
            </a:extLst>
          </p:cNvPr>
          <p:cNvSpPr/>
          <p:nvPr/>
        </p:nvSpPr>
        <p:spPr>
          <a:xfrm flipH="1">
            <a:off x="2050369" y="1933575"/>
            <a:ext cx="3826556" cy="1049000"/>
          </a:xfrm>
          <a:prstGeom prst="wedgeRoundRectCallout">
            <a:avLst>
              <a:gd name="adj1" fmla="val 54639"/>
              <a:gd name="adj2" fmla="val 38829"/>
              <a:gd name="adj3" fmla="val 16667"/>
            </a:avLst>
          </a:prstGeom>
          <a:solidFill>
            <a:srgbClr val="E5FFE5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Đây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là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chiều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dài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ba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cây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cầu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ở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ba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miền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đất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nước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ta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đấy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!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1" name="Speech Bubble: Rectangle with Corners Rounded 47">
            <a:extLst>
              <a:ext uri="{FF2B5EF4-FFF2-40B4-BE49-F238E27FC236}">
                <a16:creationId xmlns:a16="http://schemas.microsoft.com/office/drawing/2014/main" id="{D31F1D76-C2BF-221A-76DB-896DAC55F97D}"/>
              </a:ext>
            </a:extLst>
          </p:cNvPr>
          <p:cNvSpPr/>
          <p:nvPr/>
        </p:nvSpPr>
        <p:spPr>
          <a:xfrm flipH="1">
            <a:off x="7765369" y="1657350"/>
            <a:ext cx="3826556" cy="1049000"/>
          </a:xfrm>
          <a:prstGeom prst="wedgeRoundRectCallout">
            <a:avLst>
              <a:gd name="adj1" fmla="val -21530"/>
              <a:gd name="adj2" fmla="val 67885"/>
              <a:gd name="adj3" fmla="val 16667"/>
            </a:avLst>
          </a:prstGeom>
          <a:solidFill>
            <a:srgbClr val="E5FFE5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Làm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thế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nào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để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biết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trong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ba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cây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cầu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đó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cây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cầu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nào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dài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nhất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nhỉ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?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FDF14F9-0ACB-3097-7BB8-53794EB3BF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775" y="4118002"/>
            <a:ext cx="2070100" cy="2857697"/>
          </a:xfrm>
          <a:prstGeom prst="rect">
            <a:avLst/>
          </a:prstGeom>
        </p:spPr>
      </p:pic>
      <p:sp>
        <p:nvSpPr>
          <p:cNvPr id="13" name="Speech Bubble: Rectangle with Corners Rounded 47">
            <a:extLst>
              <a:ext uri="{FF2B5EF4-FFF2-40B4-BE49-F238E27FC236}">
                <a16:creationId xmlns:a16="http://schemas.microsoft.com/office/drawing/2014/main" id="{1FA77ED3-11DB-9796-873B-04BF3A9DD8A6}"/>
              </a:ext>
            </a:extLst>
          </p:cNvPr>
          <p:cNvSpPr/>
          <p:nvPr/>
        </p:nvSpPr>
        <p:spPr>
          <a:xfrm flipH="1">
            <a:off x="4736419" y="3105150"/>
            <a:ext cx="3826556" cy="1049000"/>
          </a:xfrm>
          <a:prstGeom prst="wedgeRoundRectCallout">
            <a:avLst>
              <a:gd name="adj1" fmla="val 624"/>
              <a:gd name="adj2" fmla="val 64253"/>
              <a:gd name="adj3" fmla="val 16667"/>
            </a:avLst>
          </a:prstGeom>
          <a:solidFill>
            <a:srgbClr val="E5FFE5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Ta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cần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so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sánh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các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số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thập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phân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là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số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đo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chiều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dài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các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cây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noProof="0" dirty="0" err="1">
                <a:solidFill>
                  <a:prstClr val="black"/>
                </a:solidFill>
                <a:latin typeface="Calibri" panose="020F0502020204030204"/>
              </a:rPr>
              <a:t>cầu</a:t>
            </a:r>
            <a:r>
              <a:rPr lang="en-US" sz="2400" b="1" noProof="0" dirty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3F87CD-FDD6-3CB8-0189-B8A24B8B35BF}"/>
              </a:ext>
            </a:extLst>
          </p:cNvPr>
          <p:cNvSpPr txBox="1"/>
          <p:nvPr/>
        </p:nvSpPr>
        <p:spPr>
          <a:xfrm>
            <a:off x="533400" y="1143000"/>
            <a:ext cx="590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34850151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id="{868025E8-81D5-EFE7-1671-A59E4851216D}"/>
              </a:ext>
            </a:extLst>
          </p:cNvPr>
          <p:cNvSpPr/>
          <p:nvPr/>
        </p:nvSpPr>
        <p:spPr>
          <a:xfrm>
            <a:off x="228600" y="247651"/>
            <a:ext cx="11830050" cy="6410324"/>
          </a:xfrm>
          <a:custGeom>
            <a:avLst/>
            <a:gdLst>
              <a:gd name="connsiteX0" fmla="*/ 0 w 11440160"/>
              <a:gd name="connsiteY0" fmla="*/ 465576 h 4436170"/>
              <a:gd name="connsiteX1" fmla="*/ 465576 w 11440160"/>
              <a:gd name="connsiteY1" fmla="*/ 0 h 4436170"/>
              <a:gd name="connsiteX2" fmla="*/ 10974584 w 11440160"/>
              <a:gd name="connsiteY2" fmla="*/ 0 h 4436170"/>
              <a:gd name="connsiteX3" fmla="*/ 11440160 w 11440160"/>
              <a:gd name="connsiteY3" fmla="*/ 465576 h 4436170"/>
              <a:gd name="connsiteX4" fmla="*/ 11440160 w 11440160"/>
              <a:gd name="connsiteY4" fmla="*/ 3970594 h 4436170"/>
              <a:gd name="connsiteX5" fmla="*/ 10974584 w 11440160"/>
              <a:gd name="connsiteY5" fmla="*/ 4436170 h 4436170"/>
              <a:gd name="connsiteX6" fmla="*/ 465576 w 11440160"/>
              <a:gd name="connsiteY6" fmla="*/ 4436170 h 4436170"/>
              <a:gd name="connsiteX7" fmla="*/ 0 w 11440160"/>
              <a:gd name="connsiteY7" fmla="*/ 3970594 h 4436170"/>
              <a:gd name="connsiteX8" fmla="*/ 0 w 11440160"/>
              <a:gd name="connsiteY8" fmla="*/ 465576 h 443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40160" h="4436170" fill="none" extrusionOk="0">
                <a:moveTo>
                  <a:pt x="0" y="465576"/>
                </a:moveTo>
                <a:cubicBezTo>
                  <a:pt x="949" y="234131"/>
                  <a:pt x="215639" y="12075"/>
                  <a:pt x="465576" y="0"/>
                </a:cubicBezTo>
                <a:cubicBezTo>
                  <a:pt x="4128603" y="72427"/>
                  <a:pt x="7368303" y="61419"/>
                  <a:pt x="10974584" y="0"/>
                </a:cubicBezTo>
                <a:cubicBezTo>
                  <a:pt x="11230469" y="-8577"/>
                  <a:pt x="11416770" y="201370"/>
                  <a:pt x="11440160" y="465576"/>
                </a:cubicBezTo>
                <a:cubicBezTo>
                  <a:pt x="11541036" y="1670462"/>
                  <a:pt x="11332847" y="3205286"/>
                  <a:pt x="11440160" y="3970594"/>
                </a:cubicBezTo>
                <a:cubicBezTo>
                  <a:pt x="11442655" y="4215061"/>
                  <a:pt x="11216324" y="4418917"/>
                  <a:pt x="10974584" y="4436170"/>
                </a:cubicBezTo>
                <a:cubicBezTo>
                  <a:pt x="9068788" y="4465997"/>
                  <a:pt x="2719214" y="4356864"/>
                  <a:pt x="465576" y="4436170"/>
                </a:cubicBezTo>
                <a:cubicBezTo>
                  <a:pt x="246623" y="4431854"/>
                  <a:pt x="-33474" y="4234344"/>
                  <a:pt x="0" y="3970594"/>
                </a:cubicBezTo>
                <a:cubicBezTo>
                  <a:pt x="50037" y="2524831"/>
                  <a:pt x="770" y="2196564"/>
                  <a:pt x="0" y="465576"/>
                </a:cubicBezTo>
                <a:close/>
              </a:path>
              <a:path w="11440160" h="4436170" stroke="0" extrusionOk="0">
                <a:moveTo>
                  <a:pt x="0" y="465576"/>
                </a:moveTo>
                <a:cubicBezTo>
                  <a:pt x="11423" y="211559"/>
                  <a:pt x="224605" y="33670"/>
                  <a:pt x="465576" y="0"/>
                </a:cubicBezTo>
                <a:cubicBezTo>
                  <a:pt x="3619358" y="123000"/>
                  <a:pt x="6578442" y="-96860"/>
                  <a:pt x="10974584" y="0"/>
                </a:cubicBezTo>
                <a:cubicBezTo>
                  <a:pt x="11203286" y="-21667"/>
                  <a:pt x="11449223" y="190174"/>
                  <a:pt x="11440160" y="465576"/>
                </a:cubicBezTo>
                <a:cubicBezTo>
                  <a:pt x="11443333" y="1602605"/>
                  <a:pt x="11534427" y="3212883"/>
                  <a:pt x="11440160" y="3970594"/>
                </a:cubicBezTo>
                <a:cubicBezTo>
                  <a:pt x="11410612" y="4238430"/>
                  <a:pt x="11182709" y="4428150"/>
                  <a:pt x="10974584" y="4436170"/>
                </a:cubicBezTo>
                <a:cubicBezTo>
                  <a:pt x="7995467" y="4275463"/>
                  <a:pt x="3661228" y="4475837"/>
                  <a:pt x="465576" y="4436170"/>
                </a:cubicBezTo>
                <a:cubicBezTo>
                  <a:pt x="164000" y="4427193"/>
                  <a:pt x="-26562" y="4215692"/>
                  <a:pt x="0" y="3970594"/>
                </a:cubicBezTo>
                <a:cubicBezTo>
                  <a:pt x="32216" y="3489417"/>
                  <a:pt x="57206" y="2088779"/>
                  <a:pt x="0" y="465576"/>
                </a:cubicBezTo>
                <a:close/>
              </a:path>
            </a:pathLst>
          </a:custGeom>
          <a:ln>
            <a:prstDash val="solid"/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11830050"/>
                      <a:gd name="connsiteY0" fmla="*/ 663766 h 6324599"/>
                      <a:gd name="connsiteX1" fmla="*/ 481443 w 11830050"/>
                      <a:gd name="connsiteY1" fmla="*/ 0 h 6324599"/>
                      <a:gd name="connsiteX2" fmla="*/ 11348606 w 11830050"/>
                      <a:gd name="connsiteY2" fmla="*/ 0 h 6324599"/>
                      <a:gd name="connsiteX3" fmla="*/ 11830049 w 11830050"/>
                      <a:gd name="connsiteY3" fmla="*/ 663766 h 6324599"/>
                      <a:gd name="connsiteX4" fmla="*/ 11830049 w 11830050"/>
                      <a:gd name="connsiteY4" fmla="*/ 5660832 h 6324599"/>
                      <a:gd name="connsiteX5" fmla="*/ 11348606 w 11830050"/>
                      <a:gd name="connsiteY5" fmla="*/ 6324599 h 6324599"/>
                      <a:gd name="connsiteX6" fmla="*/ 481443 w 11830050"/>
                      <a:gd name="connsiteY6" fmla="*/ 6324599 h 6324599"/>
                      <a:gd name="connsiteX7" fmla="*/ 0 w 11830050"/>
                      <a:gd name="connsiteY7" fmla="*/ 5660832 h 6324599"/>
                      <a:gd name="connsiteX8" fmla="*/ 0 w 11830050"/>
                      <a:gd name="connsiteY8" fmla="*/ 663766 h 6324599"/>
                      <a:gd name="connsiteX0" fmla="*/ 0 w 11830050"/>
                      <a:gd name="connsiteY0" fmla="*/ 663766 h 6324599"/>
                      <a:gd name="connsiteX1" fmla="*/ 481443 w 11830050"/>
                      <a:gd name="connsiteY1" fmla="*/ 0 h 6324599"/>
                      <a:gd name="connsiteX2" fmla="*/ 11348606 w 11830050"/>
                      <a:gd name="connsiteY2" fmla="*/ 0 h 6324599"/>
                      <a:gd name="connsiteX3" fmla="*/ 11830049 w 11830050"/>
                      <a:gd name="connsiteY3" fmla="*/ 663766 h 6324599"/>
                      <a:gd name="connsiteX4" fmla="*/ 11830049 w 11830050"/>
                      <a:gd name="connsiteY4" fmla="*/ 5660832 h 6324599"/>
                      <a:gd name="connsiteX5" fmla="*/ 11348606 w 11830050"/>
                      <a:gd name="connsiteY5" fmla="*/ 6324599 h 6324599"/>
                      <a:gd name="connsiteX6" fmla="*/ 481443 w 11830050"/>
                      <a:gd name="connsiteY6" fmla="*/ 6324599 h 6324599"/>
                      <a:gd name="connsiteX7" fmla="*/ 0 w 11830050"/>
                      <a:gd name="connsiteY7" fmla="*/ 5660832 h 6324599"/>
                      <a:gd name="connsiteX8" fmla="*/ 0 w 11830050"/>
                      <a:gd name="connsiteY8" fmla="*/ 663766 h 6324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830050" h="6324599" fill="none" extrusionOk="0">
                        <a:moveTo>
                          <a:pt x="0" y="663766"/>
                        </a:moveTo>
                        <a:cubicBezTo>
                          <a:pt x="2538" y="375942"/>
                          <a:pt x="233695" y="35185"/>
                          <a:pt x="481443" y="0"/>
                        </a:cubicBezTo>
                        <a:cubicBezTo>
                          <a:pt x="3872330" y="126819"/>
                          <a:pt x="7750047" y="378657"/>
                          <a:pt x="11348606" y="0"/>
                        </a:cubicBezTo>
                        <a:cubicBezTo>
                          <a:pt x="11610884" y="-28253"/>
                          <a:pt x="11757541" y="272475"/>
                          <a:pt x="11830049" y="663766"/>
                        </a:cubicBezTo>
                        <a:cubicBezTo>
                          <a:pt x="12061150" y="2466390"/>
                          <a:pt x="11671534" y="4663545"/>
                          <a:pt x="11830049" y="5660832"/>
                        </a:cubicBezTo>
                        <a:cubicBezTo>
                          <a:pt x="11835232" y="5996159"/>
                          <a:pt x="11585772" y="6285638"/>
                          <a:pt x="11348606" y="6324599"/>
                        </a:cubicBezTo>
                        <a:cubicBezTo>
                          <a:pt x="9807501" y="6520433"/>
                          <a:pt x="2845769" y="6638436"/>
                          <a:pt x="481443" y="6324599"/>
                        </a:cubicBezTo>
                        <a:cubicBezTo>
                          <a:pt x="318237" y="6311300"/>
                          <a:pt x="-97819" y="6049355"/>
                          <a:pt x="0" y="5660832"/>
                        </a:cubicBezTo>
                        <a:cubicBezTo>
                          <a:pt x="79823" y="3547344"/>
                          <a:pt x="-25564" y="3063620"/>
                          <a:pt x="0" y="663766"/>
                        </a:cubicBezTo>
                        <a:close/>
                      </a:path>
                      <a:path w="11830050" h="6324599" stroke="0" extrusionOk="0">
                        <a:moveTo>
                          <a:pt x="0" y="663766"/>
                        </a:moveTo>
                        <a:cubicBezTo>
                          <a:pt x="234" y="329347"/>
                          <a:pt x="231504" y="40386"/>
                          <a:pt x="481443" y="0"/>
                        </a:cubicBezTo>
                        <a:cubicBezTo>
                          <a:pt x="3794275" y="-398588"/>
                          <a:pt x="6985106" y="110643"/>
                          <a:pt x="11348606" y="0"/>
                        </a:cubicBezTo>
                        <a:cubicBezTo>
                          <a:pt x="11576989" y="-30073"/>
                          <a:pt x="11868185" y="277337"/>
                          <a:pt x="11830049" y="663766"/>
                        </a:cubicBezTo>
                        <a:cubicBezTo>
                          <a:pt x="12045578" y="2259261"/>
                          <a:pt x="12113665" y="4620008"/>
                          <a:pt x="11830049" y="5660832"/>
                        </a:cubicBezTo>
                        <a:cubicBezTo>
                          <a:pt x="11804415" y="6025217"/>
                          <a:pt x="11533272" y="6296244"/>
                          <a:pt x="11348606" y="6324599"/>
                        </a:cubicBezTo>
                        <a:cubicBezTo>
                          <a:pt x="8283745" y="5931987"/>
                          <a:pt x="3709581" y="6906799"/>
                          <a:pt x="481443" y="6324599"/>
                        </a:cubicBezTo>
                        <a:cubicBezTo>
                          <a:pt x="186377" y="6360151"/>
                          <a:pt x="-40682" y="5946503"/>
                          <a:pt x="0" y="5660832"/>
                        </a:cubicBezTo>
                        <a:cubicBezTo>
                          <a:pt x="59423" y="4611026"/>
                          <a:pt x="78559" y="2671042"/>
                          <a:pt x="0" y="663766"/>
                        </a:cubicBezTo>
                        <a:close/>
                      </a:path>
                      <a:path w="11830050" h="6324599" fill="none" stroke="0" extrusionOk="0">
                        <a:moveTo>
                          <a:pt x="0" y="663766"/>
                        </a:moveTo>
                        <a:cubicBezTo>
                          <a:pt x="37924" y="343868"/>
                          <a:pt x="231943" y="35872"/>
                          <a:pt x="481443" y="0"/>
                        </a:cubicBezTo>
                        <a:cubicBezTo>
                          <a:pt x="4685618" y="382897"/>
                          <a:pt x="7403030" y="342096"/>
                          <a:pt x="11348606" y="0"/>
                        </a:cubicBezTo>
                        <a:cubicBezTo>
                          <a:pt x="11604443" y="-18912"/>
                          <a:pt x="11810655" y="277428"/>
                          <a:pt x="11830049" y="663766"/>
                        </a:cubicBezTo>
                        <a:cubicBezTo>
                          <a:pt x="12053982" y="2279856"/>
                          <a:pt x="11808765" y="4505131"/>
                          <a:pt x="11830049" y="5660832"/>
                        </a:cubicBezTo>
                        <a:cubicBezTo>
                          <a:pt x="11803795" y="6019812"/>
                          <a:pt x="11566963" y="6294826"/>
                          <a:pt x="11348606" y="6324599"/>
                        </a:cubicBezTo>
                        <a:cubicBezTo>
                          <a:pt x="9314632" y="6110378"/>
                          <a:pt x="2776879" y="6229688"/>
                          <a:pt x="481443" y="6324599"/>
                        </a:cubicBezTo>
                        <a:cubicBezTo>
                          <a:pt x="215965" y="6310555"/>
                          <a:pt x="-45254" y="6032037"/>
                          <a:pt x="0" y="5660832"/>
                        </a:cubicBezTo>
                        <a:cubicBezTo>
                          <a:pt x="44928" y="3624230"/>
                          <a:pt x="-54718" y="3152210"/>
                          <a:pt x="0" y="66376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id="{78B4FC72-418F-1B2D-BD30-74CE2BEC4E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399335" y="148856"/>
            <a:ext cx="2528578" cy="98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22CA535-0827-002C-9579-DA9E4654BFB2}"/>
              </a:ext>
            </a:extLst>
          </p:cNvPr>
          <p:cNvSpPr txBox="1"/>
          <p:nvPr/>
        </p:nvSpPr>
        <p:spPr>
          <a:xfrm>
            <a:off x="3609975" y="1200150"/>
            <a:ext cx="5562600" cy="1141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pl-PL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Ta có: 3,5 km = 3 500 m</a:t>
            </a:r>
            <a:endParaRPr lang="pl-PL" sz="32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en-US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</a:t>
            </a:r>
            <a:r>
              <a:rPr lang="pl-PL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2,75 km = 2 750 m.</a:t>
            </a:r>
            <a:endParaRPr lang="pl-PL" sz="32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EDF782-EF33-1D28-E676-8A61B1E3A8A4}"/>
              </a:ext>
            </a:extLst>
          </p:cNvPr>
          <p:cNvSpPr txBox="1"/>
          <p:nvPr/>
        </p:nvSpPr>
        <p:spPr>
          <a:xfrm>
            <a:off x="1114425" y="2609850"/>
            <a:ext cx="10877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pl-P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3 500 m &gt; 2 750 m nên ta có: 3,5 km &gt; 2,75 km. Vậy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pl-PL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017C310-30D3-F9EE-44D4-B8A339061139}"/>
              </a:ext>
            </a:extLst>
          </p:cNvPr>
          <p:cNvSpPr/>
          <p:nvPr/>
        </p:nvSpPr>
        <p:spPr>
          <a:xfrm>
            <a:off x="2324100" y="3714750"/>
            <a:ext cx="7562850" cy="866775"/>
          </a:xfrm>
          <a:prstGeom prst="roundRect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3,5 &gt; 2,75 (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3 &gt; 2).</a:t>
            </a:r>
          </a:p>
        </p:txBody>
      </p:sp>
    </p:spTree>
    <p:extLst>
      <p:ext uri="{BB962C8B-B14F-4D97-AF65-F5344CB8AC3E}">
        <p14:creationId xmlns:p14="http://schemas.microsoft.com/office/powerpoint/2010/main" val="22803498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15" grpId="0" build="p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id="{868025E8-81D5-EFE7-1671-A59E4851216D}"/>
              </a:ext>
            </a:extLst>
          </p:cNvPr>
          <p:cNvSpPr/>
          <p:nvPr/>
        </p:nvSpPr>
        <p:spPr>
          <a:xfrm>
            <a:off x="228600" y="247651"/>
            <a:ext cx="11830050" cy="6410324"/>
          </a:xfrm>
          <a:custGeom>
            <a:avLst/>
            <a:gdLst>
              <a:gd name="connsiteX0" fmla="*/ 0 w 11440160"/>
              <a:gd name="connsiteY0" fmla="*/ 465576 h 4436170"/>
              <a:gd name="connsiteX1" fmla="*/ 465576 w 11440160"/>
              <a:gd name="connsiteY1" fmla="*/ 0 h 4436170"/>
              <a:gd name="connsiteX2" fmla="*/ 10974584 w 11440160"/>
              <a:gd name="connsiteY2" fmla="*/ 0 h 4436170"/>
              <a:gd name="connsiteX3" fmla="*/ 11440160 w 11440160"/>
              <a:gd name="connsiteY3" fmla="*/ 465576 h 4436170"/>
              <a:gd name="connsiteX4" fmla="*/ 11440160 w 11440160"/>
              <a:gd name="connsiteY4" fmla="*/ 3970594 h 4436170"/>
              <a:gd name="connsiteX5" fmla="*/ 10974584 w 11440160"/>
              <a:gd name="connsiteY5" fmla="*/ 4436170 h 4436170"/>
              <a:gd name="connsiteX6" fmla="*/ 465576 w 11440160"/>
              <a:gd name="connsiteY6" fmla="*/ 4436170 h 4436170"/>
              <a:gd name="connsiteX7" fmla="*/ 0 w 11440160"/>
              <a:gd name="connsiteY7" fmla="*/ 3970594 h 4436170"/>
              <a:gd name="connsiteX8" fmla="*/ 0 w 11440160"/>
              <a:gd name="connsiteY8" fmla="*/ 465576 h 443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40160" h="4436170" fill="none" extrusionOk="0">
                <a:moveTo>
                  <a:pt x="0" y="465576"/>
                </a:moveTo>
                <a:cubicBezTo>
                  <a:pt x="949" y="234131"/>
                  <a:pt x="215639" y="12075"/>
                  <a:pt x="465576" y="0"/>
                </a:cubicBezTo>
                <a:cubicBezTo>
                  <a:pt x="4128603" y="72427"/>
                  <a:pt x="7368303" y="61419"/>
                  <a:pt x="10974584" y="0"/>
                </a:cubicBezTo>
                <a:cubicBezTo>
                  <a:pt x="11230469" y="-8577"/>
                  <a:pt x="11416770" y="201370"/>
                  <a:pt x="11440160" y="465576"/>
                </a:cubicBezTo>
                <a:cubicBezTo>
                  <a:pt x="11541036" y="1670462"/>
                  <a:pt x="11332847" y="3205286"/>
                  <a:pt x="11440160" y="3970594"/>
                </a:cubicBezTo>
                <a:cubicBezTo>
                  <a:pt x="11442655" y="4215061"/>
                  <a:pt x="11216324" y="4418917"/>
                  <a:pt x="10974584" y="4436170"/>
                </a:cubicBezTo>
                <a:cubicBezTo>
                  <a:pt x="9068788" y="4465997"/>
                  <a:pt x="2719214" y="4356864"/>
                  <a:pt x="465576" y="4436170"/>
                </a:cubicBezTo>
                <a:cubicBezTo>
                  <a:pt x="246623" y="4431854"/>
                  <a:pt x="-33474" y="4234344"/>
                  <a:pt x="0" y="3970594"/>
                </a:cubicBezTo>
                <a:cubicBezTo>
                  <a:pt x="50037" y="2524831"/>
                  <a:pt x="770" y="2196564"/>
                  <a:pt x="0" y="465576"/>
                </a:cubicBezTo>
                <a:close/>
              </a:path>
              <a:path w="11440160" h="4436170" stroke="0" extrusionOk="0">
                <a:moveTo>
                  <a:pt x="0" y="465576"/>
                </a:moveTo>
                <a:cubicBezTo>
                  <a:pt x="11423" y="211559"/>
                  <a:pt x="224605" y="33670"/>
                  <a:pt x="465576" y="0"/>
                </a:cubicBezTo>
                <a:cubicBezTo>
                  <a:pt x="3619358" y="123000"/>
                  <a:pt x="6578442" y="-96860"/>
                  <a:pt x="10974584" y="0"/>
                </a:cubicBezTo>
                <a:cubicBezTo>
                  <a:pt x="11203286" y="-21667"/>
                  <a:pt x="11449223" y="190174"/>
                  <a:pt x="11440160" y="465576"/>
                </a:cubicBezTo>
                <a:cubicBezTo>
                  <a:pt x="11443333" y="1602605"/>
                  <a:pt x="11534427" y="3212883"/>
                  <a:pt x="11440160" y="3970594"/>
                </a:cubicBezTo>
                <a:cubicBezTo>
                  <a:pt x="11410612" y="4238430"/>
                  <a:pt x="11182709" y="4428150"/>
                  <a:pt x="10974584" y="4436170"/>
                </a:cubicBezTo>
                <a:cubicBezTo>
                  <a:pt x="7995467" y="4275463"/>
                  <a:pt x="3661228" y="4475837"/>
                  <a:pt x="465576" y="4436170"/>
                </a:cubicBezTo>
                <a:cubicBezTo>
                  <a:pt x="164000" y="4427193"/>
                  <a:pt x="-26562" y="4215692"/>
                  <a:pt x="0" y="3970594"/>
                </a:cubicBezTo>
                <a:cubicBezTo>
                  <a:pt x="32216" y="3489417"/>
                  <a:pt x="57206" y="2088779"/>
                  <a:pt x="0" y="465576"/>
                </a:cubicBezTo>
                <a:close/>
              </a:path>
            </a:pathLst>
          </a:custGeom>
          <a:ln>
            <a:prstDash val="solid"/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11830050"/>
                      <a:gd name="connsiteY0" fmla="*/ 663766 h 6324599"/>
                      <a:gd name="connsiteX1" fmla="*/ 481443 w 11830050"/>
                      <a:gd name="connsiteY1" fmla="*/ 0 h 6324599"/>
                      <a:gd name="connsiteX2" fmla="*/ 11348606 w 11830050"/>
                      <a:gd name="connsiteY2" fmla="*/ 0 h 6324599"/>
                      <a:gd name="connsiteX3" fmla="*/ 11830049 w 11830050"/>
                      <a:gd name="connsiteY3" fmla="*/ 663766 h 6324599"/>
                      <a:gd name="connsiteX4" fmla="*/ 11830049 w 11830050"/>
                      <a:gd name="connsiteY4" fmla="*/ 5660832 h 6324599"/>
                      <a:gd name="connsiteX5" fmla="*/ 11348606 w 11830050"/>
                      <a:gd name="connsiteY5" fmla="*/ 6324599 h 6324599"/>
                      <a:gd name="connsiteX6" fmla="*/ 481443 w 11830050"/>
                      <a:gd name="connsiteY6" fmla="*/ 6324599 h 6324599"/>
                      <a:gd name="connsiteX7" fmla="*/ 0 w 11830050"/>
                      <a:gd name="connsiteY7" fmla="*/ 5660832 h 6324599"/>
                      <a:gd name="connsiteX8" fmla="*/ 0 w 11830050"/>
                      <a:gd name="connsiteY8" fmla="*/ 663766 h 6324599"/>
                      <a:gd name="connsiteX0" fmla="*/ 0 w 11830050"/>
                      <a:gd name="connsiteY0" fmla="*/ 663766 h 6324599"/>
                      <a:gd name="connsiteX1" fmla="*/ 481443 w 11830050"/>
                      <a:gd name="connsiteY1" fmla="*/ 0 h 6324599"/>
                      <a:gd name="connsiteX2" fmla="*/ 11348606 w 11830050"/>
                      <a:gd name="connsiteY2" fmla="*/ 0 h 6324599"/>
                      <a:gd name="connsiteX3" fmla="*/ 11830049 w 11830050"/>
                      <a:gd name="connsiteY3" fmla="*/ 663766 h 6324599"/>
                      <a:gd name="connsiteX4" fmla="*/ 11830049 w 11830050"/>
                      <a:gd name="connsiteY4" fmla="*/ 5660832 h 6324599"/>
                      <a:gd name="connsiteX5" fmla="*/ 11348606 w 11830050"/>
                      <a:gd name="connsiteY5" fmla="*/ 6324599 h 6324599"/>
                      <a:gd name="connsiteX6" fmla="*/ 481443 w 11830050"/>
                      <a:gd name="connsiteY6" fmla="*/ 6324599 h 6324599"/>
                      <a:gd name="connsiteX7" fmla="*/ 0 w 11830050"/>
                      <a:gd name="connsiteY7" fmla="*/ 5660832 h 6324599"/>
                      <a:gd name="connsiteX8" fmla="*/ 0 w 11830050"/>
                      <a:gd name="connsiteY8" fmla="*/ 663766 h 6324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830050" h="6324599" fill="none" extrusionOk="0">
                        <a:moveTo>
                          <a:pt x="0" y="663766"/>
                        </a:moveTo>
                        <a:cubicBezTo>
                          <a:pt x="2538" y="375942"/>
                          <a:pt x="233695" y="35185"/>
                          <a:pt x="481443" y="0"/>
                        </a:cubicBezTo>
                        <a:cubicBezTo>
                          <a:pt x="3872330" y="126819"/>
                          <a:pt x="7750047" y="378657"/>
                          <a:pt x="11348606" y="0"/>
                        </a:cubicBezTo>
                        <a:cubicBezTo>
                          <a:pt x="11610884" y="-28253"/>
                          <a:pt x="11757541" y="272475"/>
                          <a:pt x="11830049" y="663766"/>
                        </a:cubicBezTo>
                        <a:cubicBezTo>
                          <a:pt x="12061150" y="2466390"/>
                          <a:pt x="11671534" y="4663545"/>
                          <a:pt x="11830049" y="5660832"/>
                        </a:cubicBezTo>
                        <a:cubicBezTo>
                          <a:pt x="11835232" y="5996159"/>
                          <a:pt x="11585772" y="6285638"/>
                          <a:pt x="11348606" y="6324599"/>
                        </a:cubicBezTo>
                        <a:cubicBezTo>
                          <a:pt x="9807501" y="6520433"/>
                          <a:pt x="2845769" y="6638436"/>
                          <a:pt x="481443" y="6324599"/>
                        </a:cubicBezTo>
                        <a:cubicBezTo>
                          <a:pt x="318237" y="6311300"/>
                          <a:pt x="-97819" y="6049355"/>
                          <a:pt x="0" y="5660832"/>
                        </a:cubicBezTo>
                        <a:cubicBezTo>
                          <a:pt x="79823" y="3547344"/>
                          <a:pt x="-25564" y="3063620"/>
                          <a:pt x="0" y="663766"/>
                        </a:cubicBezTo>
                        <a:close/>
                      </a:path>
                      <a:path w="11830050" h="6324599" stroke="0" extrusionOk="0">
                        <a:moveTo>
                          <a:pt x="0" y="663766"/>
                        </a:moveTo>
                        <a:cubicBezTo>
                          <a:pt x="234" y="329347"/>
                          <a:pt x="231504" y="40386"/>
                          <a:pt x="481443" y="0"/>
                        </a:cubicBezTo>
                        <a:cubicBezTo>
                          <a:pt x="3794275" y="-398588"/>
                          <a:pt x="6985106" y="110643"/>
                          <a:pt x="11348606" y="0"/>
                        </a:cubicBezTo>
                        <a:cubicBezTo>
                          <a:pt x="11576989" y="-30073"/>
                          <a:pt x="11868185" y="277337"/>
                          <a:pt x="11830049" y="663766"/>
                        </a:cubicBezTo>
                        <a:cubicBezTo>
                          <a:pt x="12045578" y="2259261"/>
                          <a:pt x="12113665" y="4620008"/>
                          <a:pt x="11830049" y="5660832"/>
                        </a:cubicBezTo>
                        <a:cubicBezTo>
                          <a:pt x="11804415" y="6025217"/>
                          <a:pt x="11533272" y="6296244"/>
                          <a:pt x="11348606" y="6324599"/>
                        </a:cubicBezTo>
                        <a:cubicBezTo>
                          <a:pt x="8283745" y="5931987"/>
                          <a:pt x="3709581" y="6906799"/>
                          <a:pt x="481443" y="6324599"/>
                        </a:cubicBezTo>
                        <a:cubicBezTo>
                          <a:pt x="186377" y="6360151"/>
                          <a:pt x="-40682" y="5946503"/>
                          <a:pt x="0" y="5660832"/>
                        </a:cubicBezTo>
                        <a:cubicBezTo>
                          <a:pt x="59423" y="4611026"/>
                          <a:pt x="78559" y="2671042"/>
                          <a:pt x="0" y="663766"/>
                        </a:cubicBezTo>
                        <a:close/>
                      </a:path>
                      <a:path w="11830050" h="6324599" fill="none" stroke="0" extrusionOk="0">
                        <a:moveTo>
                          <a:pt x="0" y="663766"/>
                        </a:moveTo>
                        <a:cubicBezTo>
                          <a:pt x="37924" y="343868"/>
                          <a:pt x="231943" y="35872"/>
                          <a:pt x="481443" y="0"/>
                        </a:cubicBezTo>
                        <a:cubicBezTo>
                          <a:pt x="4685618" y="382897"/>
                          <a:pt x="7403030" y="342096"/>
                          <a:pt x="11348606" y="0"/>
                        </a:cubicBezTo>
                        <a:cubicBezTo>
                          <a:pt x="11604443" y="-18912"/>
                          <a:pt x="11810655" y="277428"/>
                          <a:pt x="11830049" y="663766"/>
                        </a:cubicBezTo>
                        <a:cubicBezTo>
                          <a:pt x="12053982" y="2279856"/>
                          <a:pt x="11808765" y="4505131"/>
                          <a:pt x="11830049" y="5660832"/>
                        </a:cubicBezTo>
                        <a:cubicBezTo>
                          <a:pt x="11803795" y="6019812"/>
                          <a:pt x="11566963" y="6294826"/>
                          <a:pt x="11348606" y="6324599"/>
                        </a:cubicBezTo>
                        <a:cubicBezTo>
                          <a:pt x="9314632" y="6110378"/>
                          <a:pt x="2776879" y="6229688"/>
                          <a:pt x="481443" y="6324599"/>
                        </a:cubicBezTo>
                        <a:cubicBezTo>
                          <a:pt x="215965" y="6310555"/>
                          <a:pt x="-45254" y="6032037"/>
                          <a:pt x="0" y="5660832"/>
                        </a:cubicBezTo>
                        <a:cubicBezTo>
                          <a:pt x="44928" y="3624230"/>
                          <a:pt x="-54718" y="3152210"/>
                          <a:pt x="0" y="66376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E65CA0A-1411-6C20-E6CE-C533136BE8E5}"/>
              </a:ext>
            </a:extLst>
          </p:cNvPr>
          <p:cNvGrpSpPr/>
          <p:nvPr/>
        </p:nvGrpSpPr>
        <p:grpSpPr>
          <a:xfrm>
            <a:off x="1747972" y="912876"/>
            <a:ext cx="8729527" cy="4097274"/>
            <a:chOff x="134360" y="1281455"/>
            <a:chExt cx="7910376" cy="4097274"/>
          </a:xfrm>
        </p:grpSpPr>
        <p:sp>
          <p:nvSpPr>
            <p:cNvPr id="5" name="Rectangle: Rounded Corners 7">
              <a:extLst>
                <a:ext uri="{FF2B5EF4-FFF2-40B4-BE49-F238E27FC236}">
                  <a16:creationId xmlns:a16="http://schemas.microsoft.com/office/drawing/2014/main" id="{AD629462-FBBC-BAFC-3079-722C4E4BE6AF}"/>
                </a:ext>
              </a:extLst>
            </p:cNvPr>
            <p:cNvSpPr/>
            <p:nvPr/>
          </p:nvSpPr>
          <p:spPr>
            <a:xfrm>
              <a:off x="663797" y="1810891"/>
              <a:ext cx="7380939" cy="3567838"/>
            </a:xfrm>
            <a:custGeom>
              <a:avLst/>
              <a:gdLst>
                <a:gd name="connsiteX0" fmla="*/ 0 w 6562646"/>
                <a:gd name="connsiteY0" fmla="*/ 883136 h 5298712"/>
                <a:gd name="connsiteX1" fmla="*/ 883136 w 6562646"/>
                <a:gd name="connsiteY1" fmla="*/ 0 h 5298712"/>
                <a:gd name="connsiteX2" fmla="*/ 5679510 w 6562646"/>
                <a:gd name="connsiteY2" fmla="*/ 0 h 5298712"/>
                <a:gd name="connsiteX3" fmla="*/ 6562646 w 6562646"/>
                <a:gd name="connsiteY3" fmla="*/ 883136 h 5298712"/>
                <a:gd name="connsiteX4" fmla="*/ 6562646 w 6562646"/>
                <a:gd name="connsiteY4" fmla="*/ 4415576 h 5298712"/>
                <a:gd name="connsiteX5" fmla="*/ 5679510 w 6562646"/>
                <a:gd name="connsiteY5" fmla="*/ 5298712 h 5298712"/>
                <a:gd name="connsiteX6" fmla="*/ 883136 w 6562646"/>
                <a:gd name="connsiteY6" fmla="*/ 5298712 h 5298712"/>
                <a:gd name="connsiteX7" fmla="*/ 0 w 6562646"/>
                <a:gd name="connsiteY7" fmla="*/ 4415576 h 5298712"/>
                <a:gd name="connsiteX8" fmla="*/ 0 w 6562646"/>
                <a:gd name="connsiteY8" fmla="*/ 883136 h 5298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62646" h="5298712" fill="none" extrusionOk="0">
                  <a:moveTo>
                    <a:pt x="0" y="883136"/>
                  </a:moveTo>
                  <a:cubicBezTo>
                    <a:pt x="-86261" y="359316"/>
                    <a:pt x="438170" y="48692"/>
                    <a:pt x="883136" y="0"/>
                  </a:cubicBezTo>
                  <a:cubicBezTo>
                    <a:pt x="2672619" y="-61902"/>
                    <a:pt x="4328353" y="-101778"/>
                    <a:pt x="5679510" y="0"/>
                  </a:cubicBezTo>
                  <a:cubicBezTo>
                    <a:pt x="6156633" y="-3330"/>
                    <a:pt x="6581111" y="370786"/>
                    <a:pt x="6562646" y="883136"/>
                  </a:cubicBezTo>
                  <a:cubicBezTo>
                    <a:pt x="6620300" y="2265811"/>
                    <a:pt x="6578921" y="2935577"/>
                    <a:pt x="6562646" y="4415576"/>
                  </a:cubicBezTo>
                  <a:cubicBezTo>
                    <a:pt x="6512135" y="4878590"/>
                    <a:pt x="6152780" y="5231817"/>
                    <a:pt x="5679510" y="5298712"/>
                  </a:cubicBezTo>
                  <a:cubicBezTo>
                    <a:pt x="5180652" y="5156320"/>
                    <a:pt x="3187324" y="5409813"/>
                    <a:pt x="883136" y="5298712"/>
                  </a:cubicBezTo>
                  <a:cubicBezTo>
                    <a:pt x="357078" y="5317882"/>
                    <a:pt x="-6545" y="4933159"/>
                    <a:pt x="0" y="4415576"/>
                  </a:cubicBezTo>
                  <a:cubicBezTo>
                    <a:pt x="-60195" y="3563600"/>
                    <a:pt x="-117669" y="1912524"/>
                    <a:pt x="0" y="883136"/>
                  </a:cubicBezTo>
                  <a:close/>
                </a:path>
                <a:path w="6562646" h="5298712" stroke="0" extrusionOk="0">
                  <a:moveTo>
                    <a:pt x="0" y="883136"/>
                  </a:moveTo>
                  <a:cubicBezTo>
                    <a:pt x="-56179" y="321146"/>
                    <a:pt x="345620" y="-83253"/>
                    <a:pt x="883136" y="0"/>
                  </a:cubicBezTo>
                  <a:cubicBezTo>
                    <a:pt x="1389355" y="-164947"/>
                    <a:pt x="4920649" y="-52288"/>
                    <a:pt x="5679510" y="0"/>
                  </a:cubicBezTo>
                  <a:cubicBezTo>
                    <a:pt x="6161252" y="-94001"/>
                    <a:pt x="6532629" y="400198"/>
                    <a:pt x="6562646" y="883136"/>
                  </a:cubicBezTo>
                  <a:cubicBezTo>
                    <a:pt x="6419321" y="1313635"/>
                    <a:pt x="6656096" y="2909579"/>
                    <a:pt x="6562646" y="4415576"/>
                  </a:cubicBezTo>
                  <a:cubicBezTo>
                    <a:pt x="6607987" y="4961859"/>
                    <a:pt x="6143742" y="5255929"/>
                    <a:pt x="5679510" y="5298712"/>
                  </a:cubicBezTo>
                  <a:cubicBezTo>
                    <a:pt x="4775428" y="5457253"/>
                    <a:pt x="2377203" y="5156876"/>
                    <a:pt x="883136" y="5298712"/>
                  </a:cubicBezTo>
                  <a:cubicBezTo>
                    <a:pt x="390781" y="5379717"/>
                    <a:pt x="74418" y="4877443"/>
                    <a:pt x="0" y="4415576"/>
                  </a:cubicBezTo>
                  <a:cubicBezTo>
                    <a:pt x="108226" y="3201484"/>
                    <a:pt x="-136457" y="1593817"/>
                    <a:pt x="0" y="883136"/>
                  </a:cubicBezTo>
                  <a:close/>
                </a:path>
              </a:pathLst>
            </a:custGeom>
            <a:solidFill>
              <a:srgbClr val="CCFFFF"/>
            </a:solidFill>
            <a:ln w="5715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983016561">
                    <a:custGeom>
                      <a:avLst/>
                      <a:gdLst>
                        <a:gd name="connsiteX0" fmla="*/ 0 w 8145265"/>
                        <a:gd name="connsiteY0" fmla="*/ 594651 h 3567838"/>
                        <a:gd name="connsiteX1" fmla="*/ 1096109 w 8145265"/>
                        <a:gd name="connsiteY1" fmla="*/ 0 h 3567838"/>
                        <a:gd name="connsiteX2" fmla="*/ 7049155 w 8145265"/>
                        <a:gd name="connsiteY2" fmla="*/ 0 h 3567838"/>
                        <a:gd name="connsiteX3" fmla="*/ 8145265 w 8145265"/>
                        <a:gd name="connsiteY3" fmla="*/ 594651 h 3567838"/>
                        <a:gd name="connsiteX4" fmla="*/ 8145265 w 8145265"/>
                        <a:gd name="connsiteY4" fmla="*/ 2973186 h 3567838"/>
                        <a:gd name="connsiteX5" fmla="*/ 7049155 w 8145265"/>
                        <a:gd name="connsiteY5" fmla="*/ 3567838 h 3567838"/>
                        <a:gd name="connsiteX6" fmla="*/ 1096109 w 8145265"/>
                        <a:gd name="connsiteY6" fmla="*/ 3567838 h 3567838"/>
                        <a:gd name="connsiteX7" fmla="*/ 0 w 8145265"/>
                        <a:gd name="connsiteY7" fmla="*/ 2973186 h 3567838"/>
                        <a:gd name="connsiteX8" fmla="*/ 0 w 8145265"/>
                        <a:gd name="connsiteY8" fmla="*/ 594651 h 3567838"/>
                        <a:gd name="connsiteX0" fmla="*/ 0 w 8145265"/>
                        <a:gd name="connsiteY0" fmla="*/ 594651 h 3567838"/>
                        <a:gd name="connsiteX1" fmla="*/ 1096109 w 8145265"/>
                        <a:gd name="connsiteY1" fmla="*/ 0 h 3567838"/>
                        <a:gd name="connsiteX2" fmla="*/ 7049155 w 8145265"/>
                        <a:gd name="connsiteY2" fmla="*/ 0 h 3567838"/>
                        <a:gd name="connsiteX3" fmla="*/ 8145265 w 8145265"/>
                        <a:gd name="connsiteY3" fmla="*/ 594651 h 3567838"/>
                        <a:gd name="connsiteX4" fmla="*/ 8145265 w 8145265"/>
                        <a:gd name="connsiteY4" fmla="*/ 2973186 h 3567838"/>
                        <a:gd name="connsiteX5" fmla="*/ 7049155 w 8145265"/>
                        <a:gd name="connsiteY5" fmla="*/ 3567838 h 3567838"/>
                        <a:gd name="connsiteX6" fmla="*/ 1096109 w 8145265"/>
                        <a:gd name="connsiteY6" fmla="*/ 3567838 h 3567838"/>
                        <a:gd name="connsiteX7" fmla="*/ 0 w 8145265"/>
                        <a:gd name="connsiteY7" fmla="*/ 2973186 h 3567838"/>
                        <a:gd name="connsiteX8" fmla="*/ 0 w 8145265"/>
                        <a:gd name="connsiteY8" fmla="*/ 594651 h 35678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8145265" h="3567838" fill="none" extrusionOk="0">
                          <a:moveTo>
                            <a:pt x="0" y="594651"/>
                          </a:moveTo>
                          <a:cubicBezTo>
                            <a:pt x="-191637" y="206571"/>
                            <a:pt x="566123" y="58154"/>
                            <a:pt x="1096109" y="0"/>
                          </a:cubicBezTo>
                          <a:cubicBezTo>
                            <a:pt x="3642497" y="-92312"/>
                            <a:pt x="5286798" y="243284"/>
                            <a:pt x="7049155" y="0"/>
                          </a:cubicBezTo>
                          <a:cubicBezTo>
                            <a:pt x="7585449" y="-19767"/>
                            <a:pt x="8176828" y="238143"/>
                            <a:pt x="8145265" y="594651"/>
                          </a:cubicBezTo>
                          <a:cubicBezTo>
                            <a:pt x="8227121" y="1538446"/>
                            <a:pt x="8185330" y="1960926"/>
                            <a:pt x="8145265" y="2973186"/>
                          </a:cubicBezTo>
                          <a:cubicBezTo>
                            <a:pt x="8022067" y="3255330"/>
                            <a:pt x="7622584" y="3458208"/>
                            <a:pt x="7049155" y="3567838"/>
                          </a:cubicBezTo>
                          <a:cubicBezTo>
                            <a:pt x="6462068" y="3370562"/>
                            <a:pt x="4258519" y="3788674"/>
                            <a:pt x="1096109" y="3567838"/>
                          </a:cubicBezTo>
                          <a:cubicBezTo>
                            <a:pt x="416065" y="3594316"/>
                            <a:pt x="-16366" y="3359275"/>
                            <a:pt x="0" y="2973186"/>
                          </a:cubicBezTo>
                          <a:cubicBezTo>
                            <a:pt x="-90888" y="2382877"/>
                            <a:pt x="-192760" y="1347164"/>
                            <a:pt x="0" y="594651"/>
                          </a:cubicBezTo>
                          <a:close/>
                        </a:path>
                        <a:path w="8145265" h="3567838" stroke="0" extrusionOk="0">
                          <a:moveTo>
                            <a:pt x="0" y="594651"/>
                          </a:moveTo>
                          <a:cubicBezTo>
                            <a:pt x="-57336" y="178580"/>
                            <a:pt x="442694" y="-136995"/>
                            <a:pt x="1096109" y="0"/>
                          </a:cubicBezTo>
                          <a:cubicBezTo>
                            <a:pt x="1737831" y="-213403"/>
                            <a:pt x="6086703" y="-37404"/>
                            <a:pt x="7049155" y="0"/>
                          </a:cubicBezTo>
                          <a:cubicBezTo>
                            <a:pt x="7705900" y="-88615"/>
                            <a:pt x="8148565" y="320445"/>
                            <a:pt x="8145265" y="594651"/>
                          </a:cubicBezTo>
                          <a:cubicBezTo>
                            <a:pt x="7952281" y="882972"/>
                            <a:pt x="8156519" y="1876428"/>
                            <a:pt x="8145265" y="2973186"/>
                          </a:cubicBezTo>
                          <a:cubicBezTo>
                            <a:pt x="8232957" y="3314919"/>
                            <a:pt x="7695943" y="3526884"/>
                            <a:pt x="7049155" y="3567838"/>
                          </a:cubicBezTo>
                          <a:cubicBezTo>
                            <a:pt x="5940641" y="3651129"/>
                            <a:pt x="2990604" y="3564336"/>
                            <a:pt x="1096109" y="3567838"/>
                          </a:cubicBezTo>
                          <a:cubicBezTo>
                            <a:pt x="517559" y="3588452"/>
                            <a:pt x="88712" y="3261116"/>
                            <a:pt x="0" y="2973186"/>
                          </a:cubicBezTo>
                          <a:cubicBezTo>
                            <a:pt x="115785" y="2232823"/>
                            <a:pt x="-186873" y="1154040"/>
                            <a:pt x="0" y="594651"/>
                          </a:cubicBezTo>
                          <a:close/>
                        </a:path>
                        <a:path w="8145265" h="3567838" fill="none" stroke="0" extrusionOk="0">
                          <a:moveTo>
                            <a:pt x="0" y="594651"/>
                          </a:moveTo>
                          <a:cubicBezTo>
                            <a:pt x="-139281" y="199363"/>
                            <a:pt x="540181" y="26671"/>
                            <a:pt x="1096109" y="0"/>
                          </a:cubicBezTo>
                          <a:cubicBezTo>
                            <a:pt x="3341704" y="-86890"/>
                            <a:pt x="5591782" y="161746"/>
                            <a:pt x="7049155" y="0"/>
                          </a:cubicBezTo>
                          <a:cubicBezTo>
                            <a:pt x="7641017" y="-7280"/>
                            <a:pt x="8140467" y="254102"/>
                            <a:pt x="8145265" y="594651"/>
                          </a:cubicBezTo>
                          <a:cubicBezTo>
                            <a:pt x="8283786" y="1579203"/>
                            <a:pt x="8139782" y="1970435"/>
                            <a:pt x="8145265" y="2973186"/>
                          </a:cubicBezTo>
                          <a:cubicBezTo>
                            <a:pt x="8138792" y="3357538"/>
                            <a:pt x="7589931" y="3437950"/>
                            <a:pt x="7049155" y="3567838"/>
                          </a:cubicBezTo>
                          <a:cubicBezTo>
                            <a:pt x="6438537" y="3607185"/>
                            <a:pt x="3895024" y="3159445"/>
                            <a:pt x="1096109" y="3567838"/>
                          </a:cubicBezTo>
                          <a:cubicBezTo>
                            <a:pt x="441705" y="3606818"/>
                            <a:pt x="9238" y="3315659"/>
                            <a:pt x="0" y="2973186"/>
                          </a:cubicBezTo>
                          <a:cubicBezTo>
                            <a:pt x="-201068" y="2348327"/>
                            <a:pt x="-130051" y="1321684"/>
                            <a:pt x="0" y="59465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2575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Trong hai số thập phân có phần nguyên khác nhau, số thập phân nào có phần nguyên lớn hơn thì số đó lớn hơn.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70503C2-84BB-94E4-68F7-9A6A4E1EF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4360" y="1281455"/>
              <a:ext cx="1058873" cy="1058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08508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id="{868025E8-81D5-EFE7-1671-A59E4851216D}"/>
              </a:ext>
            </a:extLst>
          </p:cNvPr>
          <p:cNvSpPr/>
          <p:nvPr/>
        </p:nvSpPr>
        <p:spPr>
          <a:xfrm>
            <a:off x="228600" y="247651"/>
            <a:ext cx="11830050" cy="6410324"/>
          </a:xfrm>
          <a:custGeom>
            <a:avLst/>
            <a:gdLst>
              <a:gd name="connsiteX0" fmla="*/ 0 w 11440160"/>
              <a:gd name="connsiteY0" fmla="*/ 465576 h 4436170"/>
              <a:gd name="connsiteX1" fmla="*/ 465576 w 11440160"/>
              <a:gd name="connsiteY1" fmla="*/ 0 h 4436170"/>
              <a:gd name="connsiteX2" fmla="*/ 10974584 w 11440160"/>
              <a:gd name="connsiteY2" fmla="*/ 0 h 4436170"/>
              <a:gd name="connsiteX3" fmla="*/ 11440160 w 11440160"/>
              <a:gd name="connsiteY3" fmla="*/ 465576 h 4436170"/>
              <a:gd name="connsiteX4" fmla="*/ 11440160 w 11440160"/>
              <a:gd name="connsiteY4" fmla="*/ 3970594 h 4436170"/>
              <a:gd name="connsiteX5" fmla="*/ 10974584 w 11440160"/>
              <a:gd name="connsiteY5" fmla="*/ 4436170 h 4436170"/>
              <a:gd name="connsiteX6" fmla="*/ 465576 w 11440160"/>
              <a:gd name="connsiteY6" fmla="*/ 4436170 h 4436170"/>
              <a:gd name="connsiteX7" fmla="*/ 0 w 11440160"/>
              <a:gd name="connsiteY7" fmla="*/ 3970594 h 4436170"/>
              <a:gd name="connsiteX8" fmla="*/ 0 w 11440160"/>
              <a:gd name="connsiteY8" fmla="*/ 465576 h 443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40160" h="4436170" fill="none" extrusionOk="0">
                <a:moveTo>
                  <a:pt x="0" y="465576"/>
                </a:moveTo>
                <a:cubicBezTo>
                  <a:pt x="949" y="234131"/>
                  <a:pt x="215639" y="12075"/>
                  <a:pt x="465576" y="0"/>
                </a:cubicBezTo>
                <a:cubicBezTo>
                  <a:pt x="4128603" y="72427"/>
                  <a:pt x="7368303" y="61419"/>
                  <a:pt x="10974584" y="0"/>
                </a:cubicBezTo>
                <a:cubicBezTo>
                  <a:pt x="11230469" y="-8577"/>
                  <a:pt x="11416770" y="201370"/>
                  <a:pt x="11440160" y="465576"/>
                </a:cubicBezTo>
                <a:cubicBezTo>
                  <a:pt x="11541036" y="1670462"/>
                  <a:pt x="11332847" y="3205286"/>
                  <a:pt x="11440160" y="3970594"/>
                </a:cubicBezTo>
                <a:cubicBezTo>
                  <a:pt x="11442655" y="4215061"/>
                  <a:pt x="11216324" y="4418917"/>
                  <a:pt x="10974584" y="4436170"/>
                </a:cubicBezTo>
                <a:cubicBezTo>
                  <a:pt x="9068788" y="4465997"/>
                  <a:pt x="2719214" y="4356864"/>
                  <a:pt x="465576" y="4436170"/>
                </a:cubicBezTo>
                <a:cubicBezTo>
                  <a:pt x="246623" y="4431854"/>
                  <a:pt x="-33474" y="4234344"/>
                  <a:pt x="0" y="3970594"/>
                </a:cubicBezTo>
                <a:cubicBezTo>
                  <a:pt x="50037" y="2524831"/>
                  <a:pt x="770" y="2196564"/>
                  <a:pt x="0" y="465576"/>
                </a:cubicBezTo>
                <a:close/>
              </a:path>
              <a:path w="11440160" h="4436170" stroke="0" extrusionOk="0">
                <a:moveTo>
                  <a:pt x="0" y="465576"/>
                </a:moveTo>
                <a:cubicBezTo>
                  <a:pt x="11423" y="211559"/>
                  <a:pt x="224605" y="33670"/>
                  <a:pt x="465576" y="0"/>
                </a:cubicBezTo>
                <a:cubicBezTo>
                  <a:pt x="3619358" y="123000"/>
                  <a:pt x="6578442" y="-96860"/>
                  <a:pt x="10974584" y="0"/>
                </a:cubicBezTo>
                <a:cubicBezTo>
                  <a:pt x="11203286" y="-21667"/>
                  <a:pt x="11449223" y="190174"/>
                  <a:pt x="11440160" y="465576"/>
                </a:cubicBezTo>
                <a:cubicBezTo>
                  <a:pt x="11443333" y="1602605"/>
                  <a:pt x="11534427" y="3212883"/>
                  <a:pt x="11440160" y="3970594"/>
                </a:cubicBezTo>
                <a:cubicBezTo>
                  <a:pt x="11410612" y="4238430"/>
                  <a:pt x="11182709" y="4428150"/>
                  <a:pt x="10974584" y="4436170"/>
                </a:cubicBezTo>
                <a:cubicBezTo>
                  <a:pt x="7995467" y="4275463"/>
                  <a:pt x="3661228" y="4475837"/>
                  <a:pt x="465576" y="4436170"/>
                </a:cubicBezTo>
                <a:cubicBezTo>
                  <a:pt x="164000" y="4427193"/>
                  <a:pt x="-26562" y="4215692"/>
                  <a:pt x="0" y="3970594"/>
                </a:cubicBezTo>
                <a:cubicBezTo>
                  <a:pt x="32216" y="3489417"/>
                  <a:pt x="57206" y="2088779"/>
                  <a:pt x="0" y="465576"/>
                </a:cubicBezTo>
                <a:close/>
              </a:path>
            </a:pathLst>
          </a:custGeom>
          <a:ln>
            <a:prstDash val="solid"/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11830050"/>
                      <a:gd name="connsiteY0" fmla="*/ 663766 h 6324599"/>
                      <a:gd name="connsiteX1" fmla="*/ 481443 w 11830050"/>
                      <a:gd name="connsiteY1" fmla="*/ 0 h 6324599"/>
                      <a:gd name="connsiteX2" fmla="*/ 11348606 w 11830050"/>
                      <a:gd name="connsiteY2" fmla="*/ 0 h 6324599"/>
                      <a:gd name="connsiteX3" fmla="*/ 11830049 w 11830050"/>
                      <a:gd name="connsiteY3" fmla="*/ 663766 h 6324599"/>
                      <a:gd name="connsiteX4" fmla="*/ 11830049 w 11830050"/>
                      <a:gd name="connsiteY4" fmla="*/ 5660832 h 6324599"/>
                      <a:gd name="connsiteX5" fmla="*/ 11348606 w 11830050"/>
                      <a:gd name="connsiteY5" fmla="*/ 6324599 h 6324599"/>
                      <a:gd name="connsiteX6" fmla="*/ 481443 w 11830050"/>
                      <a:gd name="connsiteY6" fmla="*/ 6324599 h 6324599"/>
                      <a:gd name="connsiteX7" fmla="*/ 0 w 11830050"/>
                      <a:gd name="connsiteY7" fmla="*/ 5660832 h 6324599"/>
                      <a:gd name="connsiteX8" fmla="*/ 0 w 11830050"/>
                      <a:gd name="connsiteY8" fmla="*/ 663766 h 6324599"/>
                      <a:gd name="connsiteX0" fmla="*/ 0 w 11830050"/>
                      <a:gd name="connsiteY0" fmla="*/ 663766 h 6324599"/>
                      <a:gd name="connsiteX1" fmla="*/ 481443 w 11830050"/>
                      <a:gd name="connsiteY1" fmla="*/ 0 h 6324599"/>
                      <a:gd name="connsiteX2" fmla="*/ 11348606 w 11830050"/>
                      <a:gd name="connsiteY2" fmla="*/ 0 h 6324599"/>
                      <a:gd name="connsiteX3" fmla="*/ 11830049 w 11830050"/>
                      <a:gd name="connsiteY3" fmla="*/ 663766 h 6324599"/>
                      <a:gd name="connsiteX4" fmla="*/ 11830049 w 11830050"/>
                      <a:gd name="connsiteY4" fmla="*/ 5660832 h 6324599"/>
                      <a:gd name="connsiteX5" fmla="*/ 11348606 w 11830050"/>
                      <a:gd name="connsiteY5" fmla="*/ 6324599 h 6324599"/>
                      <a:gd name="connsiteX6" fmla="*/ 481443 w 11830050"/>
                      <a:gd name="connsiteY6" fmla="*/ 6324599 h 6324599"/>
                      <a:gd name="connsiteX7" fmla="*/ 0 w 11830050"/>
                      <a:gd name="connsiteY7" fmla="*/ 5660832 h 6324599"/>
                      <a:gd name="connsiteX8" fmla="*/ 0 w 11830050"/>
                      <a:gd name="connsiteY8" fmla="*/ 663766 h 6324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830050" h="6324599" fill="none" extrusionOk="0">
                        <a:moveTo>
                          <a:pt x="0" y="663766"/>
                        </a:moveTo>
                        <a:cubicBezTo>
                          <a:pt x="2538" y="375942"/>
                          <a:pt x="233695" y="35185"/>
                          <a:pt x="481443" y="0"/>
                        </a:cubicBezTo>
                        <a:cubicBezTo>
                          <a:pt x="3872330" y="126819"/>
                          <a:pt x="7750047" y="378657"/>
                          <a:pt x="11348606" y="0"/>
                        </a:cubicBezTo>
                        <a:cubicBezTo>
                          <a:pt x="11610884" y="-28253"/>
                          <a:pt x="11757541" y="272475"/>
                          <a:pt x="11830049" y="663766"/>
                        </a:cubicBezTo>
                        <a:cubicBezTo>
                          <a:pt x="12061150" y="2466390"/>
                          <a:pt x="11671534" y="4663545"/>
                          <a:pt x="11830049" y="5660832"/>
                        </a:cubicBezTo>
                        <a:cubicBezTo>
                          <a:pt x="11835232" y="5996159"/>
                          <a:pt x="11585772" y="6285638"/>
                          <a:pt x="11348606" y="6324599"/>
                        </a:cubicBezTo>
                        <a:cubicBezTo>
                          <a:pt x="9807501" y="6520433"/>
                          <a:pt x="2845769" y="6638436"/>
                          <a:pt x="481443" y="6324599"/>
                        </a:cubicBezTo>
                        <a:cubicBezTo>
                          <a:pt x="318237" y="6311300"/>
                          <a:pt x="-97819" y="6049355"/>
                          <a:pt x="0" y="5660832"/>
                        </a:cubicBezTo>
                        <a:cubicBezTo>
                          <a:pt x="79823" y="3547344"/>
                          <a:pt x="-25564" y="3063620"/>
                          <a:pt x="0" y="663766"/>
                        </a:cubicBezTo>
                        <a:close/>
                      </a:path>
                      <a:path w="11830050" h="6324599" stroke="0" extrusionOk="0">
                        <a:moveTo>
                          <a:pt x="0" y="663766"/>
                        </a:moveTo>
                        <a:cubicBezTo>
                          <a:pt x="234" y="329347"/>
                          <a:pt x="231504" y="40386"/>
                          <a:pt x="481443" y="0"/>
                        </a:cubicBezTo>
                        <a:cubicBezTo>
                          <a:pt x="3794275" y="-398588"/>
                          <a:pt x="6985106" y="110643"/>
                          <a:pt x="11348606" y="0"/>
                        </a:cubicBezTo>
                        <a:cubicBezTo>
                          <a:pt x="11576989" y="-30073"/>
                          <a:pt x="11868185" y="277337"/>
                          <a:pt x="11830049" y="663766"/>
                        </a:cubicBezTo>
                        <a:cubicBezTo>
                          <a:pt x="12045578" y="2259261"/>
                          <a:pt x="12113665" y="4620008"/>
                          <a:pt x="11830049" y="5660832"/>
                        </a:cubicBezTo>
                        <a:cubicBezTo>
                          <a:pt x="11804415" y="6025217"/>
                          <a:pt x="11533272" y="6296244"/>
                          <a:pt x="11348606" y="6324599"/>
                        </a:cubicBezTo>
                        <a:cubicBezTo>
                          <a:pt x="8283745" y="5931987"/>
                          <a:pt x="3709581" y="6906799"/>
                          <a:pt x="481443" y="6324599"/>
                        </a:cubicBezTo>
                        <a:cubicBezTo>
                          <a:pt x="186377" y="6360151"/>
                          <a:pt x="-40682" y="5946503"/>
                          <a:pt x="0" y="5660832"/>
                        </a:cubicBezTo>
                        <a:cubicBezTo>
                          <a:pt x="59423" y="4611026"/>
                          <a:pt x="78559" y="2671042"/>
                          <a:pt x="0" y="663766"/>
                        </a:cubicBezTo>
                        <a:close/>
                      </a:path>
                      <a:path w="11830050" h="6324599" fill="none" stroke="0" extrusionOk="0">
                        <a:moveTo>
                          <a:pt x="0" y="663766"/>
                        </a:moveTo>
                        <a:cubicBezTo>
                          <a:pt x="37924" y="343868"/>
                          <a:pt x="231943" y="35872"/>
                          <a:pt x="481443" y="0"/>
                        </a:cubicBezTo>
                        <a:cubicBezTo>
                          <a:pt x="4685618" y="382897"/>
                          <a:pt x="7403030" y="342096"/>
                          <a:pt x="11348606" y="0"/>
                        </a:cubicBezTo>
                        <a:cubicBezTo>
                          <a:pt x="11604443" y="-18912"/>
                          <a:pt x="11810655" y="277428"/>
                          <a:pt x="11830049" y="663766"/>
                        </a:cubicBezTo>
                        <a:cubicBezTo>
                          <a:pt x="12053982" y="2279856"/>
                          <a:pt x="11808765" y="4505131"/>
                          <a:pt x="11830049" y="5660832"/>
                        </a:cubicBezTo>
                        <a:cubicBezTo>
                          <a:pt x="11803795" y="6019812"/>
                          <a:pt x="11566963" y="6294826"/>
                          <a:pt x="11348606" y="6324599"/>
                        </a:cubicBezTo>
                        <a:cubicBezTo>
                          <a:pt x="9314632" y="6110378"/>
                          <a:pt x="2776879" y="6229688"/>
                          <a:pt x="481443" y="6324599"/>
                        </a:cubicBezTo>
                        <a:cubicBezTo>
                          <a:pt x="215965" y="6310555"/>
                          <a:pt x="-45254" y="6032037"/>
                          <a:pt x="0" y="5660832"/>
                        </a:cubicBezTo>
                        <a:cubicBezTo>
                          <a:pt x="44928" y="3624230"/>
                          <a:pt x="-54718" y="3152210"/>
                          <a:pt x="0" y="66376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id="{78B4FC72-418F-1B2D-BD30-74CE2BEC4E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399335" y="148856"/>
            <a:ext cx="2528578" cy="98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A72CE77-87A0-9DED-102B-B8927A1F24C7}"/>
              </a:ext>
            </a:extLst>
          </p:cNvPr>
          <p:cNvSpPr txBox="1"/>
          <p:nvPr/>
        </p:nvSpPr>
        <p:spPr>
          <a:xfrm>
            <a:off x="2981326" y="1409700"/>
            <a:ext cx="7153274" cy="1264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 có: 2,75 km = 2 750 m;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      </a:t>
            </a:r>
            <a:r>
              <a:rPr kumimoji="0" lang="pl-P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2,29 km = 2 290 m.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397883-C74F-9C9E-B030-C201666A2F79}"/>
              </a:ext>
            </a:extLst>
          </p:cNvPr>
          <p:cNvSpPr txBox="1"/>
          <p:nvPr/>
        </p:nvSpPr>
        <p:spPr>
          <a:xfrm>
            <a:off x="828676" y="2800350"/>
            <a:ext cx="1271587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 2 750 m &gt; 2 290 m nên ta có: 2,75 km &gt; 2,29 km. Vậy: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EDCD2F8-E741-EE1D-4095-3CEA55310147}"/>
              </a:ext>
            </a:extLst>
          </p:cNvPr>
          <p:cNvSpPr/>
          <p:nvPr/>
        </p:nvSpPr>
        <p:spPr>
          <a:xfrm>
            <a:off x="1238250" y="4057650"/>
            <a:ext cx="10115550" cy="1295400"/>
          </a:xfrm>
          <a:prstGeom prst="roundRect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2,75 &gt; 2,29 (phần nguyên bằng nhau, hàng phần mười có 7 &gt; 2).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5369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  <p:bldP spid="18" grpId="0" build="p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id="{868025E8-81D5-EFE7-1671-A59E4851216D}"/>
              </a:ext>
            </a:extLst>
          </p:cNvPr>
          <p:cNvSpPr/>
          <p:nvPr/>
        </p:nvSpPr>
        <p:spPr>
          <a:xfrm>
            <a:off x="228600" y="247651"/>
            <a:ext cx="11830050" cy="6410324"/>
          </a:xfrm>
          <a:custGeom>
            <a:avLst/>
            <a:gdLst>
              <a:gd name="connsiteX0" fmla="*/ 0 w 11440160"/>
              <a:gd name="connsiteY0" fmla="*/ 465576 h 4436170"/>
              <a:gd name="connsiteX1" fmla="*/ 465576 w 11440160"/>
              <a:gd name="connsiteY1" fmla="*/ 0 h 4436170"/>
              <a:gd name="connsiteX2" fmla="*/ 10974584 w 11440160"/>
              <a:gd name="connsiteY2" fmla="*/ 0 h 4436170"/>
              <a:gd name="connsiteX3" fmla="*/ 11440160 w 11440160"/>
              <a:gd name="connsiteY3" fmla="*/ 465576 h 4436170"/>
              <a:gd name="connsiteX4" fmla="*/ 11440160 w 11440160"/>
              <a:gd name="connsiteY4" fmla="*/ 3970594 h 4436170"/>
              <a:gd name="connsiteX5" fmla="*/ 10974584 w 11440160"/>
              <a:gd name="connsiteY5" fmla="*/ 4436170 h 4436170"/>
              <a:gd name="connsiteX6" fmla="*/ 465576 w 11440160"/>
              <a:gd name="connsiteY6" fmla="*/ 4436170 h 4436170"/>
              <a:gd name="connsiteX7" fmla="*/ 0 w 11440160"/>
              <a:gd name="connsiteY7" fmla="*/ 3970594 h 4436170"/>
              <a:gd name="connsiteX8" fmla="*/ 0 w 11440160"/>
              <a:gd name="connsiteY8" fmla="*/ 465576 h 443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40160" h="4436170" fill="none" extrusionOk="0">
                <a:moveTo>
                  <a:pt x="0" y="465576"/>
                </a:moveTo>
                <a:cubicBezTo>
                  <a:pt x="949" y="234131"/>
                  <a:pt x="215639" y="12075"/>
                  <a:pt x="465576" y="0"/>
                </a:cubicBezTo>
                <a:cubicBezTo>
                  <a:pt x="4128603" y="72427"/>
                  <a:pt x="7368303" y="61419"/>
                  <a:pt x="10974584" y="0"/>
                </a:cubicBezTo>
                <a:cubicBezTo>
                  <a:pt x="11230469" y="-8577"/>
                  <a:pt x="11416770" y="201370"/>
                  <a:pt x="11440160" y="465576"/>
                </a:cubicBezTo>
                <a:cubicBezTo>
                  <a:pt x="11541036" y="1670462"/>
                  <a:pt x="11332847" y="3205286"/>
                  <a:pt x="11440160" y="3970594"/>
                </a:cubicBezTo>
                <a:cubicBezTo>
                  <a:pt x="11442655" y="4215061"/>
                  <a:pt x="11216324" y="4418917"/>
                  <a:pt x="10974584" y="4436170"/>
                </a:cubicBezTo>
                <a:cubicBezTo>
                  <a:pt x="9068788" y="4465997"/>
                  <a:pt x="2719214" y="4356864"/>
                  <a:pt x="465576" y="4436170"/>
                </a:cubicBezTo>
                <a:cubicBezTo>
                  <a:pt x="246623" y="4431854"/>
                  <a:pt x="-33474" y="4234344"/>
                  <a:pt x="0" y="3970594"/>
                </a:cubicBezTo>
                <a:cubicBezTo>
                  <a:pt x="50037" y="2524831"/>
                  <a:pt x="770" y="2196564"/>
                  <a:pt x="0" y="465576"/>
                </a:cubicBezTo>
                <a:close/>
              </a:path>
              <a:path w="11440160" h="4436170" stroke="0" extrusionOk="0">
                <a:moveTo>
                  <a:pt x="0" y="465576"/>
                </a:moveTo>
                <a:cubicBezTo>
                  <a:pt x="11423" y="211559"/>
                  <a:pt x="224605" y="33670"/>
                  <a:pt x="465576" y="0"/>
                </a:cubicBezTo>
                <a:cubicBezTo>
                  <a:pt x="3619358" y="123000"/>
                  <a:pt x="6578442" y="-96860"/>
                  <a:pt x="10974584" y="0"/>
                </a:cubicBezTo>
                <a:cubicBezTo>
                  <a:pt x="11203286" y="-21667"/>
                  <a:pt x="11449223" y="190174"/>
                  <a:pt x="11440160" y="465576"/>
                </a:cubicBezTo>
                <a:cubicBezTo>
                  <a:pt x="11443333" y="1602605"/>
                  <a:pt x="11534427" y="3212883"/>
                  <a:pt x="11440160" y="3970594"/>
                </a:cubicBezTo>
                <a:cubicBezTo>
                  <a:pt x="11410612" y="4238430"/>
                  <a:pt x="11182709" y="4428150"/>
                  <a:pt x="10974584" y="4436170"/>
                </a:cubicBezTo>
                <a:cubicBezTo>
                  <a:pt x="7995467" y="4275463"/>
                  <a:pt x="3661228" y="4475837"/>
                  <a:pt x="465576" y="4436170"/>
                </a:cubicBezTo>
                <a:cubicBezTo>
                  <a:pt x="164000" y="4427193"/>
                  <a:pt x="-26562" y="4215692"/>
                  <a:pt x="0" y="3970594"/>
                </a:cubicBezTo>
                <a:cubicBezTo>
                  <a:pt x="32216" y="3489417"/>
                  <a:pt x="57206" y="2088779"/>
                  <a:pt x="0" y="465576"/>
                </a:cubicBezTo>
                <a:close/>
              </a:path>
            </a:pathLst>
          </a:custGeom>
          <a:ln>
            <a:prstDash val="solid"/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11830050"/>
                      <a:gd name="connsiteY0" fmla="*/ 663766 h 6324599"/>
                      <a:gd name="connsiteX1" fmla="*/ 481443 w 11830050"/>
                      <a:gd name="connsiteY1" fmla="*/ 0 h 6324599"/>
                      <a:gd name="connsiteX2" fmla="*/ 11348606 w 11830050"/>
                      <a:gd name="connsiteY2" fmla="*/ 0 h 6324599"/>
                      <a:gd name="connsiteX3" fmla="*/ 11830049 w 11830050"/>
                      <a:gd name="connsiteY3" fmla="*/ 663766 h 6324599"/>
                      <a:gd name="connsiteX4" fmla="*/ 11830049 w 11830050"/>
                      <a:gd name="connsiteY4" fmla="*/ 5660832 h 6324599"/>
                      <a:gd name="connsiteX5" fmla="*/ 11348606 w 11830050"/>
                      <a:gd name="connsiteY5" fmla="*/ 6324599 h 6324599"/>
                      <a:gd name="connsiteX6" fmla="*/ 481443 w 11830050"/>
                      <a:gd name="connsiteY6" fmla="*/ 6324599 h 6324599"/>
                      <a:gd name="connsiteX7" fmla="*/ 0 w 11830050"/>
                      <a:gd name="connsiteY7" fmla="*/ 5660832 h 6324599"/>
                      <a:gd name="connsiteX8" fmla="*/ 0 w 11830050"/>
                      <a:gd name="connsiteY8" fmla="*/ 663766 h 6324599"/>
                      <a:gd name="connsiteX0" fmla="*/ 0 w 11830050"/>
                      <a:gd name="connsiteY0" fmla="*/ 663766 h 6324599"/>
                      <a:gd name="connsiteX1" fmla="*/ 481443 w 11830050"/>
                      <a:gd name="connsiteY1" fmla="*/ 0 h 6324599"/>
                      <a:gd name="connsiteX2" fmla="*/ 11348606 w 11830050"/>
                      <a:gd name="connsiteY2" fmla="*/ 0 h 6324599"/>
                      <a:gd name="connsiteX3" fmla="*/ 11830049 w 11830050"/>
                      <a:gd name="connsiteY3" fmla="*/ 663766 h 6324599"/>
                      <a:gd name="connsiteX4" fmla="*/ 11830049 w 11830050"/>
                      <a:gd name="connsiteY4" fmla="*/ 5660832 h 6324599"/>
                      <a:gd name="connsiteX5" fmla="*/ 11348606 w 11830050"/>
                      <a:gd name="connsiteY5" fmla="*/ 6324599 h 6324599"/>
                      <a:gd name="connsiteX6" fmla="*/ 481443 w 11830050"/>
                      <a:gd name="connsiteY6" fmla="*/ 6324599 h 6324599"/>
                      <a:gd name="connsiteX7" fmla="*/ 0 w 11830050"/>
                      <a:gd name="connsiteY7" fmla="*/ 5660832 h 6324599"/>
                      <a:gd name="connsiteX8" fmla="*/ 0 w 11830050"/>
                      <a:gd name="connsiteY8" fmla="*/ 663766 h 6324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830050" h="6324599" fill="none" extrusionOk="0">
                        <a:moveTo>
                          <a:pt x="0" y="663766"/>
                        </a:moveTo>
                        <a:cubicBezTo>
                          <a:pt x="2538" y="375942"/>
                          <a:pt x="233695" y="35185"/>
                          <a:pt x="481443" y="0"/>
                        </a:cubicBezTo>
                        <a:cubicBezTo>
                          <a:pt x="3872330" y="126819"/>
                          <a:pt x="7750047" y="378657"/>
                          <a:pt x="11348606" y="0"/>
                        </a:cubicBezTo>
                        <a:cubicBezTo>
                          <a:pt x="11610884" y="-28253"/>
                          <a:pt x="11757541" y="272475"/>
                          <a:pt x="11830049" y="663766"/>
                        </a:cubicBezTo>
                        <a:cubicBezTo>
                          <a:pt x="12061150" y="2466390"/>
                          <a:pt x="11671534" y="4663545"/>
                          <a:pt x="11830049" y="5660832"/>
                        </a:cubicBezTo>
                        <a:cubicBezTo>
                          <a:pt x="11835232" y="5996159"/>
                          <a:pt x="11585772" y="6285638"/>
                          <a:pt x="11348606" y="6324599"/>
                        </a:cubicBezTo>
                        <a:cubicBezTo>
                          <a:pt x="9807501" y="6520433"/>
                          <a:pt x="2845769" y="6638436"/>
                          <a:pt x="481443" y="6324599"/>
                        </a:cubicBezTo>
                        <a:cubicBezTo>
                          <a:pt x="318237" y="6311300"/>
                          <a:pt x="-97819" y="6049355"/>
                          <a:pt x="0" y="5660832"/>
                        </a:cubicBezTo>
                        <a:cubicBezTo>
                          <a:pt x="79823" y="3547344"/>
                          <a:pt x="-25564" y="3063620"/>
                          <a:pt x="0" y="663766"/>
                        </a:cubicBezTo>
                        <a:close/>
                      </a:path>
                      <a:path w="11830050" h="6324599" stroke="0" extrusionOk="0">
                        <a:moveTo>
                          <a:pt x="0" y="663766"/>
                        </a:moveTo>
                        <a:cubicBezTo>
                          <a:pt x="234" y="329347"/>
                          <a:pt x="231504" y="40386"/>
                          <a:pt x="481443" y="0"/>
                        </a:cubicBezTo>
                        <a:cubicBezTo>
                          <a:pt x="3794275" y="-398588"/>
                          <a:pt x="6985106" y="110643"/>
                          <a:pt x="11348606" y="0"/>
                        </a:cubicBezTo>
                        <a:cubicBezTo>
                          <a:pt x="11576989" y="-30073"/>
                          <a:pt x="11868185" y="277337"/>
                          <a:pt x="11830049" y="663766"/>
                        </a:cubicBezTo>
                        <a:cubicBezTo>
                          <a:pt x="12045578" y="2259261"/>
                          <a:pt x="12113665" y="4620008"/>
                          <a:pt x="11830049" y="5660832"/>
                        </a:cubicBezTo>
                        <a:cubicBezTo>
                          <a:pt x="11804415" y="6025217"/>
                          <a:pt x="11533272" y="6296244"/>
                          <a:pt x="11348606" y="6324599"/>
                        </a:cubicBezTo>
                        <a:cubicBezTo>
                          <a:pt x="8283745" y="5931987"/>
                          <a:pt x="3709581" y="6906799"/>
                          <a:pt x="481443" y="6324599"/>
                        </a:cubicBezTo>
                        <a:cubicBezTo>
                          <a:pt x="186377" y="6360151"/>
                          <a:pt x="-40682" y="5946503"/>
                          <a:pt x="0" y="5660832"/>
                        </a:cubicBezTo>
                        <a:cubicBezTo>
                          <a:pt x="59423" y="4611026"/>
                          <a:pt x="78559" y="2671042"/>
                          <a:pt x="0" y="663766"/>
                        </a:cubicBezTo>
                        <a:close/>
                      </a:path>
                      <a:path w="11830050" h="6324599" fill="none" stroke="0" extrusionOk="0">
                        <a:moveTo>
                          <a:pt x="0" y="663766"/>
                        </a:moveTo>
                        <a:cubicBezTo>
                          <a:pt x="37924" y="343868"/>
                          <a:pt x="231943" y="35872"/>
                          <a:pt x="481443" y="0"/>
                        </a:cubicBezTo>
                        <a:cubicBezTo>
                          <a:pt x="4685618" y="382897"/>
                          <a:pt x="7403030" y="342096"/>
                          <a:pt x="11348606" y="0"/>
                        </a:cubicBezTo>
                        <a:cubicBezTo>
                          <a:pt x="11604443" y="-18912"/>
                          <a:pt x="11810655" y="277428"/>
                          <a:pt x="11830049" y="663766"/>
                        </a:cubicBezTo>
                        <a:cubicBezTo>
                          <a:pt x="12053982" y="2279856"/>
                          <a:pt x="11808765" y="4505131"/>
                          <a:pt x="11830049" y="5660832"/>
                        </a:cubicBezTo>
                        <a:cubicBezTo>
                          <a:pt x="11803795" y="6019812"/>
                          <a:pt x="11566963" y="6294826"/>
                          <a:pt x="11348606" y="6324599"/>
                        </a:cubicBezTo>
                        <a:cubicBezTo>
                          <a:pt x="9314632" y="6110378"/>
                          <a:pt x="2776879" y="6229688"/>
                          <a:pt x="481443" y="6324599"/>
                        </a:cubicBezTo>
                        <a:cubicBezTo>
                          <a:pt x="215965" y="6310555"/>
                          <a:pt x="-45254" y="6032037"/>
                          <a:pt x="0" y="5660832"/>
                        </a:cubicBezTo>
                        <a:cubicBezTo>
                          <a:pt x="44928" y="3624230"/>
                          <a:pt x="-54718" y="3152210"/>
                          <a:pt x="0" y="66376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E65CA0A-1411-6C20-E6CE-C533136BE8E5}"/>
              </a:ext>
            </a:extLst>
          </p:cNvPr>
          <p:cNvGrpSpPr/>
          <p:nvPr/>
        </p:nvGrpSpPr>
        <p:grpSpPr>
          <a:xfrm>
            <a:off x="1747972" y="912876"/>
            <a:ext cx="8729527" cy="4097274"/>
            <a:chOff x="134360" y="1281455"/>
            <a:chExt cx="7910376" cy="4097274"/>
          </a:xfrm>
        </p:grpSpPr>
        <p:sp>
          <p:nvSpPr>
            <p:cNvPr id="5" name="Rectangle: Rounded Corners 7">
              <a:extLst>
                <a:ext uri="{FF2B5EF4-FFF2-40B4-BE49-F238E27FC236}">
                  <a16:creationId xmlns:a16="http://schemas.microsoft.com/office/drawing/2014/main" id="{AD629462-FBBC-BAFC-3079-722C4E4BE6AF}"/>
                </a:ext>
              </a:extLst>
            </p:cNvPr>
            <p:cNvSpPr/>
            <p:nvPr/>
          </p:nvSpPr>
          <p:spPr>
            <a:xfrm>
              <a:off x="663797" y="1810891"/>
              <a:ext cx="7380939" cy="3567838"/>
            </a:xfrm>
            <a:custGeom>
              <a:avLst/>
              <a:gdLst>
                <a:gd name="connsiteX0" fmla="*/ 0 w 6562646"/>
                <a:gd name="connsiteY0" fmla="*/ 883136 h 5298712"/>
                <a:gd name="connsiteX1" fmla="*/ 883136 w 6562646"/>
                <a:gd name="connsiteY1" fmla="*/ 0 h 5298712"/>
                <a:gd name="connsiteX2" fmla="*/ 5679510 w 6562646"/>
                <a:gd name="connsiteY2" fmla="*/ 0 h 5298712"/>
                <a:gd name="connsiteX3" fmla="*/ 6562646 w 6562646"/>
                <a:gd name="connsiteY3" fmla="*/ 883136 h 5298712"/>
                <a:gd name="connsiteX4" fmla="*/ 6562646 w 6562646"/>
                <a:gd name="connsiteY4" fmla="*/ 4415576 h 5298712"/>
                <a:gd name="connsiteX5" fmla="*/ 5679510 w 6562646"/>
                <a:gd name="connsiteY5" fmla="*/ 5298712 h 5298712"/>
                <a:gd name="connsiteX6" fmla="*/ 883136 w 6562646"/>
                <a:gd name="connsiteY6" fmla="*/ 5298712 h 5298712"/>
                <a:gd name="connsiteX7" fmla="*/ 0 w 6562646"/>
                <a:gd name="connsiteY7" fmla="*/ 4415576 h 5298712"/>
                <a:gd name="connsiteX8" fmla="*/ 0 w 6562646"/>
                <a:gd name="connsiteY8" fmla="*/ 883136 h 5298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62646" h="5298712" fill="none" extrusionOk="0">
                  <a:moveTo>
                    <a:pt x="0" y="883136"/>
                  </a:moveTo>
                  <a:cubicBezTo>
                    <a:pt x="-86261" y="359316"/>
                    <a:pt x="438170" y="48692"/>
                    <a:pt x="883136" y="0"/>
                  </a:cubicBezTo>
                  <a:cubicBezTo>
                    <a:pt x="2672619" y="-61902"/>
                    <a:pt x="4328353" y="-101778"/>
                    <a:pt x="5679510" y="0"/>
                  </a:cubicBezTo>
                  <a:cubicBezTo>
                    <a:pt x="6156633" y="-3330"/>
                    <a:pt x="6581111" y="370786"/>
                    <a:pt x="6562646" y="883136"/>
                  </a:cubicBezTo>
                  <a:cubicBezTo>
                    <a:pt x="6620300" y="2265811"/>
                    <a:pt x="6578921" y="2935577"/>
                    <a:pt x="6562646" y="4415576"/>
                  </a:cubicBezTo>
                  <a:cubicBezTo>
                    <a:pt x="6512135" y="4878590"/>
                    <a:pt x="6152780" y="5231817"/>
                    <a:pt x="5679510" y="5298712"/>
                  </a:cubicBezTo>
                  <a:cubicBezTo>
                    <a:pt x="5180652" y="5156320"/>
                    <a:pt x="3187324" y="5409813"/>
                    <a:pt x="883136" y="5298712"/>
                  </a:cubicBezTo>
                  <a:cubicBezTo>
                    <a:pt x="357078" y="5317882"/>
                    <a:pt x="-6545" y="4933159"/>
                    <a:pt x="0" y="4415576"/>
                  </a:cubicBezTo>
                  <a:cubicBezTo>
                    <a:pt x="-60195" y="3563600"/>
                    <a:pt x="-117669" y="1912524"/>
                    <a:pt x="0" y="883136"/>
                  </a:cubicBezTo>
                  <a:close/>
                </a:path>
                <a:path w="6562646" h="5298712" stroke="0" extrusionOk="0">
                  <a:moveTo>
                    <a:pt x="0" y="883136"/>
                  </a:moveTo>
                  <a:cubicBezTo>
                    <a:pt x="-56179" y="321146"/>
                    <a:pt x="345620" y="-83253"/>
                    <a:pt x="883136" y="0"/>
                  </a:cubicBezTo>
                  <a:cubicBezTo>
                    <a:pt x="1389355" y="-164947"/>
                    <a:pt x="4920649" y="-52288"/>
                    <a:pt x="5679510" y="0"/>
                  </a:cubicBezTo>
                  <a:cubicBezTo>
                    <a:pt x="6161252" y="-94001"/>
                    <a:pt x="6532629" y="400198"/>
                    <a:pt x="6562646" y="883136"/>
                  </a:cubicBezTo>
                  <a:cubicBezTo>
                    <a:pt x="6419321" y="1313635"/>
                    <a:pt x="6656096" y="2909579"/>
                    <a:pt x="6562646" y="4415576"/>
                  </a:cubicBezTo>
                  <a:cubicBezTo>
                    <a:pt x="6607987" y="4961859"/>
                    <a:pt x="6143742" y="5255929"/>
                    <a:pt x="5679510" y="5298712"/>
                  </a:cubicBezTo>
                  <a:cubicBezTo>
                    <a:pt x="4775428" y="5457253"/>
                    <a:pt x="2377203" y="5156876"/>
                    <a:pt x="883136" y="5298712"/>
                  </a:cubicBezTo>
                  <a:cubicBezTo>
                    <a:pt x="390781" y="5379717"/>
                    <a:pt x="74418" y="4877443"/>
                    <a:pt x="0" y="4415576"/>
                  </a:cubicBezTo>
                  <a:cubicBezTo>
                    <a:pt x="108226" y="3201484"/>
                    <a:pt x="-136457" y="1593817"/>
                    <a:pt x="0" y="883136"/>
                  </a:cubicBezTo>
                  <a:close/>
                </a:path>
              </a:pathLst>
            </a:custGeom>
            <a:solidFill>
              <a:srgbClr val="CCFFFF"/>
            </a:solidFill>
            <a:ln w="5715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983016561">
                    <a:custGeom>
                      <a:avLst/>
                      <a:gdLst>
                        <a:gd name="connsiteX0" fmla="*/ 0 w 8145265"/>
                        <a:gd name="connsiteY0" fmla="*/ 594651 h 3567838"/>
                        <a:gd name="connsiteX1" fmla="*/ 1096109 w 8145265"/>
                        <a:gd name="connsiteY1" fmla="*/ 0 h 3567838"/>
                        <a:gd name="connsiteX2" fmla="*/ 7049155 w 8145265"/>
                        <a:gd name="connsiteY2" fmla="*/ 0 h 3567838"/>
                        <a:gd name="connsiteX3" fmla="*/ 8145265 w 8145265"/>
                        <a:gd name="connsiteY3" fmla="*/ 594651 h 3567838"/>
                        <a:gd name="connsiteX4" fmla="*/ 8145265 w 8145265"/>
                        <a:gd name="connsiteY4" fmla="*/ 2973186 h 3567838"/>
                        <a:gd name="connsiteX5" fmla="*/ 7049155 w 8145265"/>
                        <a:gd name="connsiteY5" fmla="*/ 3567838 h 3567838"/>
                        <a:gd name="connsiteX6" fmla="*/ 1096109 w 8145265"/>
                        <a:gd name="connsiteY6" fmla="*/ 3567838 h 3567838"/>
                        <a:gd name="connsiteX7" fmla="*/ 0 w 8145265"/>
                        <a:gd name="connsiteY7" fmla="*/ 2973186 h 3567838"/>
                        <a:gd name="connsiteX8" fmla="*/ 0 w 8145265"/>
                        <a:gd name="connsiteY8" fmla="*/ 594651 h 3567838"/>
                        <a:gd name="connsiteX0" fmla="*/ 0 w 8145265"/>
                        <a:gd name="connsiteY0" fmla="*/ 594651 h 3567838"/>
                        <a:gd name="connsiteX1" fmla="*/ 1096109 w 8145265"/>
                        <a:gd name="connsiteY1" fmla="*/ 0 h 3567838"/>
                        <a:gd name="connsiteX2" fmla="*/ 7049155 w 8145265"/>
                        <a:gd name="connsiteY2" fmla="*/ 0 h 3567838"/>
                        <a:gd name="connsiteX3" fmla="*/ 8145265 w 8145265"/>
                        <a:gd name="connsiteY3" fmla="*/ 594651 h 3567838"/>
                        <a:gd name="connsiteX4" fmla="*/ 8145265 w 8145265"/>
                        <a:gd name="connsiteY4" fmla="*/ 2973186 h 3567838"/>
                        <a:gd name="connsiteX5" fmla="*/ 7049155 w 8145265"/>
                        <a:gd name="connsiteY5" fmla="*/ 3567838 h 3567838"/>
                        <a:gd name="connsiteX6" fmla="*/ 1096109 w 8145265"/>
                        <a:gd name="connsiteY6" fmla="*/ 3567838 h 3567838"/>
                        <a:gd name="connsiteX7" fmla="*/ 0 w 8145265"/>
                        <a:gd name="connsiteY7" fmla="*/ 2973186 h 3567838"/>
                        <a:gd name="connsiteX8" fmla="*/ 0 w 8145265"/>
                        <a:gd name="connsiteY8" fmla="*/ 594651 h 35678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8145265" h="3567838" fill="none" extrusionOk="0">
                          <a:moveTo>
                            <a:pt x="0" y="594651"/>
                          </a:moveTo>
                          <a:cubicBezTo>
                            <a:pt x="-191637" y="206571"/>
                            <a:pt x="566123" y="58154"/>
                            <a:pt x="1096109" y="0"/>
                          </a:cubicBezTo>
                          <a:cubicBezTo>
                            <a:pt x="3642497" y="-92312"/>
                            <a:pt x="5286798" y="243284"/>
                            <a:pt x="7049155" y="0"/>
                          </a:cubicBezTo>
                          <a:cubicBezTo>
                            <a:pt x="7585449" y="-19767"/>
                            <a:pt x="8176828" y="238143"/>
                            <a:pt x="8145265" y="594651"/>
                          </a:cubicBezTo>
                          <a:cubicBezTo>
                            <a:pt x="8227121" y="1538446"/>
                            <a:pt x="8185330" y="1960926"/>
                            <a:pt x="8145265" y="2973186"/>
                          </a:cubicBezTo>
                          <a:cubicBezTo>
                            <a:pt x="8022067" y="3255330"/>
                            <a:pt x="7622584" y="3458208"/>
                            <a:pt x="7049155" y="3567838"/>
                          </a:cubicBezTo>
                          <a:cubicBezTo>
                            <a:pt x="6462068" y="3370562"/>
                            <a:pt x="4258519" y="3788674"/>
                            <a:pt x="1096109" y="3567838"/>
                          </a:cubicBezTo>
                          <a:cubicBezTo>
                            <a:pt x="416065" y="3594316"/>
                            <a:pt x="-16366" y="3359275"/>
                            <a:pt x="0" y="2973186"/>
                          </a:cubicBezTo>
                          <a:cubicBezTo>
                            <a:pt x="-90888" y="2382877"/>
                            <a:pt x="-192760" y="1347164"/>
                            <a:pt x="0" y="594651"/>
                          </a:cubicBezTo>
                          <a:close/>
                        </a:path>
                        <a:path w="8145265" h="3567838" stroke="0" extrusionOk="0">
                          <a:moveTo>
                            <a:pt x="0" y="594651"/>
                          </a:moveTo>
                          <a:cubicBezTo>
                            <a:pt x="-57336" y="178580"/>
                            <a:pt x="442694" y="-136995"/>
                            <a:pt x="1096109" y="0"/>
                          </a:cubicBezTo>
                          <a:cubicBezTo>
                            <a:pt x="1737831" y="-213403"/>
                            <a:pt x="6086703" y="-37404"/>
                            <a:pt x="7049155" y="0"/>
                          </a:cubicBezTo>
                          <a:cubicBezTo>
                            <a:pt x="7705900" y="-88615"/>
                            <a:pt x="8148565" y="320445"/>
                            <a:pt x="8145265" y="594651"/>
                          </a:cubicBezTo>
                          <a:cubicBezTo>
                            <a:pt x="7952281" y="882972"/>
                            <a:pt x="8156519" y="1876428"/>
                            <a:pt x="8145265" y="2973186"/>
                          </a:cubicBezTo>
                          <a:cubicBezTo>
                            <a:pt x="8232957" y="3314919"/>
                            <a:pt x="7695943" y="3526884"/>
                            <a:pt x="7049155" y="3567838"/>
                          </a:cubicBezTo>
                          <a:cubicBezTo>
                            <a:pt x="5940641" y="3651129"/>
                            <a:pt x="2990604" y="3564336"/>
                            <a:pt x="1096109" y="3567838"/>
                          </a:cubicBezTo>
                          <a:cubicBezTo>
                            <a:pt x="517559" y="3588452"/>
                            <a:pt x="88712" y="3261116"/>
                            <a:pt x="0" y="2973186"/>
                          </a:cubicBezTo>
                          <a:cubicBezTo>
                            <a:pt x="115785" y="2232823"/>
                            <a:pt x="-186873" y="1154040"/>
                            <a:pt x="0" y="594651"/>
                          </a:cubicBezTo>
                          <a:close/>
                        </a:path>
                        <a:path w="8145265" h="3567838" fill="none" stroke="0" extrusionOk="0">
                          <a:moveTo>
                            <a:pt x="0" y="594651"/>
                          </a:moveTo>
                          <a:cubicBezTo>
                            <a:pt x="-139281" y="199363"/>
                            <a:pt x="540181" y="26671"/>
                            <a:pt x="1096109" y="0"/>
                          </a:cubicBezTo>
                          <a:cubicBezTo>
                            <a:pt x="3341704" y="-86890"/>
                            <a:pt x="5591782" y="161746"/>
                            <a:pt x="7049155" y="0"/>
                          </a:cubicBezTo>
                          <a:cubicBezTo>
                            <a:pt x="7641017" y="-7280"/>
                            <a:pt x="8140467" y="254102"/>
                            <a:pt x="8145265" y="594651"/>
                          </a:cubicBezTo>
                          <a:cubicBezTo>
                            <a:pt x="8283786" y="1579203"/>
                            <a:pt x="8139782" y="1970435"/>
                            <a:pt x="8145265" y="2973186"/>
                          </a:cubicBezTo>
                          <a:cubicBezTo>
                            <a:pt x="8138792" y="3357538"/>
                            <a:pt x="7589931" y="3437950"/>
                            <a:pt x="7049155" y="3567838"/>
                          </a:cubicBezTo>
                          <a:cubicBezTo>
                            <a:pt x="6438537" y="3607185"/>
                            <a:pt x="3895024" y="3159445"/>
                            <a:pt x="1096109" y="3567838"/>
                          </a:cubicBezTo>
                          <a:cubicBezTo>
                            <a:pt x="441705" y="3606818"/>
                            <a:pt x="9238" y="3315659"/>
                            <a:pt x="0" y="2973186"/>
                          </a:cubicBezTo>
                          <a:cubicBezTo>
                            <a:pt x="-201068" y="2348327"/>
                            <a:pt x="-130051" y="1321684"/>
                            <a:pt x="0" y="59465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2575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Trong hai số thập phân có phần nguyên bằng nhau, số thập phân nào có hàng phần mười lớn hơn thì số đó lớn hơn.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70503C2-84BB-94E4-68F7-9A6A4E1EF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4360" y="1281455"/>
              <a:ext cx="1058873" cy="1058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9392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id="{868025E8-81D5-EFE7-1671-A59E4851216D}"/>
              </a:ext>
            </a:extLst>
          </p:cNvPr>
          <p:cNvSpPr/>
          <p:nvPr/>
        </p:nvSpPr>
        <p:spPr>
          <a:xfrm>
            <a:off x="228600" y="247651"/>
            <a:ext cx="11830050" cy="6410324"/>
          </a:xfrm>
          <a:custGeom>
            <a:avLst/>
            <a:gdLst>
              <a:gd name="connsiteX0" fmla="*/ 0 w 11440160"/>
              <a:gd name="connsiteY0" fmla="*/ 465576 h 4436170"/>
              <a:gd name="connsiteX1" fmla="*/ 465576 w 11440160"/>
              <a:gd name="connsiteY1" fmla="*/ 0 h 4436170"/>
              <a:gd name="connsiteX2" fmla="*/ 10974584 w 11440160"/>
              <a:gd name="connsiteY2" fmla="*/ 0 h 4436170"/>
              <a:gd name="connsiteX3" fmla="*/ 11440160 w 11440160"/>
              <a:gd name="connsiteY3" fmla="*/ 465576 h 4436170"/>
              <a:gd name="connsiteX4" fmla="*/ 11440160 w 11440160"/>
              <a:gd name="connsiteY4" fmla="*/ 3970594 h 4436170"/>
              <a:gd name="connsiteX5" fmla="*/ 10974584 w 11440160"/>
              <a:gd name="connsiteY5" fmla="*/ 4436170 h 4436170"/>
              <a:gd name="connsiteX6" fmla="*/ 465576 w 11440160"/>
              <a:gd name="connsiteY6" fmla="*/ 4436170 h 4436170"/>
              <a:gd name="connsiteX7" fmla="*/ 0 w 11440160"/>
              <a:gd name="connsiteY7" fmla="*/ 3970594 h 4436170"/>
              <a:gd name="connsiteX8" fmla="*/ 0 w 11440160"/>
              <a:gd name="connsiteY8" fmla="*/ 465576 h 443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40160" h="4436170" fill="none" extrusionOk="0">
                <a:moveTo>
                  <a:pt x="0" y="465576"/>
                </a:moveTo>
                <a:cubicBezTo>
                  <a:pt x="949" y="234131"/>
                  <a:pt x="215639" y="12075"/>
                  <a:pt x="465576" y="0"/>
                </a:cubicBezTo>
                <a:cubicBezTo>
                  <a:pt x="4128603" y="72427"/>
                  <a:pt x="7368303" y="61419"/>
                  <a:pt x="10974584" y="0"/>
                </a:cubicBezTo>
                <a:cubicBezTo>
                  <a:pt x="11230469" y="-8577"/>
                  <a:pt x="11416770" y="201370"/>
                  <a:pt x="11440160" y="465576"/>
                </a:cubicBezTo>
                <a:cubicBezTo>
                  <a:pt x="11541036" y="1670462"/>
                  <a:pt x="11332847" y="3205286"/>
                  <a:pt x="11440160" y="3970594"/>
                </a:cubicBezTo>
                <a:cubicBezTo>
                  <a:pt x="11442655" y="4215061"/>
                  <a:pt x="11216324" y="4418917"/>
                  <a:pt x="10974584" y="4436170"/>
                </a:cubicBezTo>
                <a:cubicBezTo>
                  <a:pt x="9068788" y="4465997"/>
                  <a:pt x="2719214" y="4356864"/>
                  <a:pt x="465576" y="4436170"/>
                </a:cubicBezTo>
                <a:cubicBezTo>
                  <a:pt x="246623" y="4431854"/>
                  <a:pt x="-33474" y="4234344"/>
                  <a:pt x="0" y="3970594"/>
                </a:cubicBezTo>
                <a:cubicBezTo>
                  <a:pt x="50037" y="2524831"/>
                  <a:pt x="770" y="2196564"/>
                  <a:pt x="0" y="465576"/>
                </a:cubicBezTo>
                <a:close/>
              </a:path>
              <a:path w="11440160" h="4436170" stroke="0" extrusionOk="0">
                <a:moveTo>
                  <a:pt x="0" y="465576"/>
                </a:moveTo>
                <a:cubicBezTo>
                  <a:pt x="11423" y="211559"/>
                  <a:pt x="224605" y="33670"/>
                  <a:pt x="465576" y="0"/>
                </a:cubicBezTo>
                <a:cubicBezTo>
                  <a:pt x="3619358" y="123000"/>
                  <a:pt x="6578442" y="-96860"/>
                  <a:pt x="10974584" y="0"/>
                </a:cubicBezTo>
                <a:cubicBezTo>
                  <a:pt x="11203286" y="-21667"/>
                  <a:pt x="11449223" y="190174"/>
                  <a:pt x="11440160" y="465576"/>
                </a:cubicBezTo>
                <a:cubicBezTo>
                  <a:pt x="11443333" y="1602605"/>
                  <a:pt x="11534427" y="3212883"/>
                  <a:pt x="11440160" y="3970594"/>
                </a:cubicBezTo>
                <a:cubicBezTo>
                  <a:pt x="11410612" y="4238430"/>
                  <a:pt x="11182709" y="4428150"/>
                  <a:pt x="10974584" y="4436170"/>
                </a:cubicBezTo>
                <a:cubicBezTo>
                  <a:pt x="7995467" y="4275463"/>
                  <a:pt x="3661228" y="4475837"/>
                  <a:pt x="465576" y="4436170"/>
                </a:cubicBezTo>
                <a:cubicBezTo>
                  <a:pt x="164000" y="4427193"/>
                  <a:pt x="-26562" y="4215692"/>
                  <a:pt x="0" y="3970594"/>
                </a:cubicBezTo>
                <a:cubicBezTo>
                  <a:pt x="32216" y="3489417"/>
                  <a:pt x="57206" y="2088779"/>
                  <a:pt x="0" y="465576"/>
                </a:cubicBezTo>
                <a:close/>
              </a:path>
            </a:pathLst>
          </a:custGeom>
          <a:ln>
            <a:prstDash val="solid"/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11830050"/>
                      <a:gd name="connsiteY0" fmla="*/ 663766 h 6324599"/>
                      <a:gd name="connsiteX1" fmla="*/ 481443 w 11830050"/>
                      <a:gd name="connsiteY1" fmla="*/ 0 h 6324599"/>
                      <a:gd name="connsiteX2" fmla="*/ 11348606 w 11830050"/>
                      <a:gd name="connsiteY2" fmla="*/ 0 h 6324599"/>
                      <a:gd name="connsiteX3" fmla="*/ 11830049 w 11830050"/>
                      <a:gd name="connsiteY3" fmla="*/ 663766 h 6324599"/>
                      <a:gd name="connsiteX4" fmla="*/ 11830049 w 11830050"/>
                      <a:gd name="connsiteY4" fmla="*/ 5660832 h 6324599"/>
                      <a:gd name="connsiteX5" fmla="*/ 11348606 w 11830050"/>
                      <a:gd name="connsiteY5" fmla="*/ 6324599 h 6324599"/>
                      <a:gd name="connsiteX6" fmla="*/ 481443 w 11830050"/>
                      <a:gd name="connsiteY6" fmla="*/ 6324599 h 6324599"/>
                      <a:gd name="connsiteX7" fmla="*/ 0 w 11830050"/>
                      <a:gd name="connsiteY7" fmla="*/ 5660832 h 6324599"/>
                      <a:gd name="connsiteX8" fmla="*/ 0 w 11830050"/>
                      <a:gd name="connsiteY8" fmla="*/ 663766 h 6324599"/>
                      <a:gd name="connsiteX0" fmla="*/ 0 w 11830050"/>
                      <a:gd name="connsiteY0" fmla="*/ 663766 h 6324599"/>
                      <a:gd name="connsiteX1" fmla="*/ 481443 w 11830050"/>
                      <a:gd name="connsiteY1" fmla="*/ 0 h 6324599"/>
                      <a:gd name="connsiteX2" fmla="*/ 11348606 w 11830050"/>
                      <a:gd name="connsiteY2" fmla="*/ 0 h 6324599"/>
                      <a:gd name="connsiteX3" fmla="*/ 11830049 w 11830050"/>
                      <a:gd name="connsiteY3" fmla="*/ 663766 h 6324599"/>
                      <a:gd name="connsiteX4" fmla="*/ 11830049 w 11830050"/>
                      <a:gd name="connsiteY4" fmla="*/ 5660832 h 6324599"/>
                      <a:gd name="connsiteX5" fmla="*/ 11348606 w 11830050"/>
                      <a:gd name="connsiteY5" fmla="*/ 6324599 h 6324599"/>
                      <a:gd name="connsiteX6" fmla="*/ 481443 w 11830050"/>
                      <a:gd name="connsiteY6" fmla="*/ 6324599 h 6324599"/>
                      <a:gd name="connsiteX7" fmla="*/ 0 w 11830050"/>
                      <a:gd name="connsiteY7" fmla="*/ 5660832 h 6324599"/>
                      <a:gd name="connsiteX8" fmla="*/ 0 w 11830050"/>
                      <a:gd name="connsiteY8" fmla="*/ 663766 h 6324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830050" h="6324599" fill="none" extrusionOk="0">
                        <a:moveTo>
                          <a:pt x="0" y="663766"/>
                        </a:moveTo>
                        <a:cubicBezTo>
                          <a:pt x="2538" y="375942"/>
                          <a:pt x="233695" y="35185"/>
                          <a:pt x="481443" y="0"/>
                        </a:cubicBezTo>
                        <a:cubicBezTo>
                          <a:pt x="3872330" y="126819"/>
                          <a:pt x="7750047" y="378657"/>
                          <a:pt x="11348606" y="0"/>
                        </a:cubicBezTo>
                        <a:cubicBezTo>
                          <a:pt x="11610884" y="-28253"/>
                          <a:pt x="11757541" y="272475"/>
                          <a:pt x="11830049" y="663766"/>
                        </a:cubicBezTo>
                        <a:cubicBezTo>
                          <a:pt x="12061150" y="2466390"/>
                          <a:pt x="11671534" y="4663545"/>
                          <a:pt x="11830049" y="5660832"/>
                        </a:cubicBezTo>
                        <a:cubicBezTo>
                          <a:pt x="11835232" y="5996159"/>
                          <a:pt x="11585772" y="6285638"/>
                          <a:pt x="11348606" y="6324599"/>
                        </a:cubicBezTo>
                        <a:cubicBezTo>
                          <a:pt x="9807501" y="6520433"/>
                          <a:pt x="2845769" y="6638436"/>
                          <a:pt x="481443" y="6324599"/>
                        </a:cubicBezTo>
                        <a:cubicBezTo>
                          <a:pt x="318237" y="6311300"/>
                          <a:pt x="-97819" y="6049355"/>
                          <a:pt x="0" y="5660832"/>
                        </a:cubicBezTo>
                        <a:cubicBezTo>
                          <a:pt x="79823" y="3547344"/>
                          <a:pt x="-25564" y="3063620"/>
                          <a:pt x="0" y="663766"/>
                        </a:cubicBezTo>
                        <a:close/>
                      </a:path>
                      <a:path w="11830050" h="6324599" stroke="0" extrusionOk="0">
                        <a:moveTo>
                          <a:pt x="0" y="663766"/>
                        </a:moveTo>
                        <a:cubicBezTo>
                          <a:pt x="234" y="329347"/>
                          <a:pt x="231504" y="40386"/>
                          <a:pt x="481443" y="0"/>
                        </a:cubicBezTo>
                        <a:cubicBezTo>
                          <a:pt x="3794275" y="-398588"/>
                          <a:pt x="6985106" y="110643"/>
                          <a:pt x="11348606" y="0"/>
                        </a:cubicBezTo>
                        <a:cubicBezTo>
                          <a:pt x="11576989" y="-30073"/>
                          <a:pt x="11868185" y="277337"/>
                          <a:pt x="11830049" y="663766"/>
                        </a:cubicBezTo>
                        <a:cubicBezTo>
                          <a:pt x="12045578" y="2259261"/>
                          <a:pt x="12113665" y="4620008"/>
                          <a:pt x="11830049" y="5660832"/>
                        </a:cubicBezTo>
                        <a:cubicBezTo>
                          <a:pt x="11804415" y="6025217"/>
                          <a:pt x="11533272" y="6296244"/>
                          <a:pt x="11348606" y="6324599"/>
                        </a:cubicBezTo>
                        <a:cubicBezTo>
                          <a:pt x="8283745" y="5931987"/>
                          <a:pt x="3709581" y="6906799"/>
                          <a:pt x="481443" y="6324599"/>
                        </a:cubicBezTo>
                        <a:cubicBezTo>
                          <a:pt x="186377" y="6360151"/>
                          <a:pt x="-40682" y="5946503"/>
                          <a:pt x="0" y="5660832"/>
                        </a:cubicBezTo>
                        <a:cubicBezTo>
                          <a:pt x="59423" y="4611026"/>
                          <a:pt x="78559" y="2671042"/>
                          <a:pt x="0" y="663766"/>
                        </a:cubicBezTo>
                        <a:close/>
                      </a:path>
                      <a:path w="11830050" h="6324599" fill="none" stroke="0" extrusionOk="0">
                        <a:moveTo>
                          <a:pt x="0" y="663766"/>
                        </a:moveTo>
                        <a:cubicBezTo>
                          <a:pt x="37924" y="343868"/>
                          <a:pt x="231943" y="35872"/>
                          <a:pt x="481443" y="0"/>
                        </a:cubicBezTo>
                        <a:cubicBezTo>
                          <a:pt x="4685618" y="382897"/>
                          <a:pt x="7403030" y="342096"/>
                          <a:pt x="11348606" y="0"/>
                        </a:cubicBezTo>
                        <a:cubicBezTo>
                          <a:pt x="11604443" y="-18912"/>
                          <a:pt x="11810655" y="277428"/>
                          <a:pt x="11830049" y="663766"/>
                        </a:cubicBezTo>
                        <a:cubicBezTo>
                          <a:pt x="12053982" y="2279856"/>
                          <a:pt x="11808765" y="4505131"/>
                          <a:pt x="11830049" y="5660832"/>
                        </a:cubicBezTo>
                        <a:cubicBezTo>
                          <a:pt x="11803795" y="6019812"/>
                          <a:pt x="11566963" y="6294826"/>
                          <a:pt x="11348606" y="6324599"/>
                        </a:cubicBezTo>
                        <a:cubicBezTo>
                          <a:pt x="9314632" y="6110378"/>
                          <a:pt x="2776879" y="6229688"/>
                          <a:pt x="481443" y="6324599"/>
                        </a:cubicBezTo>
                        <a:cubicBezTo>
                          <a:pt x="215965" y="6310555"/>
                          <a:pt x="-45254" y="6032037"/>
                          <a:pt x="0" y="5660832"/>
                        </a:cubicBezTo>
                        <a:cubicBezTo>
                          <a:pt x="44928" y="3624230"/>
                          <a:pt x="-54718" y="3152210"/>
                          <a:pt x="0" y="66376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654E40D-DDC4-7F45-B4A7-0B065839DE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25790"/>
            <a:ext cx="2512301" cy="1475152"/>
          </a:xfrm>
          <a:prstGeom prst="rect">
            <a:avLst/>
          </a:prstGeom>
        </p:spPr>
      </p:pic>
      <p:sp>
        <p:nvSpPr>
          <p:cNvPr id="7" name="文本框 23">
            <a:extLst>
              <a:ext uri="{FF2B5EF4-FFF2-40B4-BE49-F238E27FC236}">
                <a16:creationId xmlns:a16="http://schemas.microsoft.com/office/drawing/2014/main" id="{47EF803F-8B4B-975D-7BD1-F99C2EDF9F3B}"/>
              </a:ext>
            </a:extLst>
          </p:cNvPr>
          <p:cNvSpPr txBox="1"/>
          <p:nvPr/>
        </p:nvSpPr>
        <p:spPr>
          <a:xfrm>
            <a:off x="1764375" y="955641"/>
            <a:ext cx="9503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so sánh hai số thập phân, ta có thể làm như sau:</a:t>
            </a:r>
            <a:endParaRPr lang="vi-VN" sz="2800" b="1" dirty="0" err="1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文本框 23">
            <a:extLst>
              <a:ext uri="{FF2B5EF4-FFF2-40B4-BE49-F238E27FC236}">
                <a16:creationId xmlns:a16="http://schemas.microsoft.com/office/drawing/2014/main" id="{54B1B4A3-563A-9239-AFB5-002D0568F199}"/>
              </a:ext>
            </a:extLst>
          </p:cNvPr>
          <p:cNvSpPr txBox="1"/>
          <p:nvPr/>
        </p:nvSpPr>
        <p:spPr>
          <a:xfrm>
            <a:off x="602896" y="1800509"/>
            <a:ext cx="1080494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vi-VN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 phần nguyên của hai số đó khác nhau thì số thập phân nào có phần nguyên lớn hơn thì số đó lớn hơn.</a:t>
            </a:r>
          </a:p>
        </p:txBody>
      </p:sp>
      <p:sp>
        <p:nvSpPr>
          <p:cNvPr id="9" name="文本框 23">
            <a:extLst>
              <a:ext uri="{FF2B5EF4-FFF2-40B4-BE49-F238E27FC236}">
                <a16:creationId xmlns:a16="http://schemas.microsoft.com/office/drawing/2014/main" id="{86483865-7BC9-66F3-6DA1-9625D27A575C}"/>
              </a:ext>
            </a:extLst>
          </p:cNvPr>
          <p:cNvSpPr txBox="1"/>
          <p:nvPr/>
        </p:nvSpPr>
        <p:spPr>
          <a:xfrm>
            <a:off x="593371" y="2760703"/>
            <a:ext cx="1084615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vi-VN" sz="2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 phần nguyên của hai số đó bằng nhau thì so sánh phần thập phân, lần lượt từ hàng phần mười, hàng phần trăm, hàng phần nghìn,...; đến một hàng nào đó, số thập phân có chữ số ở hàng tương ứng lớn hơn thì số đó lớn hơn.</a:t>
            </a:r>
            <a:endParaRPr lang="vi-VN" sz="2600" b="1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文本框 23">
            <a:extLst>
              <a:ext uri="{FF2B5EF4-FFF2-40B4-BE49-F238E27FC236}">
                <a16:creationId xmlns:a16="http://schemas.microsoft.com/office/drawing/2014/main" id="{2AF0B8DC-2027-C6A8-8D47-19630F154C78}"/>
              </a:ext>
            </a:extLst>
          </p:cNvPr>
          <p:cNvSpPr txBox="1"/>
          <p:nvPr/>
        </p:nvSpPr>
        <p:spPr>
          <a:xfrm>
            <a:off x="593371" y="4493356"/>
            <a:ext cx="1070327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 phần nguyên và phần thập phân của hai số thập phân bằng nhau thì hai số đó bằng nhau.</a:t>
            </a:r>
            <a:endParaRPr lang="en-US" sz="2600" b="1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3A3107-2582-4112-DDD7-BE743CE11638}"/>
              </a:ext>
            </a:extLst>
          </p:cNvPr>
          <p:cNvSpPr txBox="1"/>
          <p:nvPr/>
        </p:nvSpPr>
        <p:spPr>
          <a:xfrm>
            <a:off x="590550" y="695325"/>
            <a:ext cx="590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37211514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597</Words>
  <Application>Microsoft Office PowerPoint</Application>
  <PresentationFormat>Widescreen</PresentationFormat>
  <Paragraphs>71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Calibri</vt:lpstr>
      <vt:lpstr>Calibri Light</vt:lpstr>
      <vt:lpstr>Cambria</vt:lpstr>
      <vt:lpstr>等线</vt:lpstr>
      <vt:lpstr>iCiel Altus</vt:lpstr>
      <vt:lpstr>iCiel Crocante</vt:lpstr>
      <vt:lpstr>字魂59号-创粗黑</vt:lpstr>
      <vt:lpstr>思源黑体 CN Medium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40</cp:revision>
  <dcterms:created xsi:type="dcterms:W3CDTF">2024-07-03T03:07:48Z</dcterms:created>
  <dcterms:modified xsi:type="dcterms:W3CDTF">2025-09-25T02:17:58Z</dcterms:modified>
</cp:coreProperties>
</file>