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0"/>
  </p:notesMasterIdLst>
  <p:sldIdLst>
    <p:sldId id="285" r:id="rId3"/>
    <p:sldId id="321" r:id="rId4"/>
    <p:sldId id="349" r:id="rId5"/>
    <p:sldId id="351" r:id="rId6"/>
    <p:sldId id="352" r:id="rId7"/>
    <p:sldId id="353" r:id="rId8"/>
    <p:sldId id="35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66"/>
    <a:srgbClr val="FFFF66"/>
    <a:srgbClr val="FFBEEE"/>
    <a:srgbClr val="CCFF66"/>
    <a:srgbClr val="99CCFF"/>
    <a:srgbClr val="CC66FF"/>
    <a:srgbClr val="BDBDF4"/>
    <a:srgbClr val="19A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6" y="72"/>
      </p:cViewPr>
      <p:guideLst>
        <p:guide orient="horz" pos="2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9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758779-7F85-BA77-2533-EE0493D7E1D1}"/>
              </a:ext>
            </a:extLst>
          </p:cNvPr>
          <p:cNvSpPr/>
          <p:nvPr userDrawn="1"/>
        </p:nvSpPr>
        <p:spPr>
          <a:xfrm>
            <a:off x="308113" y="417443"/>
            <a:ext cx="11579087" cy="6062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633F2D9-A5F0-57FD-2979-00AA98941D1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48" y="218489"/>
            <a:ext cx="1704580" cy="1704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-2225603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57" y="6025769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3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2"/>
              <a:chOff x="-2" y="-76"/>
              <a:chExt cx="19220" cy="11143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3"/>
                <a:chOff x="613" y="266"/>
                <a:chExt cx="18096" cy="11143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763260" y="534543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" y="5253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74930"/>
            <a:ext cx="12418060" cy="7514590"/>
            <a:chOff x="-28" y="-143"/>
            <a:chExt cx="19556" cy="11834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29" y="8019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27" y="-143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2.png图片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05080" y="767327"/>
            <a:ext cx="3399790" cy="5433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BC1FCD-E34A-2538-E0A2-D2B05F1FC8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8463" y="425648"/>
            <a:ext cx="2962913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CB329-466A-2854-E0E0-4CAAADD75B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6831" y="1658979"/>
            <a:ext cx="7766977" cy="3438442"/>
          </a:xfrm>
          <a:prstGeom prst="rect">
            <a:avLst/>
          </a:prstGeom>
        </p:spPr>
      </p:pic>
      <p:sp>
        <p:nvSpPr>
          <p:cNvPr id="4" name="Synergistically utilize technically sound portals with frictionless chains. Dramatically customize…"/>
          <p:cNvSpPr txBox="1"/>
          <p:nvPr/>
        </p:nvSpPr>
        <p:spPr>
          <a:xfrm>
            <a:off x="8728045" y="4357808"/>
            <a:ext cx="3884953" cy="8994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3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Trang 117</a:t>
            </a: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sz="10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9EF13-6799-05AF-A5E2-31EA5617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92" y="1503997"/>
            <a:ext cx="7875951" cy="2643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B3B43-E4B3-F162-28F5-24E1DAA4872F}"/>
              </a:ext>
            </a:extLst>
          </p:cNvPr>
          <p:cNvSpPr txBox="1"/>
          <p:nvPr/>
        </p:nvSpPr>
        <p:spPr>
          <a:xfrm>
            <a:off x="609600" y="4514850"/>
            <a:ext cx="1078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thang ABCD ở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2,5 cm.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/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DC là: 2,5 x 7 = 17,5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AB là: 2,5 x 3 = 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đường cao AH là: 2,5 x 4 = 10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ABCD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17,5+7,5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125 cm²</a:t>
                </a:r>
              </a:p>
              <a:p>
                <a:pPr algn="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125 cm²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blipFill>
                <a:blip r:embed="rId2"/>
                <a:stretch>
                  <a:fillRect t="-2687" r="-2065" b="-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680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BC7FF-764B-0C52-56BC-1663EF53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10766594" cy="52855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219BCF-6D1C-3FF4-E9F8-6E3BE782DD6D}"/>
              </a:ext>
            </a:extLst>
          </p:cNvPr>
          <p:cNvSpPr/>
          <p:nvPr/>
        </p:nvSpPr>
        <p:spPr>
          <a:xfrm>
            <a:off x="8353425" y="14478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56157C-4859-9DF2-8CF7-9856AC2DE1E5}"/>
              </a:ext>
            </a:extLst>
          </p:cNvPr>
          <p:cNvSpPr/>
          <p:nvPr/>
        </p:nvSpPr>
        <p:spPr>
          <a:xfrm>
            <a:off x="7515225" y="22383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97C0E5-C890-AFC2-386C-00D25EC4CD64}"/>
              </a:ext>
            </a:extLst>
          </p:cNvPr>
          <p:cNvSpPr/>
          <p:nvPr/>
        </p:nvSpPr>
        <p:spPr>
          <a:xfrm>
            <a:off x="9544050" y="1781175"/>
            <a:ext cx="2171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1 062,5 m²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C005C-CB37-6C03-CE1C-759B814478EB}"/>
              </a:ext>
            </a:extLst>
          </p:cNvPr>
          <p:cNvSpPr/>
          <p:nvPr/>
        </p:nvSpPr>
        <p:spPr>
          <a:xfrm>
            <a:off x="7648575" y="28956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0E8B98-DA34-1011-48E1-F3F6FE3958D9}"/>
              </a:ext>
            </a:extLst>
          </p:cNvPr>
          <p:cNvSpPr/>
          <p:nvPr/>
        </p:nvSpPr>
        <p:spPr>
          <a:xfrm>
            <a:off x="7267575" y="36861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F88A64-7F2F-7E8D-DAF2-7BF1325CC208}"/>
              </a:ext>
            </a:extLst>
          </p:cNvPr>
          <p:cNvSpPr/>
          <p:nvPr/>
        </p:nvSpPr>
        <p:spPr>
          <a:xfrm>
            <a:off x="8858250" y="32670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742,5 m²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30C43E-7D31-2E1A-BC00-B2A82E926CB6}"/>
              </a:ext>
            </a:extLst>
          </p:cNvPr>
          <p:cNvSpPr/>
          <p:nvPr/>
        </p:nvSpPr>
        <p:spPr>
          <a:xfrm>
            <a:off x="6496050" y="4314825"/>
            <a:ext cx="4838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1062,5 + 742,5=1805(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1EDFA6-7E3B-C8E7-18A5-8406892F6F93}"/>
              </a:ext>
            </a:extLst>
          </p:cNvPr>
          <p:cNvSpPr/>
          <p:nvPr/>
        </p:nvSpPr>
        <p:spPr>
          <a:xfrm>
            <a:off x="6181725" y="50958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1 805 m² </a:t>
            </a:r>
          </a:p>
        </p:txBody>
      </p:sp>
    </p:spTree>
    <p:extLst>
      <p:ext uri="{BB962C8B-B14F-4D97-AF65-F5344CB8AC3E}">
        <p14:creationId xmlns:p14="http://schemas.microsoft.com/office/powerpoint/2010/main" val="223970307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42085" y="478790"/>
            <a:ext cx="999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bên, biết: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D5EBE-94DC-72F2-3936-F945CCE2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1352550"/>
            <a:ext cx="3263100" cy="283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73469-0631-E1DD-B45E-96035019EF6A}"/>
              </a:ext>
            </a:extLst>
          </p:cNvPr>
          <p:cNvSpPr txBox="1"/>
          <p:nvPr/>
        </p:nvSpPr>
        <p:spPr>
          <a:xfrm>
            <a:off x="704850" y="1857375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 = 64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AE = 72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 = 26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GC = 30 m.</a:t>
            </a:r>
          </a:p>
        </p:txBody>
      </p:sp>
    </p:spTree>
    <p:extLst>
      <p:ext uri="{BB962C8B-B14F-4D97-AF65-F5344CB8AC3E}">
        <p14:creationId xmlns:p14="http://schemas.microsoft.com/office/powerpoint/2010/main" val="37407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15D79B-4DD4-E6D5-FF1A-4999367AFA53}"/>
              </a:ext>
            </a:extLst>
          </p:cNvPr>
          <p:cNvSpPr txBox="1"/>
          <p:nvPr/>
        </p:nvSpPr>
        <p:spPr>
          <a:xfrm>
            <a:off x="1238250" y="847725"/>
            <a:ext cx="10544175" cy="5134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 + 64 = 90 (m)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ABGD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+ 64) × 72 : 2 = 5 544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BGC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× 30) : 2 = 1 350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5 544 + 1 350 = 6 894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6 894 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384935" y="631190"/>
            <a:ext cx="999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A352E-6056-138E-C49D-2DA4AC71EB18}"/>
              </a:ext>
            </a:extLst>
          </p:cNvPr>
          <p:cNvSpPr txBox="1"/>
          <p:nvPr/>
        </p:nvSpPr>
        <p:spPr>
          <a:xfrm>
            <a:off x="575309" y="1383665"/>
            <a:ext cx="1082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phần màu xanh trong hình bên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7F291-0A0F-59FD-C3A4-77A4AEA1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89" y="2438400"/>
            <a:ext cx="3315324" cy="3195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2E40BE-59CB-C35F-B540-5F5DABDFDC46}"/>
              </a:ext>
            </a:extLst>
          </p:cNvPr>
          <p:cNvSpPr txBox="1"/>
          <p:nvPr/>
        </p:nvSpPr>
        <p:spPr>
          <a:xfrm>
            <a:off x="523875" y="2181225"/>
            <a:ext cx="5638800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13,76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114,24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50,214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136,96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8A129-E7C4-C0C8-B602-2FABAFE11331}"/>
              </a:ext>
            </a:extLst>
          </p:cNvPr>
          <p:cNvSpPr txBox="1"/>
          <p:nvPr/>
        </p:nvSpPr>
        <p:spPr>
          <a:xfrm>
            <a:off x="3352800" y="2352675"/>
            <a:ext cx="556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8 = 64 (c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2 = 4 (cm)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4 x 3,14 = 50,24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64 – 50,24 = 13,76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D3115D-BB58-600A-01E9-FCAD9E764060}"/>
              </a:ext>
            </a:extLst>
          </p:cNvPr>
          <p:cNvSpPr/>
          <p:nvPr/>
        </p:nvSpPr>
        <p:spPr>
          <a:xfrm>
            <a:off x="485775" y="2428875"/>
            <a:ext cx="571500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9" grpId="0"/>
      <p:bldP spid="10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225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微软雅黑</vt:lpstr>
      <vt:lpstr>宋体</vt:lpstr>
      <vt:lpstr>Arial</vt:lpstr>
      <vt:lpstr>Calibri</vt:lpstr>
      <vt:lpstr>Cambria</vt:lpstr>
      <vt:lpstr>Cambria Math</vt:lpstr>
      <vt:lpstr>等线</vt:lpstr>
      <vt:lpstr>Roboto Bold</vt:lpstr>
      <vt:lpstr>方正卡通简体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245</cp:revision>
  <dcterms:created xsi:type="dcterms:W3CDTF">2021-12-17T07:20:22Z</dcterms:created>
  <dcterms:modified xsi:type="dcterms:W3CDTF">2025-12-12T02:02:28Z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