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5" r:id="rId4"/>
    <p:sldId id="259" r:id="rId5"/>
    <p:sldId id="269" r:id="rId6"/>
    <p:sldId id="270" r:id="rId7"/>
    <p:sldId id="271" r:id="rId8"/>
    <p:sldId id="273" r:id="rId9"/>
    <p:sldId id="272" r:id="rId10"/>
    <p:sldId id="274" r:id="rId11"/>
    <p:sldId id="275" r:id="rId12"/>
    <p:sldId id="287" r:id="rId13"/>
    <p:sldId id="266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32A2B-F485-4A64-B994-9F0EA1DF51A9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879C-876C-42E4-B47D-FFC905AB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14992502" y="358252"/>
            <a:ext cx="237551" cy="248150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10225552" y="9539852"/>
            <a:ext cx="237551" cy="248150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538001" y="1145252"/>
            <a:ext cx="237551" cy="248150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7608552" y="5019428"/>
            <a:ext cx="237551" cy="248150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5968151" y="450229"/>
            <a:ext cx="237551" cy="248150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3057951" y="9098053"/>
            <a:ext cx="237551" cy="248150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64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995900" y="545896"/>
            <a:ext cx="16296000" cy="8941247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591074" y="8778140"/>
            <a:ext cx="910247" cy="887946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6786132" y="8565528"/>
            <a:ext cx="730376" cy="717444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4980424" y="195266"/>
            <a:ext cx="1014180" cy="959402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55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240327" y="1188083"/>
            <a:ext cx="17867634" cy="893817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834625" y="46769"/>
            <a:ext cx="5701376" cy="1062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10892451" y="9783103"/>
            <a:ext cx="237551" cy="248150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397402" y="803653"/>
            <a:ext cx="237551" cy="248150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6977602" y="237703"/>
            <a:ext cx="237551" cy="248150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7711110" y="9668730"/>
            <a:ext cx="673130" cy="72504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7278262" y="976387"/>
            <a:ext cx="1195202" cy="1174040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13015604" y="371885"/>
            <a:ext cx="1418018" cy="89523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55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995900" y="1550100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885198" y="220695"/>
            <a:ext cx="246744" cy="257754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5631199" y="9819095"/>
            <a:ext cx="246744" cy="257754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775568" y="9539827"/>
            <a:ext cx="703157" cy="626804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538001" y="5806952"/>
            <a:ext cx="546551" cy="588650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7114936" y="180565"/>
            <a:ext cx="731174" cy="787496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6857002" y="7985814"/>
            <a:ext cx="673130" cy="72504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4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995900" y="2300342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995900" y="942401"/>
            <a:ext cx="16296000" cy="1062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591074" y="8778140"/>
            <a:ext cx="910247" cy="887946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6786132" y="8565528"/>
            <a:ext cx="730376" cy="717444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14980424" y="195266"/>
            <a:ext cx="1014180" cy="959402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995900" y="2300342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995900" y="942401"/>
            <a:ext cx="16296000" cy="1062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885198" y="220695"/>
            <a:ext cx="246744" cy="257754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5631199" y="9819095"/>
            <a:ext cx="246744" cy="257754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13015604" y="371885"/>
            <a:ext cx="1418018" cy="89523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6977602" y="5813552"/>
            <a:ext cx="546551" cy="588650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554411" y="3198044"/>
            <a:ext cx="703140" cy="69069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584827" y="9149351"/>
            <a:ext cx="969251" cy="1000100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05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50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>
          <a:xfrm>
            <a:off x="-57153" y="-13569"/>
            <a:ext cx="18486011" cy="10300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4" y="2581718"/>
            <a:ext cx="8898357" cy="77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AEACF99-1476-6F9C-8B40-BCB516994B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-266700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3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7.sv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sv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17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8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8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8138" y="6795949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80156" y="6639068"/>
            <a:ext cx="19980453" cy="712526"/>
            <a:chOff x="0" y="0"/>
            <a:chExt cx="5262341" cy="1876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87661"/>
            </a:xfrm>
            <a:custGeom>
              <a:avLst/>
              <a:gdLst/>
              <a:ahLst/>
              <a:cxnLst/>
              <a:rect l="l" t="t" r="r" b="b"/>
              <a:pathLst>
                <a:path w="5262342" h="187661">
                  <a:moveTo>
                    <a:pt x="0" y="0"/>
                  </a:moveTo>
                  <a:lnTo>
                    <a:pt x="5262342" y="0"/>
                  </a:lnTo>
                  <a:lnTo>
                    <a:pt x="5262342" y="187661"/>
                  </a:lnTo>
                  <a:lnTo>
                    <a:pt x="0" y="187661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22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22380" y="1239401"/>
            <a:ext cx="11341420" cy="7197491"/>
          </a:xfrm>
          <a:custGeom>
            <a:avLst/>
            <a:gdLst/>
            <a:ahLst/>
            <a:cxnLst/>
            <a:rect l="l" t="t" r="r" b="b"/>
            <a:pathLst>
              <a:path w="10643240" h="7197491">
                <a:moveTo>
                  <a:pt x="0" y="0"/>
                </a:moveTo>
                <a:lnTo>
                  <a:pt x="10643240" y="0"/>
                </a:lnTo>
                <a:lnTo>
                  <a:pt x="10643240" y="7197490"/>
                </a:lnTo>
                <a:lnTo>
                  <a:pt x="0" y="7197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2213775" y="8655966"/>
            <a:ext cx="6901132" cy="4114800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0" y="0"/>
                </a:moveTo>
                <a:lnTo>
                  <a:pt x="6901132" y="0"/>
                </a:lnTo>
                <a:lnTo>
                  <a:pt x="69011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-1642115" y="1028700"/>
            <a:ext cx="4616886" cy="4114800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7" y="0"/>
                </a:lnTo>
                <a:lnTo>
                  <a:pt x="46168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5122845" y="2988945"/>
            <a:ext cx="3363167" cy="2728369"/>
          </a:xfrm>
          <a:custGeom>
            <a:avLst/>
            <a:gdLst/>
            <a:ahLst/>
            <a:cxnLst/>
            <a:rect l="l" t="t" r="r" b="b"/>
            <a:pathLst>
              <a:path w="3363167" h="2728369">
                <a:moveTo>
                  <a:pt x="0" y="0"/>
                </a:moveTo>
                <a:lnTo>
                  <a:pt x="3363167" y="0"/>
                </a:lnTo>
                <a:lnTo>
                  <a:pt x="3363167" y="2728369"/>
                </a:lnTo>
                <a:lnTo>
                  <a:pt x="0" y="2728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6380145" y="4581668"/>
            <a:ext cx="2340292" cy="4114800"/>
          </a:xfrm>
          <a:custGeom>
            <a:avLst/>
            <a:gdLst/>
            <a:ahLst/>
            <a:cxnLst/>
            <a:rect l="l" t="t" r="r" b="b"/>
            <a:pathLst>
              <a:path w="2340292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342041" y="3373419"/>
            <a:ext cx="4310075" cy="7243824"/>
          </a:xfrm>
          <a:custGeom>
            <a:avLst/>
            <a:gdLst/>
            <a:ahLst/>
            <a:cxnLst/>
            <a:rect l="l" t="t" r="r" b="b"/>
            <a:pathLst>
              <a:path w="4310075" h="7243824">
                <a:moveTo>
                  <a:pt x="0" y="0"/>
                </a:moveTo>
                <a:lnTo>
                  <a:pt x="4310075" y="0"/>
                </a:lnTo>
                <a:lnTo>
                  <a:pt x="4310075" y="7243824"/>
                </a:lnTo>
                <a:lnTo>
                  <a:pt x="0" y="72438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5422882" y="212970"/>
            <a:ext cx="2371827" cy="2371827"/>
          </a:xfrm>
          <a:custGeom>
            <a:avLst/>
            <a:gdLst/>
            <a:ahLst/>
            <a:cxnLst/>
            <a:rect l="l" t="t" r="r" b="b"/>
            <a:pathLst>
              <a:path w="2371827" h="2371827">
                <a:moveTo>
                  <a:pt x="0" y="0"/>
                </a:moveTo>
                <a:lnTo>
                  <a:pt x="2371828" y="0"/>
                </a:lnTo>
                <a:lnTo>
                  <a:pt x="2371828" y="2371828"/>
                </a:lnTo>
                <a:lnTo>
                  <a:pt x="0" y="23718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12898755" y="1841183"/>
            <a:ext cx="479107" cy="641985"/>
            <a:chOff x="0" y="0"/>
            <a:chExt cx="638810" cy="855980"/>
          </a:xfrm>
        </p:grpSpPr>
        <p:sp>
          <p:nvSpPr>
            <p:cNvPr id="42" name="Freeform 42"/>
            <p:cNvSpPr/>
            <p:nvPr/>
          </p:nvSpPr>
          <p:spPr>
            <a:xfrm>
              <a:off x="45720" y="49530"/>
              <a:ext cx="542290" cy="758190"/>
            </a:xfrm>
            <a:custGeom>
              <a:avLst/>
              <a:gdLst/>
              <a:ahLst/>
              <a:cxnLst/>
              <a:rect l="l" t="t" r="r" b="b"/>
              <a:pathLst>
                <a:path w="542290" h="758190">
                  <a:moveTo>
                    <a:pt x="15240" y="604520"/>
                  </a:moveTo>
                  <a:cubicBezTo>
                    <a:pt x="245110" y="199390"/>
                    <a:pt x="271780" y="153670"/>
                    <a:pt x="302260" y="111760"/>
                  </a:cubicBezTo>
                  <a:cubicBezTo>
                    <a:pt x="327660" y="77470"/>
                    <a:pt x="351790" y="40640"/>
                    <a:pt x="378460" y="22860"/>
                  </a:cubicBezTo>
                  <a:cubicBezTo>
                    <a:pt x="397510" y="8890"/>
                    <a:pt x="419100" y="1270"/>
                    <a:pt x="439420" y="1270"/>
                  </a:cubicBezTo>
                  <a:cubicBezTo>
                    <a:pt x="459740" y="1270"/>
                    <a:pt x="485140" y="10160"/>
                    <a:pt x="500380" y="22860"/>
                  </a:cubicBezTo>
                  <a:cubicBezTo>
                    <a:pt x="516890" y="35560"/>
                    <a:pt x="530860" y="59690"/>
                    <a:pt x="537210" y="76200"/>
                  </a:cubicBezTo>
                  <a:cubicBezTo>
                    <a:pt x="541020" y="87630"/>
                    <a:pt x="542290" y="96520"/>
                    <a:pt x="541020" y="109220"/>
                  </a:cubicBezTo>
                  <a:cubicBezTo>
                    <a:pt x="538480" y="125730"/>
                    <a:pt x="529590" y="153670"/>
                    <a:pt x="516890" y="168910"/>
                  </a:cubicBezTo>
                  <a:cubicBezTo>
                    <a:pt x="504190" y="184150"/>
                    <a:pt x="477520" y="196850"/>
                    <a:pt x="461010" y="201930"/>
                  </a:cubicBezTo>
                  <a:cubicBezTo>
                    <a:pt x="449580" y="205740"/>
                    <a:pt x="440690" y="207010"/>
                    <a:pt x="427990" y="204470"/>
                  </a:cubicBezTo>
                  <a:cubicBezTo>
                    <a:pt x="411480" y="200660"/>
                    <a:pt x="383540" y="187960"/>
                    <a:pt x="369570" y="176530"/>
                  </a:cubicBezTo>
                  <a:cubicBezTo>
                    <a:pt x="359410" y="168910"/>
                    <a:pt x="354330" y="162560"/>
                    <a:pt x="349250" y="151130"/>
                  </a:cubicBezTo>
                  <a:cubicBezTo>
                    <a:pt x="342900" y="134620"/>
                    <a:pt x="336550" y="106680"/>
                    <a:pt x="339090" y="86360"/>
                  </a:cubicBezTo>
                  <a:cubicBezTo>
                    <a:pt x="342900" y="67310"/>
                    <a:pt x="354330" y="43180"/>
                    <a:pt x="369570" y="29210"/>
                  </a:cubicBezTo>
                  <a:cubicBezTo>
                    <a:pt x="384810" y="15240"/>
                    <a:pt x="407670" y="5080"/>
                    <a:pt x="427990" y="2540"/>
                  </a:cubicBezTo>
                  <a:cubicBezTo>
                    <a:pt x="448310" y="0"/>
                    <a:pt x="473710" y="6350"/>
                    <a:pt x="491490" y="16510"/>
                  </a:cubicBezTo>
                  <a:cubicBezTo>
                    <a:pt x="509270" y="26670"/>
                    <a:pt x="525780" y="50800"/>
                    <a:pt x="533400" y="66040"/>
                  </a:cubicBezTo>
                  <a:cubicBezTo>
                    <a:pt x="539750" y="77470"/>
                    <a:pt x="541020" y="85090"/>
                    <a:pt x="541020" y="97790"/>
                  </a:cubicBezTo>
                  <a:cubicBezTo>
                    <a:pt x="541020" y="115570"/>
                    <a:pt x="535940" y="134620"/>
                    <a:pt x="523240" y="160020"/>
                  </a:cubicBezTo>
                  <a:cubicBezTo>
                    <a:pt x="500380" y="209550"/>
                    <a:pt x="429260" y="279400"/>
                    <a:pt x="381000" y="356870"/>
                  </a:cubicBezTo>
                  <a:cubicBezTo>
                    <a:pt x="316230" y="458470"/>
                    <a:pt x="234950" y="669290"/>
                    <a:pt x="179070" y="723900"/>
                  </a:cubicBezTo>
                  <a:cubicBezTo>
                    <a:pt x="154940" y="745490"/>
                    <a:pt x="135890" y="753110"/>
                    <a:pt x="114300" y="755650"/>
                  </a:cubicBezTo>
                  <a:cubicBezTo>
                    <a:pt x="91440" y="758190"/>
                    <a:pt x="62230" y="749300"/>
                    <a:pt x="44450" y="736600"/>
                  </a:cubicBezTo>
                  <a:cubicBezTo>
                    <a:pt x="26670" y="723900"/>
                    <a:pt x="10160" y="698500"/>
                    <a:pt x="5080" y="676910"/>
                  </a:cubicBezTo>
                  <a:cubicBezTo>
                    <a:pt x="0" y="654050"/>
                    <a:pt x="15240" y="604520"/>
                    <a:pt x="15240" y="6045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607290" y="2022158"/>
            <a:ext cx="248603" cy="461010"/>
            <a:chOff x="0" y="0"/>
            <a:chExt cx="331470" cy="614680"/>
          </a:xfrm>
        </p:grpSpPr>
        <p:sp>
          <p:nvSpPr>
            <p:cNvPr id="44" name="Freeform 44"/>
            <p:cNvSpPr/>
            <p:nvPr/>
          </p:nvSpPr>
          <p:spPr>
            <a:xfrm>
              <a:off x="50800" y="45720"/>
              <a:ext cx="236220" cy="521970"/>
            </a:xfrm>
            <a:custGeom>
              <a:avLst/>
              <a:gdLst/>
              <a:ahLst/>
              <a:cxnLst/>
              <a:rect l="l" t="t" r="r" b="b"/>
              <a:pathLst>
                <a:path w="236220" h="521970">
                  <a:moveTo>
                    <a:pt x="26670" y="427990"/>
                  </a:moveTo>
                  <a:cubicBezTo>
                    <a:pt x="3810" y="78740"/>
                    <a:pt x="7620" y="62230"/>
                    <a:pt x="20320" y="44450"/>
                  </a:cubicBezTo>
                  <a:cubicBezTo>
                    <a:pt x="31750" y="27940"/>
                    <a:pt x="53340" y="12700"/>
                    <a:pt x="73660" y="6350"/>
                  </a:cubicBezTo>
                  <a:cubicBezTo>
                    <a:pt x="93980" y="0"/>
                    <a:pt x="120650" y="1270"/>
                    <a:pt x="139700" y="7620"/>
                  </a:cubicBezTo>
                  <a:cubicBezTo>
                    <a:pt x="160020" y="15240"/>
                    <a:pt x="180340" y="31750"/>
                    <a:pt x="191770" y="49530"/>
                  </a:cubicBezTo>
                  <a:cubicBezTo>
                    <a:pt x="203200" y="67310"/>
                    <a:pt x="209550" y="92710"/>
                    <a:pt x="208280" y="114300"/>
                  </a:cubicBezTo>
                  <a:cubicBezTo>
                    <a:pt x="205740" y="134620"/>
                    <a:pt x="195580" y="158750"/>
                    <a:pt x="181610" y="175260"/>
                  </a:cubicBezTo>
                  <a:cubicBezTo>
                    <a:pt x="167640" y="190500"/>
                    <a:pt x="140970" y="203200"/>
                    <a:pt x="124460" y="207010"/>
                  </a:cubicBezTo>
                  <a:cubicBezTo>
                    <a:pt x="111760" y="210820"/>
                    <a:pt x="101600" y="209550"/>
                    <a:pt x="90170" y="208280"/>
                  </a:cubicBezTo>
                  <a:cubicBezTo>
                    <a:pt x="80010" y="207010"/>
                    <a:pt x="68580" y="204470"/>
                    <a:pt x="58420" y="198120"/>
                  </a:cubicBezTo>
                  <a:cubicBezTo>
                    <a:pt x="43180" y="189230"/>
                    <a:pt x="20320" y="170180"/>
                    <a:pt x="11430" y="151130"/>
                  </a:cubicBezTo>
                  <a:cubicBezTo>
                    <a:pt x="2540" y="133350"/>
                    <a:pt x="0" y="104140"/>
                    <a:pt x="2540" y="86360"/>
                  </a:cubicBezTo>
                  <a:cubicBezTo>
                    <a:pt x="3810" y="73660"/>
                    <a:pt x="6350" y="64770"/>
                    <a:pt x="13970" y="54610"/>
                  </a:cubicBezTo>
                  <a:cubicBezTo>
                    <a:pt x="24130" y="39370"/>
                    <a:pt x="44450" y="19050"/>
                    <a:pt x="63500" y="10160"/>
                  </a:cubicBezTo>
                  <a:cubicBezTo>
                    <a:pt x="82550" y="2540"/>
                    <a:pt x="109220" y="0"/>
                    <a:pt x="129540" y="5080"/>
                  </a:cubicBezTo>
                  <a:cubicBezTo>
                    <a:pt x="149860" y="10160"/>
                    <a:pt x="171450" y="24130"/>
                    <a:pt x="185420" y="40640"/>
                  </a:cubicBezTo>
                  <a:cubicBezTo>
                    <a:pt x="198120" y="57150"/>
                    <a:pt x="201930" y="73660"/>
                    <a:pt x="208280" y="102870"/>
                  </a:cubicBezTo>
                  <a:cubicBezTo>
                    <a:pt x="220980" y="165100"/>
                    <a:pt x="236220" y="340360"/>
                    <a:pt x="229870" y="405130"/>
                  </a:cubicBezTo>
                  <a:cubicBezTo>
                    <a:pt x="227330" y="438150"/>
                    <a:pt x="224790" y="457200"/>
                    <a:pt x="212090" y="476250"/>
                  </a:cubicBezTo>
                  <a:cubicBezTo>
                    <a:pt x="199390" y="495300"/>
                    <a:pt x="171450" y="510540"/>
                    <a:pt x="152400" y="516890"/>
                  </a:cubicBezTo>
                  <a:cubicBezTo>
                    <a:pt x="135890" y="521970"/>
                    <a:pt x="119380" y="521970"/>
                    <a:pt x="102870" y="516890"/>
                  </a:cubicBezTo>
                  <a:cubicBezTo>
                    <a:pt x="82550" y="510540"/>
                    <a:pt x="55880" y="491490"/>
                    <a:pt x="43180" y="474980"/>
                  </a:cubicBezTo>
                  <a:cubicBezTo>
                    <a:pt x="33020" y="461010"/>
                    <a:pt x="26670" y="427990"/>
                    <a:pt x="26670" y="4279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6371F57-E108-6D46-864C-72FAEFADEC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3000" y="266700"/>
            <a:ext cx="7632854" cy="9632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BD2AD5F-5277-BC77-107A-FACC851255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2400" y="3390900"/>
            <a:ext cx="10912786" cy="310313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3FFFEB7-AAAA-8C45-5C61-AA9B2E2A51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7600" y="2019300"/>
            <a:ext cx="4255377" cy="160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793" y="7433481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811" y="7433481"/>
            <a:ext cx="19980453" cy="555644"/>
            <a:chOff x="0" y="0"/>
            <a:chExt cx="5262341" cy="146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46342"/>
            </a:xfrm>
            <a:custGeom>
              <a:avLst/>
              <a:gdLst/>
              <a:ahLst/>
              <a:cxnLst/>
              <a:rect l="l" t="t" r="r" b="b"/>
              <a:pathLst>
                <a:path w="5262342" h="146342">
                  <a:moveTo>
                    <a:pt x="0" y="0"/>
                  </a:moveTo>
                  <a:lnTo>
                    <a:pt x="5262342" y="0"/>
                  </a:lnTo>
                  <a:lnTo>
                    <a:pt x="5262342" y="146342"/>
                  </a:lnTo>
                  <a:lnTo>
                    <a:pt x="0" y="146342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184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43400" y="1104900"/>
            <a:ext cx="9664720" cy="5814343"/>
          </a:xfrm>
          <a:custGeom>
            <a:avLst/>
            <a:gdLst/>
            <a:ahLst/>
            <a:cxnLst/>
            <a:rect l="l" t="t" r="r" b="b"/>
            <a:pathLst>
              <a:path w="8597920" h="5814343">
                <a:moveTo>
                  <a:pt x="0" y="0"/>
                </a:moveTo>
                <a:lnTo>
                  <a:pt x="8597920" y="0"/>
                </a:lnTo>
                <a:lnTo>
                  <a:pt x="8597920" y="5814344"/>
                </a:lnTo>
                <a:lnTo>
                  <a:pt x="0" y="581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944997" y="7196638"/>
            <a:ext cx="7114503" cy="6180724"/>
          </a:xfrm>
          <a:custGeom>
            <a:avLst/>
            <a:gdLst/>
            <a:ahLst/>
            <a:cxnLst/>
            <a:rect l="l" t="t" r="r" b="b"/>
            <a:pathLst>
              <a:path w="7114503" h="6180724">
                <a:moveTo>
                  <a:pt x="0" y="0"/>
                </a:moveTo>
                <a:lnTo>
                  <a:pt x="7114502" y="0"/>
                </a:lnTo>
                <a:lnTo>
                  <a:pt x="7114502" y="6180724"/>
                </a:lnTo>
                <a:lnTo>
                  <a:pt x="0" y="6180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05200" y="571500"/>
            <a:ext cx="1530812" cy="1530812"/>
          </a:xfrm>
          <a:custGeom>
            <a:avLst/>
            <a:gdLst/>
            <a:ahLst/>
            <a:cxnLst/>
            <a:rect l="l" t="t" r="r" b="b"/>
            <a:pathLst>
              <a:path w="1530812" h="1530812">
                <a:moveTo>
                  <a:pt x="0" y="0"/>
                </a:moveTo>
                <a:lnTo>
                  <a:pt x="1530813" y="0"/>
                </a:lnTo>
                <a:lnTo>
                  <a:pt x="1530813" y="1530812"/>
                </a:lnTo>
                <a:lnTo>
                  <a:pt x="0" y="1530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758875" y="3451387"/>
            <a:ext cx="3137187" cy="2796018"/>
          </a:xfrm>
          <a:custGeom>
            <a:avLst/>
            <a:gdLst/>
            <a:ahLst/>
            <a:cxnLst/>
            <a:rect l="l" t="t" r="r" b="b"/>
            <a:pathLst>
              <a:path w="3137187" h="2796018">
                <a:moveTo>
                  <a:pt x="0" y="0"/>
                </a:moveTo>
                <a:lnTo>
                  <a:pt x="3137187" y="0"/>
                </a:lnTo>
                <a:lnTo>
                  <a:pt x="3137187" y="2796018"/>
                </a:lnTo>
                <a:lnTo>
                  <a:pt x="0" y="2796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364773" y="4849396"/>
            <a:ext cx="3155427" cy="6279458"/>
          </a:xfrm>
          <a:custGeom>
            <a:avLst/>
            <a:gdLst/>
            <a:ahLst/>
            <a:cxnLst/>
            <a:rect l="l" t="t" r="r" b="b"/>
            <a:pathLst>
              <a:path w="3155427" h="6279458">
                <a:moveTo>
                  <a:pt x="0" y="0"/>
                </a:moveTo>
                <a:lnTo>
                  <a:pt x="3155427" y="0"/>
                </a:lnTo>
                <a:lnTo>
                  <a:pt x="3155427" y="6279458"/>
                </a:lnTo>
                <a:lnTo>
                  <a:pt x="0" y="6279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58875" y="4708813"/>
            <a:ext cx="4093533" cy="7012476"/>
          </a:xfrm>
          <a:custGeom>
            <a:avLst/>
            <a:gdLst/>
            <a:ahLst/>
            <a:cxnLst/>
            <a:rect l="l" t="t" r="r" b="b"/>
            <a:pathLst>
              <a:path w="4093533" h="7012476">
                <a:moveTo>
                  <a:pt x="0" y="0"/>
                </a:moveTo>
                <a:lnTo>
                  <a:pt x="4093533" y="0"/>
                </a:lnTo>
                <a:lnTo>
                  <a:pt x="4093533" y="7012476"/>
                </a:lnTo>
                <a:lnTo>
                  <a:pt x="0" y="70124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678305" y="2436495"/>
            <a:ext cx="489585" cy="514350"/>
            <a:chOff x="0" y="0"/>
            <a:chExt cx="652780" cy="685800"/>
          </a:xfrm>
        </p:grpSpPr>
        <p:sp>
          <p:nvSpPr>
            <p:cNvPr id="17" name="Freeform 17"/>
            <p:cNvSpPr/>
            <p:nvPr/>
          </p:nvSpPr>
          <p:spPr>
            <a:xfrm>
              <a:off x="49530" y="49530"/>
              <a:ext cx="552450" cy="588010"/>
            </a:xfrm>
            <a:custGeom>
              <a:avLst/>
              <a:gdLst/>
              <a:ahLst/>
              <a:cxnLst/>
              <a:rect l="l" t="t" r="r" b="b"/>
              <a:pathLst>
                <a:path w="552450" h="588010">
                  <a:moveTo>
                    <a:pt x="419100" y="562610"/>
                  </a:moveTo>
                  <a:cubicBezTo>
                    <a:pt x="115570" y="207010"/>
                    <a:pt x="46990" y="163830"/>
                    <a:pt x="21590" y="128270"/>
                  </a:cubicBezTo>
                  <a:cubicBezTo>
                    <a:pt x="8890" y="111760"/>
                    <a:pt x="2540" y="100330"/>
                    <a:pt x="1270" y="83820"/>
                  </a:cubicBezTo>
                  <a:cubicBezTo>
                    <a:pt x="1270" y="64770"/>
                    <a:pt x="15240" y="31750"/>
                    <a:pt x="29210" y="19050"/>
                  </a:cubicBezTo>
                  <a:cubicBezTo>
                    <a:pt x="40640" y="7620"/>
                    <a:pt x="58420" y="1270"/>
                    <a:pt x="73660" y="1270"/>
                  </a:cubicBezTo>
                  <a:cubicBezTo>
                    <a:pt x="88900" y="0"/>
                    <a:pt x="107950" y="3810"/>
                    <a:pt x="120650" y="15240"/>
                  </a:cubicBezTo>
                  <a:cubicBezTo>
                    <a:pt x="135890" y="26670"/>
                    <a:pt x="153670" y="57150"/>
                    <a:pt x="153670" y="77470"/>
                  </a:cubicBezTo>
                  <a:cubicBezTo>
                    <a:pt x="152400" y="99060"/>
                    <a:pt x="134620" y="128270"/>
                    <a:pt x="119380" y="139700"/>
                  </a:cubicBezTo>
                  <a:cubicBezTo>
                    <a:pt x="106680" y="149860"/>
                    <a:pt x="87630" y="153670"/>
                    <a:pt x="72390" y="152400"/>
                  </a:cubicBezTo>
                  <a:cubicBezTo>
                    <a:pt x="57150" y="151130"/>
                    <a:pt x="39370" y="146050"/>
                    <a:pt x="27940" y="134620"/>
                  </a:cubicBezTo>
                  <a:cubicBezTo>
                    <a:pt x="13970" y="120650"/>
                    <a:pt x="0" y="88900"/>
                    <a:pt x="2540" y="67310"/>
                  </a:cubicBezTo>
                  <a:cubicBezTo>
                    <a:pt x="5080" y="46990"/>
                    <a:pt x="24130" y="19050"/>
                    <a:pt x="43180" y="8890"/>
                  </a:cubicBezTo>
                  <a:cubicBezTo>
                    <a:pt x="60960" y="0"/>
                    <a:pt x="90170" y="2540"/>
                    <a:pt x="113030" y="10160"/>
                  </a:cubicBezTo>
                  <a:cubicBezTo>
                    <a:pt x="142240" y="20320"/>
                    <a:pt x="163830" y="44450"/>
                    <a:pt x="196850" y="74930"/>
                  </a:cubicBezTo>
                  <a:cubicBezTo>
                    <a:pt x="254000" y="128270"/>
                    <a:pt x="353060" y="248920"/>
                    <a:pt x="414020" y="320040"/>
                  </a:cubicBezTo>
                  <a:cubicBezTo>
                    <a:pt x="461010" y="373380"/>
                    <a:pt x="513080" y="425450"/>
                    <a:pt x="534670" y="463550"/>
                  </a:cubicBezTo>
                  <a:cubicBezTo>
                    <a:pt x="546100" y="482600"/>
                    <a:pt x="552450" y="496570"/>
                    <a:pt x="552450" y="514350"/>
                  </a:cubicBezTo>
                  <a:cubicBezTo>
                    <a:pt x="552450" y="530860"/>
                    <a:pt x="542290" y="552450"/>
                    <a:pt x="532130" y="563880"/>
                  </a:cubicBezTo>
                  <a:cubicBezTo>
                    <a:pt x="524510" y="574040"/>
                    <a:pt x="514350" y="580390"/>
                    <a:pt x="502920" y="584200"/>
                  </a:cubicBezTo>
                  <a:cubicBezTo>
                    <a:pt x="487680" y="588010"/>
                    <a:pt x="463550" y="588010"/>
                    <a:pt x="448310" y="582930"/>
                  </a:cubicBezTo>
                  <a:cubicBezTo>
                    <a:pt x="436880" y="579120"/>
                    <a:pt x="419100" y="562610"/>
                    <a:pt x="419100" y="5626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35442" y="2869883"/>
            <a:ext cx="393382" cy="232410"/>
            <a:chOff x="0" y="0"/>
            <a:chExt cx="524510" cy="309880"/>
          </a:xfrm>
        </p:grpSpPr>
        <p:sp>
          <p:nvSpPr>
            <p:cNvPr id="19" name="Freeform 19"/>
            <p:cNvSpPr/>
            <p:nvPr/>
          </p:nvSpPr>
          <p:spPr>
            <a:xfrm>
              <a:off x="49530" y="46990"/>
              <a:ext cx="430530" cy="214630"/>
            </a:xfrm>
            <a:custGeom>
              <a:avLst/>
              <a:gdLst/>
              <a:ahLst/>
              <a:cxnLst/>
              <a:rect l="l" t="t" r="r" b="b"/>
              <a:pathLst>
                <a:path w="430530" h="214630">
                  <a:moveTo>
                    <a:pt x="331470" y="212090"/>
                  </a:moveTo>
                  <a:cubicBezTo>
                    <a:pt x="7620" y="124460"/>
                    <a:pt x="1270" y="96520"/>
                    <a:pt x="1270" y="76200"/>
                  </a:cubicBezTo>
                  <a:cubicBezTo>
                    <a:pt x="1270" y="58420"/>
                    <a:pt x="10160" y="41910"/>
                    <a:pt x="21590" y="29210"/>
                  </a:cubicBezTo>
                  <a:cubicBezTo>
                    <a:pt x="31750" y="17780"/>
                    <a:pt x="49530" y="7620"/>
                    <a:pt x="66040" y="5080"/>
                  </a:cubicBezTo>
                  <a:cubicBezTo>
                    <a:pt x="81280" y="2540"/>
                    <a:pt x="101600" y="5080"/>
                    <a:pt x="115570" y="11430"/>
                  </a:cubicBezTo>
                  <a:cubicBezTo>
                    <a:pt x="129540" y="19050"/>
                    <a:pt x="143510" y="33020"/>
                    <a:pt x="151130" y="48260"/>
                  </a:cubicBezTo>
                  <a:cubicBezTo>
                    <a:pt x="157480" y="62230"/>
                    <a:pt x="162560" y="81280"/>
                    <a:pt x="157480" y="97790"/>
                  </a:cubicBezTo>
                  <a:cubicBezTo>
                    <a:pt x="152400" y="116840"/>
                    <a:pt x="130810" y="146050"/>
                    <a:pt x="110490" y="154940"/>
                  </a:cubicBezTo>
                  <a:cubicBezTo>
                    <a:pt x="91440" y="163830"/>
                    <a:pt x="55880" y="158750"/>
                    <a:pt x="36830" y="148590"/>
                  </a:cubicBezTo>
                  <a:cubicBezTo>
                    <a:pt x="22860" y="140970"/>
                    <a:pt x="11430" y="124460"/>
                    <a:pt x="6350" y="109220"/>
                  </a:cubicBezTo>
                  <a:cubicBezTo>
                    <a:pt x="0" y="93980"/>
                    <a:pt x="0" y="73660"/>
                    <a:pt x="5080" y="58420"/>
                  </a:cubicBezTo>
                  <a:cubicBezTo>
                    <a:pt x="8890" y="43180"/>
                    <a:pt x="21590" y="27940"/>
                    <a:pt x="34290" y="17780"/>
                  </a:cubicBezTo>
                  <a:cubicBezTo>
                    <a:pt x="46990" y="8890"/>
                    <a:pt x="63500" y="5080"/>
                    <a:pt x="82550" y="3810"/>
                  </a:cubicBezTo>
                  <a:cubicBezTo>
                    <a:pt x="109220" y="0"/>
                    <a:pt x="144780" y="5080"/>
                    <a:pt x="182880" y="11430"/>
                  </a:cubicBezTo>
                  <a:cubicBezTo>
                    <a:pt x="236220" y="20320"/>
                    <a:pt x="334010" y="43180"/>
                    <a:pt x="373380" y="62230"/>
                  </a:cubicBezTo>
                  <a:cubicBezTo>
                    <a:pt x="394970" y="72390"/>
                    <a:pt x="408940" y="80010"/>
                    <a:pt x="417830" y="95250"/>
                  </a:cubicBezTo>
                  <a:cubicBezTo>
                    <a:pt x="427990" y="113030"/>
                    <a:pt x="430530" y="147320"/>
                    <a:pt x="424180" y="167640"/>
                  </a:cubicBezTo>
                  <a:cubicBezTo>
                    <a:pt x="417830" y="184150"/>
                    <a:pt x="401320" y="199390"/>
                    <a:pt x="386080" y="207010"/>
                  </a:cubicBezTo>
                  <a:cubicBezTo>
                    <a:pt x="370840" y="214630"/>
                    <a:pt x="331470" y="212090"/>
                    <a:pt x="331470" y="2120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96465" y="2490788"/>
            <a:ext cx="243840" cy="433388"/>
            <a:chOff x="0" y="0"/>
            <a:chExt cx="325120" cy="577850"/>
          </a:xfrm>
        </p:grpSpPr>
        <p:sp>
          <p:nvSpPr>
            <p:cNvPr id="21" name="Freeform 21"/>
            <p:cNvSpPr/>
            <p:nvPr/>
          </p:nvSpPr>
          <p:spPr>
            <a:xfrm>
              <a:off x="50800" y="48260"/>
              <a:ext cx="231140" cy="483870"/>
            </a:xfrm>
            <a:custGeom>
              <a:avLst/>
              <a:gdLst/>
              <a:ahLst/>
              <a:cxnLst/>
              <a:rect l="l" t="t" r="r" b="b"/>
              <a:pathLst>
                <a:path w="231140" h="483870">
                  <a:moveTo>
                    <a:pt x="0" y="389890"/>
                  </a:moveTo>
                  <a:cubicBezTo>
                    <a:pt x="62230" y="76200"/>
                    <a:pt x="74930" y="43180"/>
                    <a:pt x="92710" y="25400"/>
                  </a:cubicBezTo>
                  <a:cubicBezTo>
                    <a:pt x="105410" y="11430"/>
                    <a:pt x="120650" y="5080"/>
                    <a:pt x="135890" y="2540"/>
                  </a:cubicBezTo>
                  <a:cubicBezTo>
                    <a:pt x="151130" y="0"/>
                    <a:pt x="171450" y="3810"/>
                    <a:pt x="184150" y="11430"/>
                  </a:cubicBezTo>
                  <a:cubicBezTo>
                    <a:pt x="198120" y="19050"/>
                    <a:pt x="210820" y="33020"/>
                    <a:pt x="217170" y="46990"/>
                  </a:cubicBezTo>
                  <a:cubicBezTo>
                    <a:pt x="223520" y="60960"/>
                    <a:pt x="227330" y="80010"/>
                    <a:pt x="222250" y="96520"/>
                  </a:cubicBezTo>
                  <a:cubicBezTo>
                    <a:pt x="215900" y="115570"/>
                    <a:pt x="194310" y="142240"/>
                    <a:pt x="175260" y="149860"/>
                  </a:cubicBezTo>
                  <a:cubicBezTo>
                    <a:pt x="154940" y="157480"/>
                    <a:pt x="120650" y="151130"/>
                    <a:pt x="104140" y="140970"/>
                  </a:cubicBezTo>
                  <a:cubicBezTo>
                    <a:pt x="88900" y="133350"/>
                    <a:pt x="78740" y="118110"/>
                    <a:pt x="74930" y="101600"/>
                  </a:cubicBezTo>
                  <a:cubicBezTo>
                    <a:pt x="69850" y="82550"/>
                    <a:pt x="76200" y="48260"/>
                    <a:pt x="87630" y="31750"/>
                  </a:cubicBezTo>
                  <a:cubicBezTo>
                    <a:pt x="96520" y="17780"/>
                    <a:pt x="113030" y="7620"/>
                    <a:pt x="128270" y="3810"/>
                  </a:cubicBezTo>
                  <a:cubicBezTo>
                    <a:pt x="143510" y="0"/>
                    <a:pt x="162560" y="0"/>
                    <a:pt x="176530" y="7620"/>
                  </a:cubicBezTo>
                  <a:cubicBezTo>
                    <a:pt x="194310" y="16510"/>
                    <a:pt x="217170" y="38100"/>
                    <a:pt x="222250" y="63500"/>
                  </a:cubicBezTo>
                  <a:cubicBezTo>
                    <a:pt x="231140" y="101600"/>
                    <a:pt x="190500" y="166370"/>
                    <a:pt x="179070" y="222250"/>
                  </a:cubicBezTo>
                  <a:cubicBezTo>
                    <a:pt x="166370" y="284480"/>
                    <a:pt x="168910" y="375920"/>
                    <a:pt x="149860" y="420370"/>
                  </a:cubicBezTo>
                  <a:cubicBezTo>
                    <a:pt x="138430" y="447040"/>
                    <a:pt x="123190" y="466090"/>
                    <a:pt x="105410" y="474980"/>
                  </a:cubicBezTo>
                  <a:cubicBezTo>
                    <a:pt x="88900" y="483870"/>
                    <a:pt x="67310" y="483870"/>
                    <a:pt x="50800" y="477520"/>
                  </a:cubicBezTo>
                  <a:cubicBezTo>
                    <a:pt x="34290" y="472440"/>
                    <a:pt x="17780" y="458470"/>
                    <a:pt x="8890" y="443230"/>
                  </a:cubicBezTo>
                  <a:cubicBezTo>
                    <a:pt x="0" y="429260"/>
                    <a:pt x="0" y="389890"/>
                    <a:pt x="0" y="3898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27532" y="6374130"/>
            <a:ext cx="1665923" cy="621030"/>
            <a:chOff x="0" y="0"/>
            <a:chExt cx="2221230" cy="828040"/>
          </a:xfrm>
        </p:grpSpPr>
        <p:sp>
          <p:nvSpPr>
            <p:cNvPr id="23" name="Freeform 23"/>
            <p:cNvSpPr/>
            <p:nvPr/>
          </p:nvSpPr>
          <p:spPr>
            <a:xfrm>
              <a:off x="48260" y="46990"/>
              <a:ext cx="2122170" cy="737870"/>
            </a:xfrm>
            <a:custGeom>
              <a:avLst/>
              <a:gdLst/>
              <a:ahLst/>
              <a:cxnLst/>
              <a:rect l="l" t="t" r="r" b="b"/>
              <a:pathLst>
                <a:path w="2122170" h="737870">
                  <a:moveTo>
                    <a:pt x="97790" y="415290"/>
                  </a:moveTo>
                  <a:cubicBezTo>
                    <a:pt x="490220" y="586740"/>
                    <a:pt x="534670" y="586740"/>
                    <a:pt x="604520" y="593090"/>
                  </a:cubicBezTo>
                  <a:cubicBezTo>
                    <a:pt x="694690" y="601980"/>
                    <a:pt x="838200" y="619760"/>
                    <a:pt x="922020" y="610870"/>
                  </a:cubicBezTo>
                  <a:cubicBezTo>
                    <a:pt x="979170" y="605790"/>
                    <a:pt x="1021080" y="590550"/>
                    <a:pt x="1062990" y="574040"/>
                  </a:cubicBezTo>
                  <a:cubicBezTo>
                    <a:pt x="1098550" y="558800"/>
                    <a:pt x="1132840" y="544830"/>
                    <a:pt x="1156970" y="519430"/>
                  </a:cubicBezTo>
                  <a:cubicBezTo>
                    <a:pt x="1179830" y="495300"/>
                    <a:pt x="1197610" y="463550"/>
                    <a:pt x="1206500" y="429260"/>
                  </a:cubicBezTo>
                  <a:cubicBezTo>
                    <a:pt x="1215390" y="388620"/>
                    <a:pt x="1211580" y="335280"/>
                    <a:pt x="1203960" y="293370"/>
                  </a:cubicBezTo>
                  <a:cubicBezTo>
                    <a:pt x="1197610" y="254000"/>
                    <a:pt x="1177290" y="184150"/>
                    <a:pt x="1168400" y="185420"/>
                  </a:cubicBezTo>
                  <a:cubicBezTo>
                    <a:pt x="1158240" y="185420"/>
                    <a:pt x="1141730" y="261620"/>
                    <a:pt x="1146810" y="294640"/>
                  </a:cubicBezTo>
                  <a:cubicBezTo>
                    <a:pt x="1151890" y="325120"/>
                    <a:pt x="1172210" y="355600"/>
                    <a:pt x="1192530" y="378460"/>
                  </a:cubicBezTo>
                  <a:cubicBezTo>
                    <a:pt x="1212850" y="401320"/>
                    <a:pt x="1236980" y="420370"/>
                    <a:pt x="1271270" y="433070"/>
                  </a:cubicBezTo>
                  <a:cubicBezTo>
                    <a:pt x="1325880" y="452120"/>
                    <a:pt x="1422400" y="459740"/>
                    <a:pt x="1494790" y="449580"/>
                  </a:cubicBezTo>
                  <a:cubicBezTo>
                    <a:pt x="1567180" y="439420"/>
                    <a:pt x="1642110" y="402590"/>
                    <a:pt x="1706880" y="368300"/>
                  </a:cubicBezTo>
                  <a:cubicBezTo>
                    <a:pt x="1770380" y="335280"/>
                    <a:pt x="1842770" y="285750"/>
                    <a:pt x="1880870" y="248920"/>
                  </a:cubicBezTo>
                  <a:cubicBezTo>
                    <a:pt x="1903730" y="226060"/>
                    <a:pt x="1911350" y="210820"/>
                    <a:pt x="1926590" y="182880"/>
                  </a:cubicBezTo>
                  <a:cubicBezTo>
                    <a:pt x="1946910" y="144780"/>
                    <a:pt x="1962150" y="64770"/>
                    <a:pt x="1983740" y="35560"/>
                  </a:cubicBezTo>
                  <a:cubicBezTo>
                    <a:pt x="1995170" y="19050"/>
                    <a:pt x="2006600" y="11430"/>
                    <a:pt x="2020570" y="5080"/>
                  </a:cubicBezTo>
                  <a:cubicBezTo>
                    <a:pt x="2034540" y="0"/>
                    <a:pt x="2053590" y="0"/>
                    <a:pt x="2067560" y="3810"/>
                  </a:cubicBezTo>
                  <a:cubicBezTo>
                    <a:pt x="2082800" y="8890"/>
                    <a:pt x="2098040" y="19050"/>
                    <a:pt x="2106930" y="31750"/>
                  </a:cubicBezTo>
                  <a:cubicBezTo>
                    <a:pt x="2115820" y="43180"/>
                    <a:pt x="2122170" y="60960"/>
                    <a:pt x="2120900" y="76200"/>
                  </a:cubicBezTo>
                  <a:cubicBezTo>
                    <a:pt x="2119630" y="96520"/>
                    <a:pt x="2104390" y="127000"/>
                    <a:pt x="2086610" y="137160"/>
                  </a:cubicBezTo>
                  <a:cubicBezTo>
                    <a:pt x="2070100" y="148590"/>
                    <a:pt x="2035810" y="149860"/>
                    <a:pt x="2018030" y="143510"/>
                  </a:cubicBezTo>
                  <a:cubicBezTo>
                    <a:pt x="2002790" y="138430"/>
                    <a:pt x="1990090" y="125730"/>
                    <a:pt x="1982470" y="111760"/>
                  </a:cubicBezTo>
                  <a:cubicBezTo>
                    <a:pt x="1974850" y="99060"/>
                    <a:pt x="1969770" y="81280"/>
                    <a:pt x="1973580" y="66040"/>
                  </a:cubicBezTo>
                  <a:cubicBezTo>
                    <a:pt x="1977390" y="46990"/>
                    <a:pt x="1995170" y="17780"/>
                    <a:pt x="2012950" y="8890"/>
                  </a:cubicBezTo>
                  <a:cubicBezTo>
                    <a:pt x="2032000" y="0"/>
                    <a:pt x="2065020" y="2540"/>
                    <a:pt x="2082800" y="10160"/>
                  </a:cubicBezTo>
                  <a:cubicBezTo>
                    <a:pt x="2096770" y="16510"/>
                    <a:pt x="2108200" y="31750"/>
                    <a:pt x="2114550" y="45720"/>
                  </a:cubicBezTo>
                  <a:cubicBezTo>
                    <a:pt x="2120900" y="59690"/>
                    <a:pt x="2120900" y="73660"/>
                    <a:pt x="2118360" y="92710"/>
                  </a:cubicBezTo>
                  <a:cubicBezTo>
                    <a:pt x="2115820" y="120650"/>
                    <a:pt x="2103120" y="157480"/>
                    <a:pt x="2084070" y="194310"/>
                  </a:cubicBezTo>
                  <a:cubicBezTo>
                    <a:pt x="2058670" y="246380"/>
                    <a:pt x="2018030" y="314960"/>
                    <a:pt x="1968500" y="364490"/>
                  </a:cubicBezTo>
                  <a:cubicBezTo>
                    <a:pt x="1916430" y="419100"/>
                    <a:pt x="1840230" y="464820"/>
                    <a:pt x="1774190" y="504190"/>
                  </a:cubicBezTo>
                  <a:cubicBezTo>
                    <a:pt x="1711960" y="541020"/>
                    <a:pt x="1651000" y="579120"/>
                    <a:pt x="1582420" y="595630"/>
                  </a:cubicBezTo>
                  <a:cubicBezTo>
                    <a:pt x="1511300" y="612140"/>
                    <a:pt x="1422400" y="608330"/>
                    <a:pt x="1353820" y="601980"/>
                  </a:cubicBezTo>
                  <a:cubicBezTo>
                    <a:pt x="1296670" y="598170"/>
                    <a:pt x="1244600" y="591820"/>
                    <a:pt x="1197610" y="571500"/>
                  </a:cubicBezTo>
                  <a:cubicBezTo>
                    <a:pt x="1151890" y="551180"/>
                    <a:pt x="1108710" y="515620"/>
                    <a:pt x="1075690" y="482600"/>
                  </a:cubicBezTo>
                  <a:cubicBezTo>
                    <a:pt x="1046480" y="453390"/>
                    <a:pt x="1017270" y="420370"/>
                    <a:pt x="1004570" y="386080"/>
                  </a:cubicBezTo>
                  <a:cubicBezTo>
                    <a:pt x="991870" y="351790"/>
                    <a:pt x="991870" y="317500"/>
                    <a:pt x="995680" y="276860"/>
                  </a:cubicBezTo>
                  <a:cubicBezTo>
                    <a:pt x="1002030" y="223520"/>
                    <a:pt x="1022350" y="134620"/>
                    <a:pt x="1051560" y="95250"/>
                  </a:cubicBezTo>
                  <a:cubicBezTo>
                    <a:pt x="1070610" y="69850"/>
                    <a:pt x="1094740" y="55880"/>
                    <a:pt x="1120140" y="48260"/>
                  </a:cubicBezTo>
                  <a:cubicBezTo>
                    <a:pt x="1145540" y="41910"/>
                    <a:pt x="1177290" y="41910"/>
                    <a:pt x="1203960" y="52070"/>
                  </a:cubicBezTo>
                  <a:cubicBezTo>
                    <a:pt x="1235710" y="64770"/>
                    <a:pt x="1273810" y="100330"/>
                    <a:pt x="1294130" y="128270"/>
                  </a:cubicBezTo>
                  <a:cubicBezTo>
                    <a:pt x="1311910" y="152400"/>
                    <a:pt x="1316990" y="173990"/>
                    <a:pt x="1324610" y="205740"/>
                  </a:cubicBezTo>
                  <a:cubicBezTo>
                    <a:pt x="1336040" y="252730"/>
                    <a:pt x="1343660" y="340360"/>
                    <a:pt x="1342390" y="389890"/>
                  </a:cubicBezTo>
                  <a:cubicBezTo>
                    <a:pt x="1339850" y="422910"/>
                    <a:pt x="1334770" y="444500"/>
                    <a:pt x="1327150" y="472440"/>
                  </a:cubicBezTo>
                  <a:cubicBezTo>
                    <a:pt x="1318260" y="501650"/>
                    <a:pt x="1305560" y="533400"/>
                    <a:pt x="1287780" y="557530"/>
                  </a:cubicBezTo>
                  <a:cubicBezTo>
                    <a:pt x="1268730" y="584200"/>
                    <a:pt x="1244600" y="604520"/>
                    <a:pt x="1215390" y="624840"/>
                  </a:cubicBezTo>
                  <a:cubicBezTo>
                    <a:pt x="1181100" y="648970"/>
                    <a:pt x="1137920" y="670560"/>
                    <a:pt x="1092200" y="687070"/>
                  </a:cubicBezTo>
                  <a:cubicBezTo>
                    <a:pt x="1040130" y="707390"/>
                    <a:pt x="986790" y="722630"/>
                    <a:pt x="919480" y="730250"/>
                  </a:cubicBezTo>
                  <a:cubicBezTo>
                    <a:pt x="826770" y="737870"/>
                    <a:pt x="684530" y="722630"/>
                    <a:pt x="586740" y="713740"/>
                  </a:cubicBezTo>
                  <a:cubicBezTo>
                    <a:pt x="508000" y="706120"/>
                    <a:pt x="454660" y="704850"/>
                    <a:pt x="377190" y="681990"/>
                  </a:cubicBezTo>
                  <a:cubicBezTo>
                    <a:pt x="273050" y="652780"/>
                    <a:pt x="71120" y="567690"/>
                    <a:pt x="25400" y="525780"/>
                  </a:cubicBezTo>
                  <a:cubicBezTo>
                    <a:pt x="8890" y="510540"/>
                    <a:pt x="3810" y="497840"/>
                    <a:pt x="2540" y="483870"/>
                  </a:cubicBezTo>
                  <a:cubicBezTo>
                    <a:pt x="0" y="469900"/>
                    <a:pt x="5080" y="449580"/>
                    <a:pt x="12700" y="438150"/>
                  </a:cubicBezTo>
                  <a:cubicBezTo>
                    <a:pt x="20320" y="425450"/>
                    <a:pt x="36830" y="414020"/>
                    <a:pt x="50800" y="410210"/>
                  </a:cubicBezTo>
                  <a:cubicBezTo>
                    <a:pt x="64770" y="406400"/>
                    <a:pt x="97790" y="415290"/>
                    <a:pt x="97790" y="4152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16290" y="6191250"/>
            <a:ext cx="206692" cy="193358"/>
            <a:chOff x="0" y="0"/>
            <a:chExt cx="275590" cy="257810"/>
          </a:xfrm>
        </p:grpSpPr>
        <p:sp>
          <p:nvSpPr>
            <p:cNvPr id="25" name="Freeform 25"/>
            <p:cNvSpPr/>
            <p:nvPr/>
          </p:nvSpPr>
          <p:spPr>
            <a:xfrm>
              <a:off x="48260" y="49530"/>
              <a:ext cx="177800" cy="160020"/>
            </a:xfrm>
            <a:custGeom>
              <a:avLst/>
              <a:gdLst/>
              <a:ahLst/>
              <a:cxnLst/>
              <a:rect l="l" t="t" r="r" b="b"/>
              <a:pathLst>
                <a:path w="177800" h="160020">
                  <a:moveTo>
                    <a:pt x="80010" y="157480"/>
                  </a:moveTo>
                  <a:cubicBezTo>
                    <a:pt x="17780" y="128270"/>
                    <a:pt x="1270" y="97790"/>
                    <a:pt x="2540" y="76200"/>
                  </a:cubicBezTo>
                  <a:cubicBezTo>
                    <a:pt x="3810" y="54610"/>
                    <a:pt x="21590" y="25400"/>
                    <a:pt x="40640" y="15240"/>
                  </a:cubicBezTo>
                  <a:cubicBezTo>
                    <a:pt x="58420" y="3810"/>
                    <a:pt x="92710" y="1270"/>
                    <a:pt x="111760" y="10160"/>
                  </a:cubicBezTo>
                  <a:cubicBezTo>
                    <a:pt x="130810" y="19050"/>
                    <a:pt x="152400" y="46990"/>
                    <a:pt x="156210" y="68580"/>
                  </a:cubicBezTo>
                  <a:cubicBezTo>
                    <a:pt x="158750" y="88900"/>
                    <a:pt x="148590" y="121920"/>
                    <a:pt x="132080" y="135890"/>
                  </a:cubicBezTo>
                  <a:cubicBezTo>
                    <a:pt x="116840" y="151130"/>
                    <a:pt x="83820" y="160020"/>
                    <a:pt x="63500" y="156210"/>
                  </a:cubicBezTo>
                  <a:cubicBezTo>
                    <a:pt x="41910" y="151130"/>
                    <a:pt x="16510" y="128270"/>
                    <a:pt x="8890" y="109220"/>
                  </a:cubicBezTo>
                  <a:cubicBezTo>
                    <a:pt x="0" y="88900"/>
                    <a:pt x="6350" y="54610"/>
                    <a:pt x="16510" y="36830"/>
                  </a:cubicBezTo>
                  <a:cubicBezTo>
                    <a:pt x="24130" y="22860"/>
                    <a:pt x="40640" y="13970"/>
                    <a:pt x="55880" y="7620"/>
                  </a:cubicBezTo>
                  <a:cubicBezTo>
                    <a:pt x="68580" y="2540"/>
                    <a:pt x="83820" y="0"/>
                    <a:pt x="99060" y="1270"/>
                  </a:cubicBezTo>
                  <a:cubicBezTo>
                    <a:pt x="115570" y="3810"/>
                    <a:pt x="138430" y="10160"/>
                    <a:pt x="151130" y="21590"/>
                  </a:cubicBezTo>
                  <a:cubicBezTo>
                    <a:pt x="163830" y="33020"/>
                    <a:pt x="173990" y="54610"/>
                    <a:pt x="176530" y="72390"/>
                  </a:cubicBezTo>
                  <a:cubicBezTo>
                    <a:pt x="177800" y="88900"/>
                    <a:pt x="172720" y="111760"/>
                    <a:pt x="162560" y="125730"/>
                  </a:cubicBezTo>
                  <a:cubicBezTo>
                    <a:pt x="152400" y="140970"/>
                    <a:pt x="115570" y="157480"/>
                    <a:pt x="115570" y="1574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48538" y="2300288"/>
            <a:ext cx="1383030" cy="519112"/>
            <a:chOff x="0" y="0"/>
            <a:chExt cx="1844040" cy="692150"/>
          </a:xfrm>
        </p:grpSpPr>
        <p:sp>
          <p:nvSpPr>
            <p:cNvPr id="27" name="Freeform 27"/>
            <p:cNvSpPr/>
            <p:nvPr/>
          </p:nvSpPr>
          <p:spPr>
            <a:xfrm>
              <a:off x="48260" y="44450"/>
              <a:ext cx="1748790" cy="599440"/>
            </a:xfrm>
            <a:custGeom>
              <a:avLst/>
              <a:gdLst/>
              <a:ahLst/>
              <a:cxnLst/>
              <a:rect l="l" t="t" r="r" b="b"/>
              <a:pathLst>
                <a:path w="1748790" h="599440">
                  <a:moveTo>
                    <a:pt x="29210" y="318770"/>
                  </a:moveTo>
                  <a:cubicBezTo>
                    <a:pt x="330200" y="113030"/>
                    <a:pt x="378460" y="93980"/>
                    <a:pt x="427990" y="74930"/>
                  </a:cubicBezTo>
                  <a:cubicBezTo>
                    <a:pt x="472440" y="57150"/>
                    <a:pt x="506730" y="44450"/>
                    <a:pt x="558800" y="33020"/>
                  </a:cubicBezTo>
                  <a:cubicBezTo>
                    <a:pt x="631190" y="17780"/>
                    <a:pt x="745490" y="0"/>
                    <a:pt x="820420" y="6350"/>
                  </a:cubicBezTo>
                  <a:cubicBezTo>
                    <a:pt x="878840" y="11430"/>
                    <a:pt x="927100" y="29210"/>
                    <a:pt x="971550" y="48260"/>
                  </a:cubicBezTo>
                  <a:cubicBezTo>
                    <a:pt x="1010920" y="66040"/>
                    <a:pt x="1040130" y="85090"/>
                    <a:pt x="1075690" y="113030"/>
                  </a:cubicBezTo>
                  <a:cubicBezTo>
                    <a:pt x="1120140" y="148590"/>
                    <a:pt x="1178560" y="203200"/>
                    <a:pt x="1209040" y="250190"/>
                  </a:cubicBezTo>
                  <a:cubicBezTo>
                    <a:pt x="1234440" y="288290"/>
                    <a:pt x="1252220" y="326390"/>
                    <a:pt x="1256030" y="365760"/>
                  </a:cubicBezTo>
                  <a:cubicBezTo>
                    <a:pt x="1259840" y="405130"/>
                    <a:pt x="1253490" y="452120"/>
                    <a:pt x="1234440" y="487680"/>
                  </a:cubicBezTo>
                  <a:cubicBezTo>
                    <a:pt x="1214120" y="521970"/>
                    <a:pt x="1172210" y="557530"/>
                    <a:pt x="1139190" y="574040"/>
                  </a:cubicBezTo>
                  <a:cubicBezTo>
                    <a:pt x="1112520" y="588010"/>
                    <a:pt x="1083310" y="593090"/>
                    <a:pt x="1057910" y="590550"/>
                  </a:cubicBezTo>
                  <a:cubicBezTo>
                    <a:pt x="1032510" y="588010"/>
                    <a:pt x="1004570" y="580390"/>
                    <a:pt x="985520" y="562610"/>
                  </a:cubicBezTo>
                  <a:cubicBezTo>
                    <a:pt x="963930" y="544830"/>
                    <a:pt x="948690" y="505460"/>
                    <a:pt x="939800" y="476250"/>
                  </a:cubicBezTo>
                  <a:cubicBezTo>
                    <a:pt x="933450" y="450850"/>
                    <a:pt x="930910" y="426720"/>
                    <a:pt x="935990" y="398780"/>
                  </a:cubicBezTo>
                  <a:cubicBezTo>
                    <a:pt x="942340" y="363220"/>
                    <a:pt x="958850" y="312420"/>
                    <a:pt x="985520" y="280670"/>
                  </a:cubicBezTo>
                  <a:cubicBezTo>
                    <a:pt x="1010920" y="248920"/>
                    <a:pt x="1046480" y="223520"/>
                    <a:pt x="1092200" y="207010"/>
                  </a:cubicBezTo>
                  <a:cubicBezTo>
                    <a:pt x="1156970" y="184150"/>
                    <a:pt x="1275080" y="181610"/>
                    <a:pt x="1343660" y="186690"/>
                  </a:cubicBezTo>
                  <a:cubicBezTo>
                    <a:pt x="1390650" y="190500"/>
                    <a:pt x="1421130" y="195580"/>
                    <a:pt x="1463040" y="214630"/>
                  </a:cubicBezTo>
                  <a:cubicBezTo>
                    <a:pt x="1518920" y="241300"/>
                    <a:pt x="1593850" y="300990"/>
                    <a:pt x="1642110" y="349250"/>
                  </a:cubicBezTo>
                  <a:cubicBezTo>
                    <a:pt x="1682750" y="391160"/>
                    <a:pt x="1724660" y="448310"/>
                    <a:pt x="1738630" y="483870"/>
                  </a:cubicBezTo>
                  <a:cubicBezTo>
                    <a:pt x="1747520" y="502920"/>
                    <a:pt x="1748790" y="518160"/>
                    <a:pt x="1744980" y="534670"/>
                  </a:cubicBezTo>
                  <a:cubicBezTo>
                    <a:pt x="1742440" y="549910"/>
                    <a:pt x="1733550" y="567690"/>
                    <a:pt x="1719580" y="577850"/>
                  </a:cubicBezTo>
                  <a:cubicBezTo>
                    <a:pt x="1703070" y="590550"/>
                    <a:pt x="1666240" y="599440"/>
                    <a:pt x="1645920" y="595630"/>
                  </a:cubicBezTo>
                  <a:cubicBezTo>
                    <a:pt x="1629410" y="591820"/>
                    <a:pt x="1612900" y="579120"/>
                    <a:pt x="1604010" y="566420"/>
                  </a:cubicBezTo>
                  <a:cubicBezTo>
                    <a:pt x="1593850" y="553720"/>
                    <a:pt x="1587500" y="534670"/>
                    <a:pt x="1586230" y="518160"/>
                  </a:cubicBezTo>
                  <a:cubicBezTo>
                    <a:pt x="1586230" y="502920"/>
                    <a:pt x="1592580" y="482600"/>
                    <a:pt x="1602740" y="469900"/>
                  </a:cubicBezTo>
                  <a:cubicBezTo>
                    <a:pt x="1612900" y="457200"/>
                    <a:pt x="1628140" y="444500"/>
                    <a:pt x="1644650" y="440690"/>
                  </a:cubicBezTo>
                  <a:cubicBezTo>
                    <a:pt x="1664970" y="436880"/>
                    <a:pt x="1701800" y="444500"/>
                    <a:pt x="1718310" y="455930"/>
                  </a:cubicBezTo>
                  <a:cubicBezTo>
                    <a:pt x="1732280" y="466090"/>
                    <a:pt x="1741170" y="483870"/>
                    <a:pt x="1744980" y="500380"/>
                  </a:cubicBezTo>
                  <a:cubicBezTo>
                    <a:pt x="1748790" y="515620"/>
                    <a:pt x="1746250" y="535940"/>
                    <a:pt x="1739900" y="551180"/>
                  </a:cubicBezTo>
                  <a:cubicBezTo>
                    <a:pt x="1733550" y="565150"/>
                    <a:pt x="1719580" y="580390"/>
                    <a:pt x="1704340" y="588010"/>
                  </a:cubicBezTo>
                  <a:cubicBezTo>
                    <a:pt x="1690370" y="595630"/>
                    <a:pt x="1670050" y="599440"/>
                    <a:pt x="1654810" y="596900"/>
                  </a:cubicBezTo>
                  <a:cubicBezTo>
                    <a:pt x="1638300" y="594360"/>
                    <a:pt x="1624330" y="586740"/>
                    <a:pt x="1609090" y="572770"/>
                  </a:cubicBezTo>
                  <a:cubicBezTo>
                    <a:pt x="1584960" y="552450"/>
                    <a:pt x="1565910" y="499110"/>
                    <a:pt x="1536700" y="467360"/>
                  </a:cubicBezTo>
                  <a:cubicBezTo>
                    <a:pt x="1506220" y="434340"/>
                    <a:pt x="1464310" y="402590"/>
                    <a:pt x="1428750" y="381000"/>
                  </a:cubicBezTo>
                  <a:cubicBezTo>
                    <a:pt x="1400810" y="364490"/>
                    <a:pt x="1377950" y="349250"/>
                    <a:pt x="1346200" y="342900"/>
                  </a:cubicBezTo>
                  <a:cubicBezTo>
                    <a:pt x="1310640" y="336550"/>
                    <a:pt x="1264920" y="342900"/>
                    <a:pt x="1225550" y="347980"/>
                  </a:cubicBezTo>
                  <a:cubicBezTo>
                    <a:pt x="1187450" y="353060"/>
                    <a:pt x="1135380" y="353060"/>
                    <a:pt x="1113790" y="372110"/>
                  </a:cubicBezTo>
                  <a:cubicBezTo>
                    <a:pt x="1094740" y="388620"/>
                    <a:pt x="1087120" y="445770"/>
                    <a:pt x="1088390" y="445770"/>
                  </a:cubicBezTo>
                  <a:cubicBezTo>
                    <a:pt x="1088390" y="445770"/>
                    <a:pt x="1120140" y="392430"/>
                    <a:pt x="1117600" y="367030"/>
                  </a:cubicBezTo>
                  <a:cubicBezTo>
                    <a:pt x="1113790" y="337820"/>
                    <a:pt x="1087120" y="308610"/>
                    <a:pt x="1062990" y="279400"/>
                  </a:cubicBezTo>
                  <a:cubicBezTo>
                    <a:pt x="1031240" y="241300"/>
                    <a:pt x="977900" y="191770"/>
                    <a:pt x="934720" y="167640"/>
                  </a:cubicBezTo>
                  <a:cubicBezTo>
                    <a:pt x="899160" y="147320"/>
                    <a:pt x="869950" y="137160"/>
                    <a:pt x="825500" y="132080"/>
                  </a:cubicBezTo>
                  <a:cubicBezTo>
                    <a:pt x="763270" y="124460"/>
                    <a:pt x="659130" y="139700"/>
                    <a:pt x="595630" y="151130"/>
                  </a:cubicBezTo>
                  <a:cubicBezTo>
                    <a:pt x="549910" y="160020"/>
                    <a:pt x="519430" y="171450"/>
                    <a:pt x="480060" y="186690"/>
                  </a:cubicBezTo>
                  <a:cubicBezTo>
                    <a:pt x="436880" y="203200"/>
                    <a:pt x="397510" y="219710"/>
                    <a:pt x="346710" y="248920"/>
                  </a:cubicBezTo>
                  <a:cubicBezTo>
                    <a:pt x="271780" y="293370"/>
                    <a:pt x="134620" y="427990"/>
                    <a:pt x="80010" y="439420"/>
                  </a:cubicBezTo>
                  <a:cubicBezTo>
                    <a:pt x="59690" y="443230"/>
                    <a:pt x="45720" y="436880"/>
                    <a:pt x="33020" y="429260"/>
                  </a:cubicBezTo>
                  <a:cubicBezTo>
                    <a:pt x="22860" y="424180"/>
                    <a:pt x="15240" y="416560"/>
                    <a:pt x="11430" y="406400"/>
                  </a:cubicBezTo>
                  <a:cubicBezTo>
                    <a:pt x="5080" y="393700"/>
                    <a:pt x="0" y="373380"/>
                    <a:pt x="2540" y="359410"/>
                  </a:cubicBezTo>
                  <a:cubicBezTo>
                    <a:pt x="6350" y="344170"/>
                    <a:pt x="29210" y="318770"/>
                    <a:pt x="29210" y="3187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607743" y="2831783"/>
            <a:ext cx="188595" cy="184785"/>
            <a:chOff x="0" y="0"/>
            <a:chExt cx="251460" cy="246380"/>
          </a:xfrm>
        </p:grpSpPr>
        <p:sp>
          <p:nvSpPr>
            <p:cNvPr id="29" name="Freeform 29"/>
            <p:cNvSpPr/>
            <p:nvPr/>
          </p:nvSpPr>
          <p:spPr>
            <a:xfrm>
              <a:off x="49530" y="49530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30">
                  <a:moveTo>
                    <a:pt x="149860" y="53340"/>
                  </a:moveTo>
                  <a:cubicBezTo>
                    <a:pt x="130810" y="134620"/>
                    <a:pt x="121920" y="142240"/>
                    <a:pt x="109220" y="146050"/>
                  </a:cubicBezTo>
                  <a:cubicBezTo>
                    <a:pt x="91440" y="151130"/>
                    <a:pt x="54610" y="148590"/>
                    <a:pt x="38100" y="140970"/>
                  </a:cubicBezTo>
                  <a:cubicBezTo>
                    <a:pt x="25400" y="135890"/>
                    <a:pt x="17780" y="125730"/>
                    <a:pt x="12700" y="115570"/>
                  </a:cubicBezTo>
                  <a:cubicBezTo>
                    <a:pt x="6350" y="105410"/>
                    <a:pt x="0" y="93980"/>
                    <a:pt x="1270" y="81280"/>
                  </a:cubicBezTo>
                  <a:cubicBezTo>
                    <a:pt x="2540" y="62230"/>
                    <a:pt x="17780" y="29210"/>
                    <a:pt x="30480" y="16510"/>
                  </a:cubicBezTo>
                  <a:cubicBezTo>
                    <a:pt x="39370" y="6350"/>
                    <a:pt x="50800" y="2540"/>
                    <a:pt x="63500" y="1270"/>
                  </a:cubicBezTo>
                  <a:cubicBezTo>
                    <a:pt x="82550" y="0"/>
                    <a:pt x="130810" y="22860"/>
                    <a:pt x="13081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272462" y="7538085"/>
            <a:ext cx="1722120" cy="286703"/>
            <a:chOff x="0" y="0"/>
            <a:chExt cx="2296160" cy="382270"/>
          </a:xfrm>
        </p:grpSpPr>
        <p:sp>
          <p:nvSpPr>
            <p:cNvPr id="31" name="Freeform 31"/>
            <p:cNvSpPr/>
            <p:nvPr/>
          </p:nvSpPr>
          <p:spPr>
            <a:xfrm>
              <a:off x="48260" y="41910"/>
              <a:ext cx="2199640" cy="295910"/>
            </a:xfrm>
            <a:custGeom>
              <a:avLst/>
              <a:gdLst/>
              <a:ahLst/>
              <a:cxnLst/>
              <a:rect l="l" t="t" r="r" b="b"/>
              <a:pathLst>
                <a:path w="2199640" h="295910">
                  <a:moveTo>
                    <a:pt x="43180" y="134620"/>
                  </a:moveTo>
                  <a:cubicBezTo>
                    <a:pt x="266700" y="30480"/>
                    <a:pt x="297180" y="24130"/>
                    <a:pt x="326390" y="30480"/>
                  </a:cubicBezTo>
                  <a:cubicBezTo>
                    <a:pt x="356870" y="35560"/>
                    <a:pt x="384810" y="57150"/>
                    <a:pt x="410210" y="76200"/>
                  </a:cubicBezTo>
                  <a:cubicBezTo>
                    <a:pt x="435610" y="95250"/>
                    <a:pt x="454660" y="143510"/>
                    <a:pt x="477520" y="143510"/>
                  </a:cubicBezTo>
                  <a:cubicBezTo>
                    <a:pt x="499110" y="143510"/>
                    <a:pt x="513080" y="99060"/>
                    <a:pt x="542290" y="80010"/>
                  </a:cubicBezTo>
                  <a:cubicBezTo>
                    <a:pt x="585470" y="52070"/>
                    <a:pt x="673100" y="17780"/>
                    <a:pt x="725170" y="8890"/>
                  </a:cubicBezTo>
                  <a:cubicBezTo>
                    <a:pt x="762000" y="2540"/>
                    <a:pt x="795020" y="0"/>
                    <a:pt x="824230" y="10160"/>
                  </a:cubicBezTo>
                  <a:cubicBezTo>
                    <a:pt x="852170" y="20320"/>
                    <a:pt x="867410" y="55880"/>
                    <a:pt x="897890" y="68580"/>
                  </a:cubicBezTo>
                  <a:cubicBezTo>
                    <a:pt x="933450" y="82550"/>
                    <a:pt x="980440" y="87630"/>
                    <a:pt x="1026160" y="85090"/>
                  </a:cubicBezTo>
                  <a:cubicBezTo>
                    <a:pt x="1083310" y="81280"/>
                    <a:pt x="1162050" y="41910"/>
                    <a:pt x="1211580" y="36830"/>
                  </a:cubicBezTo>
                  <a:cubicBezTo>
                    <a:pt x="1244600" y="33020"/>
                    <a:pt x="1264920" y="29210"/>
                    <a:pt x="1295400" y="39370"/>
                  </a:cubicBezTo>
                  <a:cubicBezTo>
                    <a:pt x="1336040" y="53340"/>
                    <a:pt x="1386840" y="133350"/>
                    <a:pt x="1428750" y="134620"/>
                  </a:cubicBezTo>
                  <a:cubicBezTo>
                    <a:pt x="1465580" y="135890"/>
                    <a:pt x="1490980" y="90170"/>
                    <a:pt x="1531620" y="72390"/>
                  </a:cubicBezTo>
                  <a:cubicBezTo>
                    <a:pt x="1587500" y="49530"/>
                    <a:pt x="1682750" y="24130"/>
                    <a:pt x="1738630" y="21590"/>
                  </a:cubicBezTo>
                  <a:cubicBezTo>
                    <a:pt x="1778000" y="20320"/>
                    <a:pt x="1811020" y="22860"/>
                    <a:pt x="1837690" y="36830"/>
                  </a:cubicBezTo>
                  <a:cubicBezTo>
                    <a:pt x="1861820" y="50800"/>
                    <a:pt x="1866900" y="93980"/>
                    <a:pt x="1894840" y="101600"/>
                  </a:cubicBezTo>
                  <a:cubicBezTo>
                    <a:pt x="1934210" y="113030"/>
                    <a:pt x="2016760" y="55880"/>
                    <a:pt x="2065020" y="53340"/>
                  </a:cubicBezTo>
                  <a:cubicBezTo>
                    <a:pt x="2100580" y="50800"/>
                    <a:pt x="2138680" y="55880"/>
                    <a:pt x="2159000" y="66040"/>
                  </a:cubicBezTo>
                  <a:cubicBezTo>
                    <a:pt x="2172970" y="73660"/>
                    <a:pt x="2180590" y="85090"/>
                    <a:pt x="2186940" y="97790"/>
                  </a:cubicBezTo>
                  <a:cubicBezTo>
                    <a:pt x="2194560" y="114300"/>
                    <a:pt x="2197100" y="142240"/>
                    <a:pt x="2194560" y="160020"/>
                  </a:cubicBezTo>
                  <a:cubicBezTo>
                    <a:pt x="2192020" y="173990"/>
                    <a:pt x="2184400" y="186690"/>
                    <a:pt x="2174240" y="196850"/>
                  </a:cubicBezTo>
                  <a:cubicBezTo>
                    <a:pt x="2161540" y="209550"/>
                    <a:pt x="2138680" y="223520"/>
                    <a:pt x="2119630" y="226060"/>
                  </a:cubicBezTo>
                  <a:cubicBezTo>
                    <a:pt x="2099310" y="227330"/>
                    <a:pt x="2068830" y="220980"/>
                    <a:pt x="2053590" y="205740"/>
                  </a:cubicBezTo>
                  <a:cubicBezTo>
                    <a:pt x="2035810" y="190500"/>
                    <a:pt x="2019300" y="153670"/>
                    <a:pt x="2021840" y="129540"/>
                  </a:cubicBezTo>
                  <a:cubicBezTo>
                    <a:pt x="2024380" y="105410"/>
                    <a:pt x="2045970" y="73660"/>
                    <a:pt x="2067560" y="62230"/>
                  </a:cubicBezTo>
                  <a:cubicBezTo>
                    <a:pt x="2089150" y="49530"/>
                    <a:pt x="2128520" y="49530"/>
                    <a:pt x="2148840" y="60960"/>
                  </a:cubicBezTo>
                  <a:cubicBezTo>
                    <a:pt x="2170430" y="72390"/>
                    <a:pt x="2192020" y="106680"/>
                    <a:pt x="2195830" y="128270"/>
                  </a:cubicBezTo>
                  <a:cubicBezTo>
                    <a:pt x="2199640" y="147320"/>
                    <a:pt x="2193290" y="167640"/>
                    <a:pt x="2184400" y="182880"/>
                  </a:cubicBezTo>
                  <a:cubicBezTo>
                    <a:pt x="2175510" y="198120"/>
                    <a:pt x="2159000" y="213360"/>
                    <a:pt x="2142490" y="219710"/>
                  </a:cubicBezTo>
                  <a:cubicBezTo>
                    <a:pt x="2125980" y="226060"/>
                    <a:pt x="2104390" y="229870"/>
                    <a:pt x="2086610" y="223520"/>
                  </a:cubicBezTo>
                  <a:cubicBezTo>
                    <a:pt x="2065020" y="215900"/>
                    <a:pt x="2034540" y="190500"/>
                    <a:pt x="2026920" y="167640"/>
                  </a:cubicBezTo>
                  <a:cubicBezTo>
                    <a:pt x="2018030" y="144780"/>
                    <a:pt x="2024380" y="105410"/>
                    <a:pt x="2038350" y="86360"/>
                  </a:cubicBezTo>
                  <a:cubicBezTo>
                    <a:pt x="2053590" y="67310"/>
                    <a:pt x="2090420" y="52070"/>
                    <a:pt x="2113280" y="50800"/>
                  </a:cubicBezTo>
                  <a:cubicBezTo>
                    <a:pt x="2129790" y="49530"/>
                    <a:pt x="2146300" y="58420"/>
                    <a:pt x="2159000" y="66040"/>
                  </a:cubicBezTo>
                  <a:cubicBezTo>
                    <a:pt x="2170430" y="74930"/>
                    <a:pt x="2180590" y="86360"/>
                    <a:pt x="2186940" y="97790"/>
                  </a:cubicBezTo>
                  <a:cubicBezTo>
                    <a:pt x="2193290" y="110490"/>
                    <a:pt x="2197100" y="124460"/>
                    <a:pt x="2197100" y="138430"/>
                  </a:cubicBezTo>
                  <a:cubicBezTo>
                    <a:pt x="2195830" y="156210"/>
                    <a:pt x="2185670" y="182880"/>
                    <a:pt x="2174240" y="196850"/>
                  </a:cubicBezTo>
                  <a:cubicBezTo>
                    <a:pt x="2165350" y="208280"/>
                    <a:pt x="2153920" y="215900"/>
                    <a:pt x="2139950" y="220980"/>
                  </a:cubicBezTo>
                  <a:cubicBezTo>
                    <a:pt x="2120900" y="227330"/>
                    <a:pt x="2096770" y="220980"/>
                    <a:pt x="2067560" y="227330"/>
                  </a:cubicBezTo>
                  <a:cubicBezTo>
                    <a:pt x="2021840" y="237490"/>
                    <a:pt x="1941830" y="285750"/>
                    <a:pt x="1893570" y="287020"/>
                  </a:cubicBezTo>
                  <a:cubicBezTo>
                    <a:pt x="1860550" y="288290"/>
                    <a:pt x="1828800" y="279400"/>
                    <a:pt x="1808480" y="262890"/>
                  </a:cubicBezTo>
                  <a:cubicBezTo>
                    <a:pt x="1789430" y="247650"/>
                    <a:pt x="1790700" y="203200"/>
                    <a:pt x="1771650" y="193040"/>
                  </a:cubicBezTo>
                  <a:cubicBezTo>
                    <a:pt x="1750060" y="182880"/>
                    <a:pt x="1717040" y="198120"/>
                    <a:pt x="1684020" y="207010"/>
                  </a:cubicBezTo>
                  <a:cubicBezTo>
                    <a:pt x="1635760" y="219710"/>
                    <a:pt x="1564640" y="256540"/>
                    <a:pt x="1510030" y="270510"/>
                  </a:cubicBezTo>
                  <a:cubicBezTo>
                    <a:pt x="1465580" y="281940"/>
                    <a:pt x="1427480" y="295910"/>
                    <a:pt x="1385570" y="288290"/>
                  </a:cubicBezTo>
                  <a:cubicBezTo>
                    <a:pt x="1337310" y="279400"/>
                    <a:pt x="1299210" y="213360"/>
                    <a:pt x="1240790" y="204470"/>
                  </a:cubicBezTo>
                  <a:cubicBezTo>
                    <a:pt x="1162050" y="194310"/>
                    <a:pt x="1019810" y="273050"/>
                    <a:pt x="952500" y="278130"/>
                  </a:cubicBezTo>
                  <a:cubicBezTo>
                    <a:pt x="918210" y="280670"/>
                    <a:pt x="900430" y="279400"/>
                    <a:pt x="871220" y="269240"/>
                  </a:cubicBezTo>
                  <a:cubicBezTo>
                    <a:pt x="829310" y="254000"/>
                    <a:pt x="788670" y="180340"/>
                    <a:pt x="735330" y="176530"/>
                  </a:cubicBezTo>
                  <a:cubicBezTo>
                    <a:pt x="669290" y="170180"/>
                    <a:pt x="561340" y="273050"/>
                    <a:pt x="500380" y="284480"/>
                  </a:cubicBezTo>
                  <a:cubicBezTo>
                    <a:pt x="466090" y="290830"/>
                    <a:pt x="444500" y="289560"/>
                    <a:pt x="414020" y="279400"/>
                  </a:cubicBezTo>
                  <a:cubicBezTo>
                    <a:pt x="372110" y="265430"/>
                    <a:pt x="328930" y="194310"/>
                    <a:pt x="278130" y="190500"/>
                  </a:cubicBezTo>
                  <a:cubicBezTo>
                    <a:pt x="219710" y="185420"/>
                    <a:pt x="125730" y="279400"/>
                    <a:pt x="81280" y="280670"/>
                  </a:cubicBezTo>
                  <a:cubicBezTo>
                    <a:pt x="58420" y="281940"/>
                    <a:pt x="41910" y="273050"/>
                    <a:pt x="29210" y="261620"/>
                  </a:cubicBezTo>
                  <a:cubicBezTo>
                    <a:pt x="16510" y="251460"/>
                    <a:pt x="6350" y="228600"/>
                    <a:pt x="2540" y="213360"/>
                  </a:cubicBezTo>
                  <a:cubicBezTo>
                    <a:pt x="0" y="200660"/>
                    <a:pt x="1270" y="187960"/>
                    <a:pt x="7620" y="176530"/>
                  </a:cubicBezTo>
                  <a:cubicBezTo>
                    <a:pt x="13970" y="162560"/>
                    <a:pt x="43180" y="134620"/>
                    <a:pt x="43180" y="1346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46757" y="7960995"/>
            <a:ext cx="1565910" cy="296228"/>
            <a:chOff x="0" y="0"/>
            <a:chExt cx="2087880" cy="394970"/>
          </a:xfrm>
        </p:grpSpPr>
        <p:sp>
          <p:nvSpPr>
            <p:cNvPr id="33" name="Freeform 33"/>
            <p:cNvSpPr/>
            <p:nvPr/>
          </p:nvSpPr>
          <p:spPr>
            <a:xfrm>
              <a:off x="48260" y="50800"/>
              <a:ext cx="1990090" cy="295910"/>
            </a:xfrm>
            <a:custGeom>
              <a:avLst/>
              <a:gdLst/>
              <a:ahLst/>
              <a:cxnLst/>
              <a:rect l="l" t="t" r="r" b="b"/>
              <a:pathLst>
                <a:path w="1990090" h="295910">
                  <a:moveTo>
                    <a:pt x="52070" y="129540"/>
                  </a:moveTo>
                  <a:cubicBezTo>
                    <a:pt x="379730" y="30480"/>
                    <a:pt x="402590" y="30480"/>
                    <a:pt x="439420" y="39370"/>
                  </a:cubicBezTo>
                  <a:cubicBezTo>
                    <a:pt x="488950" y="52070"/>
                    <a:pt x="560070" y="110490"/>
                    <a:pt x="605790" y="121920"/>
                  </a:cubicBezTo>
                  <a:cubicBezTo>
                    <a:pt x="636270" y="129540"/>
                    <a:pt x="654050" y="130810"/>
                    <a:pt x="685800" y="125730"/>
                  </a:cubicBezTo>
                  <a:cubicBezTo>
                    <a:pt x="734060" y="118110"/>
                    <a:pt x="815340" y="69850"/>
                    <a:pt x="866140" y="55880"/>
                  </a:cubicBezTo>
                  <a:cubicBezTo>
                    <a:pt x="900430" y="45720"/>
                    <a:pt x="927100" y="41910"/>
                    <a:pt x="957580" y="38100"/>
                  </a:cubicBezTo>
                  <a:cubicBezTo>
                    <a:pt x="986790" y="34290"/>
                    <a:pt x="1014730" y="26670"/>
                    <a:pt x="1045210" y="34290"/>
                  </a:cubicBezTo>
                  <a:cubicBezTo>
                    <a:pt x="1079500" y="43180"/>
                    <a:pt x="1116330" y="91440"/>
                    <a:pt x="1151890" y="97790"/>
                  </a:cubicBezTo>
                  <a:cubicBezTo>
                    <a:pt x="1182370" y="104140"/>
                    <a:pt x="1214120" y="92710"/>
                    <a:pt x="1242060" y="83820"/>
                  </a:cubicBezTo>
                  <a:cubicBezTo>
                    <a:pt x="1271270" y="74930"/>
                    <a:pt x="1292860" y="57150"/>
                    <a:pt x="1325880" y="44450"/>
                  </a:cubicBezTo>
                  <a:cubicBezTo>
                    <a:pt x="1371600" y="27940"/>
                    <a:pt x="1440180" y="0"/>
                    <a:pt x="1489710" y="0"/>
                  </a:cubicBezTo>
                  <a:cubicBezTo>
                    <a:pt x="1534160" y="0"/>
                    <a:pt x="1578610" y="16510"/>
                    <a:pt x="1611630" y="34290"/>
                  </a:cubicBezTo>
                  <a:cubicBezTo>
                    <a:pt x="1639570" y="50800"/>
                    <a:pt x="1654810" y="92710"/>
                    <a:pt x="1680210" y="96520"/>
                  </a:cubicBezTo>
                  <a:cubicBezTo>
                    <a:pt x="1703070" y="99060"/>
                    <a:pt x="1725930" y="69850"/>
                    <a:pt x="1756410" y="57150"/>
                  </a:cubicBezTo>
                  <a:cubicBezTo>
                    <a:pt x="1798320" y="40640"/>
                    <a:pt x="1874520" y="2540"/>
                    <a:pt x="1915160" y="8890"/>
                  </a:cubicBezTo>
                  <a:cubicBezTo>
                    <a:pt x="1943100" y="13970"/>
                    <a:pt x="1968500" y="38100"/>
                    <a:pt x="1979930" y="57150"/>
                  </a:cubicBezTo>
                  <a:cubicBezTo>
                    <a:pt x="1990090" y="73660"/>
                    <a:pt x="1990090" y="95250"/>
                    <a:pt x="1986280" y="111760"/>
                  </a:cubicBezTo>
                  <a:cubicBezTo>
                    <a:pt x="1983740" y="129540"/>
                    <a:pt x="1972310" y="148590"/>
                    <a:pt x="1958340" y="160020"/>
                  </a:cubicBezTo>
                  <a:cubicBezTo>
                    <a:pt x="1945640" y="171450"/>
                    <a:pt x="1925320" y="180340"/>
                    <a:pt x="1907540" y="181610"/>
                  </a:cubicBezTo>
                  <a:cubicBezTo>
                    <a:pt x="1889760" y="182880"/>
                    <a:pt x="1869440" y="177800"/>
                    <a:pt x="1854200" y="166370"/>
                  </a:cubicBezTo>
                  <a:cubicBezTo>
                    <a:pt x="1836420" y="153670"/>
                    <a:pt x="1817370" y="118110"/>
                    <a:pt x="1816100" y="95250"/>
                  </a:cubicBezTo>
                  <a:cubicBezTo>
                    <a:pt x="1813560" y="77470"/>
                    <a:pt x="1819910" y="57150"/>
                    <a:pt x="1832610" y="43180"/>
                  </a:cubicBezTo>
                  <a:cubicBezTo>
                    <a:pt x="1847850" y="26670"/>
                    <a:pt x="1882140" y="7620"/>
                    <a:pt x="1906270" y="7620"/>
                  </a:cubicBezTo>
                  <a:cubicBezTo>
                    <a:pt x="1929130" y="8890"/>
                    <a:pt x="1962150" y="31750"/>
                    <a:pt x="1976120" y="49530"/>
                  </a:cubicBezTo>
                  <a:cubicBezTo>
                    <a:pt x="1986280" y="64770"/>
                    <a:pt x="1990090" y="86360"/>
                    <a:pt x="1988820" y="102870"/>
                  </a:cubicBezTo>
                  <a:cubicBezTo>
                    <a:pt x="1986280" y="120650"/>
                    <a:pt x="1982470" y="137160"/>
                    <a:pt x="1965960" y="153670"/>
                  </a:cubicBezTo>
                  <a:cubicBezTo>
                    <a:pt x="1930400" y="189230"/>
                    <a:pt x="1800860" y="246380"/>
                    <a:pt x="1737360" y="260350"/>
                  </a:cubicBezTo>
                  <a:cubicBezTo>
                    <a:pt x="1695450" y="269240"/>
                    <a:pt x="1664970" y="271780"/>
                    <a:pt x="1629410" y="260350"/>
                  </a:cubicBezTo>
                  <a:cubicBezTo>
                    <a:pt x="1583690" y="246380"/>
                    <a:pt x="1548130" y="173990"/>
                    <a:pt x="1492250" y="167640"/>
                  </a:cubicBezTo>
                  <a:cubicBezTo>
                    <a:pt x="1418590" y="160020"/>
                    <a:pt x="1283970" y="264160"/>
                    <a:pt x="1220470" y="279400"/>
                  </a:cubicBezTo>
                  <a:cubicBezTo>
                    <a:pt x="1187450" y="287020"/>
                    <a:pt x="1167130" y="288290"/>
                    <a:pt x="1141730" y="284480"/>
                  </a:cubicBezTo>
                  <a:cubicBezTo>
                    <a:pt x="1116330" y="280670"/>
                    <a:pt x="1090930" y="270510"/>
                    <a:pt x="1068070" y="256540"/>
                  </a:cubicBezTo>
                  <a:cubicBezTo>
                    <a:pt x="1043940" y="242570"/>
                    <a:pt x="1028700" y="208280"/>
                    <a:pt x="1002030" y="200660"/>
                  </a:cubicBezTo>
                  <a:cubicBezTo>
                    <a:pt x="974090" y="193040"/>
                    <a:pt x="941070" y="205740"/>
                    <a:pt x="904240" y="215900"/>
                  </a:cubicBezTo>
                  <a:cubicBezTo>
                    <a:pt x="850900" y="229870"/>
                    <a:pt x="764540" y="276860"/>
                    <a:pt x="713740" y="288290"/>
                  </a:cubicBezTo>
                  <a:cubicBezTo>
                    <a:pt x="681990" y="294640"/>
                    <a:pt x="661670" y="295910"/>
                    <a:pt x="633730" y="293370"/>
                  </a:cubicBezTo>
                  <a:cubicBezTo>
                    <a:pt x="600710" y="289560"/>
                    <a:pt x="566420" y="278130"/>
                    <a:pt x="528320" y="262890"/>
                  </a:cubicBezTo>
                  <a:cubicBezTo>
                    <a:pt x="480060" y="245110"/>
                    <a:pt x="431800" y="190500"/>
                    <a:pt x="369570" y="185420"/>
                  </a:cubicBezTo>
                  <a:cubicBezTo>
                    <a:pt x="285750" y="179070"/>
                    <a:pt x="123190" y="284480"/>
                    <a:pt x="67310" y="279400"/>
                  </a:cubicBezTo>
                  <a:cubicBezTo>
                    <a:pt x="43180" y="276860"/>
                    <a:pt x="30480" y="264160"/>
                    <a:pt x="19050" y="252730"/>
                  </a:cubicBezTo>
                  <a:cubicBezTo>
                    <a:pt x="10160" y="242570"/>
                    <a:pt x="5080" y="232410"/>
                    <a:pt x="2540" y="219710"/>
                  </a:cubicBezTo>
                  <a:cubicBezTo>
                    <a:pt x="0" y="204470"/>
                    <a:pt x="2540" y="180340"/>
                    <a:pt x="10160" y="165100"/>
                  </a:cubicBezTo>
                  <a:cubicBezTo>
                    <a:pt x="19050" y="149860"/>
                    <a:pt x="52070" y="129540"/>
                    <a:pt x="52070" y="1295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329612" y="8294370"/>
            <a:ext cx="1632585" cy="261938"/>
            <a:chOff x="0" y="0"/>
            <a:chExt cx="2176780" cy="349250"/>
          </a:xfrm>
        </p:grpSpPr>
        <p:sp>
          <p:nvSpPr>
            <p:cNvPr id="35" name="Freeform 35"/>
            <p:cNvSpPr/>
            <p:nvPr/>
          </p:nvSpPr>
          <p:spPr>
            <a:xfrm>
              <a:off x="46990" y="49530"/>
              <a:ext cx="2081530" cy="250190"/>
            </a:xfrm>
            <a:custGeom>
              <a:avLst/>
              <a:gdLst/>
              <a:ahLst/>
              <a:cxnLst/>
              <a:rect l="l" t="t" r="r" b="b"/>
              <a:pathLst>
                <a:path w="2081530" h="250190">
                  <a:moveTo>
                    <a:pt x="87630" y="48260"/>
                  </a:moveTo>
                  <a:cubicBezTo>
                    <a:pt x="222250" y="54610"/>
                    <a:pt x="360680" y="16510"/>
                    <a:pt x="426720" y="24130"/>
                  </a:cubicBezTo>
                  <a:cubicBezTo>
                    <a:pt x="468630" y="29210"/>
                    <a:pt x="482600" y="58420"/>
                    <a:pt x="524510" y="62230"/>
                  </a:cubicBezTo>
                  <a:cubicBezTo>
                    <a:pt x="594360" y="67310"/>
                    <a:pt x="736600" y="0"/>
                    <a:pt x="808990" y="1270"/>
                  </a:cubicBezTo>
                  <a:cubicBezTo>
                    <a:pt x="852170" y="1270"/>
                    <a:pt x="881380" y="13970"/>
                    <a:pt x="911860" y="25400"/>
                  </a:cubicBezTo>
                  <a:cubicBezTo>
                    <a:pt x="939800" y="35560"/>
                    <a:pt x="955040" y="59690"/>
                    <a:pt x="988060" y="63500"/>
                  </a:cubicBezTo>
                  <a:cubicBezTo>
                    <a:pt x="1045210" y="71120"/>
                    <a:pt x="1172210" y="16510"/>
                    <a:pt x="1230630" y="11430"/>
                  </a:cubicBezTo>
                  <a:cubicBezTo>
                    <a:pt x="1264920" y="8890"/>
                    <a:pt x="1285240" y="8890"/>
                    <a:pt x="1310640" y="16510"/>
                  </a:cubicBezTo>
                  <a:cubicBezTo>
                    <a:pt x="1336040" y="25400"/>
                    <a:pt x="1346200" y="54610"/>
                    <a:pt x="1381760" y="63500"/>
                  </a:cubicBezTo>
                  <a:cubicBezTo>
                    <a:pt x="1452880" y="82550"/>
                    <a:pt x="1658620" y="16510"/>
                    <a:pt x="1736090" y="40640"/>
                  </a:cubicBezTo>
                  <a:cubicBezTo>
                    <a:pt x="1780540" y="53340"/>
                    <a:pt x="1800860" y="114300"/>
                    <a:pt x="1827530" y="111760"/>
                  </a:cubicBezTo>
                  <a:cubicBezTo>
                    <a:pt x="1850390" y="110490"/>
                    <a:pt x="1859280" y="58420"/>
                    <a:pt x="1884680" y="45720"/>
                  </a:cubicBezTo>
                  <a:cubicBezTo>
                    <a:pt x="1912620" y="31750"/>
                    <a:pt x="1959610" y="31750"/>
                    <a:pt x="1990090" y="38100"/>
                  </a:cubicBezTo>
                  <a:cubicBezTo>
                    <a:pt x="2018030" y="44450"/>
                    <a:pt x="2048510" y="58420"/>
                    <a:pt x="2063750" y="76200"/>
                  </a:cubicBezTo>
                  <a:cubicBezTo>
                    <a:pt x="2075180" y="91440"/>
                    <a:pt x="2078990" y="113030"/>
                    <a:pt x="2078990" y="130810"/>
                  </a:cubicBezTo>
                  <a:cubicBezTo>
                    <a:pt x="2077720" y="148590"/>
                    <a:pt x="2071370" y="168910"/>
                    <a:pt x="2058670" y="182880"/>
                  </a:cubicBezTo>
                  <a:cubicBezTo>
                    <a:pt x="2042160" y="199390"/>
                    <a:pt x="2006600" y="215900"/>
                    <a:pt x="1982470" y="213360"/>
                  </a:cubicBezTo>
                  <a:cubicBezTo>
                    <a:pt x="1958340" y="210820"/>
                    <a:pt x="1925320" y="189230"/>
                    <a:pt x="1913890" y="167640"/>
                  </a:cubicBezTo>
                  <a:cubicBezTo>
                    <a:pt x="1902460" y="147320"/>
                    <a:pt x="1903730" y="106680"/>
                    <a:pt x="1912620" y="86360"/>
                  </a:cubicBezTo>
                  <a:cubicBezTo>
                    <a:pt x="1920240" y="68580"/>
                    <a:pt x="1938020" y="54610"/>
                    <a:pt x="1953260" y="46990"/>
                  </a:cubicBezTo>
                  <a:cubicBezTo>
                    <a:pt x="1969770" y="39370"/>
                    <a:pt x="1991360" y="35560"/>
                    <a:pt x="2009140" y="40640"/>
                  </a:cubicBezTo>
                  <a:cubicBezTo>
                    <a:pt x="2030730" y="46990"/>
                    <a:pt x="2063750" y="71120"/>
                    <a:pt x="2072640" y="92710"/>
                  </a:cubicBezTo>
                  <a:cubicBezTo>
                    <a:pt x="2081530" y="115570"/>
                    <a:pt x="2075180" y="154940"/>
                    <a:pt x="2063750" y="175260"/>
                  </a:cubicBezTo>
                  <a:cubicBezTo>
                    <a:pt x="2054860" y="191770"/>
                    <a:pt x="2039620" y="201930"/>
                    <a:pt x="2019300" y="209550"/>
                  </a:cubicBezTo>
                  <a:cubicBezTo>
                    <a:pt x="1992630" y="219710"/>
                    <a:pt x="1941830" y="212090"/>
                    <a:pt x="1910080" y="219710"/>
                  </a:cubicBezTo>
                  <a:cubicBezTo>
                    <a:pt x="1882140" y="226060"/>
                    <a:pt x="1863090" y="247650"/>
                    <a:pt x="1835150" y="248920"/>
                  </a:cubicBezTo>
                  <a:cubicBezTo>
                    <a:pt x="1800860" y="250190"/>
                    <a:pt x="1766570" y="218440"/>
                    <a:pt x="1718310" y="213360"/>
                  </a:cubicBezTo>
                  <a:cubicBezTo>
                    <a:pt x="1642110" y="207010"/>
                    <a:pt x="1492250" y="245110"/>
                    <a:pt x="1423670" y="246380"/>
                  </a:cubicBezTo>
                  <a:cubicBezTo>
                    <a:pt x="1386840" y="246380"/>
                    <a:pt x="1362710" y="250190"/>
                    <a:pt x="1338580" y="238760"/>
                  </a:cubicBezTo>
                  <a:cubicBezTo>
                    <a:pt x="1315720" y="227330"/>
                    <a:pt x="1311910" y="189230"/>
                    <a:pt x="1282700" y="180340"/>
                  </a:cubicBezTo>
                  <a:cubicBezTo>
                    <a:pt x="1228090" y="165100"/>
                    <a:pt x="1080770" y="241300"/>
                    <a:pt x="1013460" y="240030"/>
                  </a:cubicBezTo>
                  <a:cubicBezTo>
                    <a:pt x="971550" y="240030"/>
                    <a:pt x="941070" y="229870"/>
                    <a:pt x="911860" y="215900"/>
                  </a:cubicBezTo>
                  <a:cubicBezTo>
                    <a:pt x="883920" y="203200"/>
                    <a:pt x="873760" y="172720"/>
                    <a:pt x="840740" y="165100"/>
                  </a:cubicBezTo>
                  <a:cubicBezTo>
                    <a:pt x="782320" y="152400"/>
                    <a:pt x="643890" y="215900"/>
                    <a:pt x="575310" y="219710"/>
                  </a:cubicBezTo>
                  <a:cubicBezTo>
                    <a:pt x="530860" y="222250"/>
                    <a:pt x="500380" y="218440"/>
                    <a:pt x="466090" y="212090"/>
                  </a:cubicBezTo>
                  <a:cubicBezTo>
                    <a:pt x="435610" y="205740"/>
                    <a:pt x="416560" y="189230"/>
                    <a:pt x="381000" y="185420"/>
                  </a:cubicBezTo>
                  <a:cubicBezTo>
                    <a:pt x="322580" y="179070"/>
                    <a:pt x="204470" y="209550"/>
                    <a:pt x="148590" y="210820"/>
                  </a:cubicBezTo>
                  <a:cubicBezTo>
                    <a:pt x="116840" y="210820"/>
                    <a:pt x="96520" y="212090"/>
                    <a:pt x="73660" y="204470"/>
                  </a:cubicBezTo>
                  <a:cubicBezTo>
                    <a:pt x="52070" y="196850"/>
                    <a:pt x="24130" y="182880"/>
                    <a:pt x="12700" y="165100"/>
                  </a:cubicBezTo>
                  <a:cubicBezTo>
                    <a:pt x="2540" y="149860"/>
                    <a:pt x="0" y="127000"/>
                    <a:pt x="3810" y="110490"/>
                  </a:cubicBezTo>
                  <a:cubicBezTo>
                    <a:pt x="7620" y="93980"/>
                    <a:pt x="20320" y="73660"/>
                    <a:pt x="34290" y="63500"/>
                  </a:cubicBezTo>
                  <a:cubicBezTo>
                    <a:pt x="48260" y="53340"/>
                    <a:pt x="87630" y="48260"/>
                    <a:pt x="87630" y="482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31CD7E41-CCDD-B614-0A00-F54D7DA297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5100"/>
            <a:ext cx="8610600" cy="28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6;p7"/>
          <p:cNvSpPr/>
          <p:nvPr/>
        </p:nvSpPr>
        <p:spPr>
          <a:xfrm>
            <a:off x="1866984" y="161129"/>
            <a:ext cx="14520027" cy="2461754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>
              <a:solidFill>
                <a:srgbClr val="FF7259"/>
              </a:solidFill>
              <a:latin typeface="Arial" panose="020B0604020202020204"/>
            </a:endParaRPr>
          </a:p>
        </p:txBody>
      </p:sp>
      <p:sp>
        <p:nvSpPr>
          <p:cNvPr id="4" name="Google Shape;275;p7"/>
          <p:cNvSpPr/>
          <p:nvPr/>
        </p:nvSpPr>
        <p:spPr>
          <a:xfrm>
            <a:off x="673769" y="2897294"/>
            <a:ext cx="16531388" cy="7142769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>
              <a:solidFill>
                <a:srgbClr val="FF7259"/>
              </a:solidFill>
              <a:latin typeface="Arial" panose="020B0604020202020204"/>
            </a:endParaRPr>
          </a:p>
        </p:txBody>
      </p:sp>
      <p:sp>
        <p:nvSpPr>
          <p:cNvPr id="5" name="Speech Bubble: Rectangle with Corners Rounded 5"/>
          <p:cNvSpPr/>
          <p:nvPr/>
        </p:nvSpPr>
        <p:spPr>
          <a:xfrm>
            <a:off x="6434043" y="4402297"/>
            <a:ext cx="10771113" cy="4423931"/>
          </a:xfrm>
          <a:prstGeom prst="wedgeRoundRectCallout">
            <a:avLst>
              <a:gd name="adj1" fmla="val -65403"/>
              <a:gd name="adj2" fmla="val 14808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>
              <a:defRPr/>
            </a:pPr>
            <a:r>
              <a:rPr lang="nl-NL" sz="6000" dirty="0">
                <a:solidFill>
                  <a:srgbClr val="F7A9B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hiểu, trải nghiệm thêm về những cách bán hàng hiệu quả để lựa chọn vận dụng cho dự án kinh doanh của nhóm.</a:t>
            </a:r>
            <a:endParaRPr lang="en-US" sz="6000" dirty="0">
              <a:solidFill>
                <a:srgbClr val="F7A9BD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285" y="2897294"/>
            <a:ext cx="10263840" cy="82106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8400" y="342900"/>
            <a:ext cx="5342168" cy="1985159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371600"/>
            <a:r>
              <a:rPr lang="en-US" sz="12000" b="1" dirty="0" err="1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Về</a:t>
            </a:r>
            <a:r>
              <a:rPr lang="en-US" sz="12000" b="1" dirty="0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12000" b="1" dirty="0" err="1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nhà</a:t>
            </a:r>
            <a:r>
              <a:rPr lang="en-US" sz="12000" b="1" dirty="0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8138" y="6795949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80156" y="6639068"/>
            <a:ext cx="19980453" cy="712526"/>
            <a:chOff x="0" y="0"/>
            <a:chExt cx="5262341" cy="1876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87661"/>
            </a:xfrm>
            <a:custGeom>
              <a:avLst/>
              <a:gdLst/>
              <a:ahLst/>
              <a:cxnLst/>
              <a:rect l="l" t="t" r="r" b="b"/>
              <a:pathLst>
                <a:path w="5262342" h="187661">
                  <a:moveTo>
                    <a:pt x="0" y="0"/>
                  </a:moveTo>
                  <a:lnTo>
                    <a:pt x="5262342" y="0"/>
                  </a:lnTo>
                  <a:lnTo>
                    <a:pt x="5262342" y="187661"/>
                  </a:lnTo>
                  <a:lnTo>
                    <a:pt x="0" y="187661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22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22380" y="1239401"/>
            <a:ext cx="10643240" cy="7197491"/>
          </a:xfrm>
          <a:custGeom>
            <a:avLst/>
            <a:gdLst/>
            <a:ahLst/>
            <a:cxnLst/>
            <a:rect l="l" t="t" r="r" b="b"/>
            <a:pathLst>
              <a:path w="10643240" h="7197491">
                <a:moveTo>
                  <a:pt x="0" y="0"/>
                </a:moveTo>
                <a:lnTo>
                  <a:pt x="10643240" y="0"/>
                </a:lnTo>
                <a:lnTo>
                  <a:pt x="10643240" y="7197490"/>
                </a:lnTo>
                <a:lnTo>
                  <a:pt x="0" y="7197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213775" y="8655966"/>
            <a:ext cx="6901132" cy="4114800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0" y="0"/>
                </a:moveTo>
                <a:lnTo>
                  <a:pt x="6901132" y="0"/>
                </a:lnTo>
                <a:lnTo>
                  <a:pt x="69011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642115" y="1028700"/>
            <a:ext cx="4616886" cy="4114800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7" y="0"/>
                </a:lnTo>
                <a:lnTo>
                  <a:pt x="46168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22845" y="2988945"/>
            <a:ext cx="3363167" cy="2728369"/>
          </a:xfrm>
          <a:custGeom>
            <a:avLst/>
            <a:gdLst/>
            <a:ahLst/>
            <a:cxnLst/>
            <a:rect l="l" t="t" r="r" b="b"/>
            <a:pathLst>
              <a:path w="3363167" h="2728369">
                <a:moveTo>
                  <a:pt x="0" y="0"/>
                </a:moveTo>
                <a:lnTo>
                  <a:pt x="3363167" y="0"/>
                </a:lnTo>
                <a:lnTo>
                  <a:pt x="3363167" y="2728369"/>
                </a:lnTo>
                <a:lnTo>
                  <a:pt x="0" y="2728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380145" y="4581668"/>
            <a:ext cx="2340292" cy="4114800"/>
          </a:xfrm>
          <a:custGeom>
            <a:avLst/>
            <a:gdLst/>
            <a:ahLst/>
            <a:cxnLst/>
            <a:rect l="l" t="t" r="r" b="b"/>
            <a:pathLst>
              <a:path w="2340292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75151" y="7010923"/>
            <a:ext cx="1295463" cy="1616803"/>
          </a:xfrm>
          <a:custGeom>
            <a:avLst/>
            <a:gdLst/>
            <a:ahLst/>
            <a:cxnLst/>
            <a:rect l="l" t="t" r="r" b="b"/>
            <a:pathLst>
              <a:path w="1295463" h="1616803">
                <a:moveTo>
                  <a:pt x="0" y="0"/>
                </a:moveTo>
                <a:lnTo>
                  <a:pt x="1295463" y="0"/>
                </a:lnTo>
                <a:lnTo>
                  <a:pt x="1295463" y="1616802"/>
                </a:lnTo>
                <a:lnTo>
                  <a:pt x="0" y="16168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42041" y="3373419"/>
            <a:ext cx="4310075" cy="7243824"/>
          </a:xfrm>
          <a:custGeom>
            <a:avLst/>
            <a:gdLst/>
            <a:ahLst/>
            <a:cxnLst/>
            <a:rect l="l" t="t" r="r" b="b"/>
            <a:pathLst>
              <a:path w="4310075" h="7243824">
                <a:moveTo>
                  <a:pt x="0" y="0"/>
                </a:moveTo>
                <a:lnTo>
                  <a:pt x="4310075" y="0"/>
                </a:lnTo>
                <a:lnTo>
                  <a:pt x="4310075" y="7243824"/>
                </a:lnTo>
                <a:lnTo>
                  <a:pt x="0" y="7243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422882" y="212970"/>
            <a:ext cx="2371827" cy="2371827"/>
          </a:xfrm>
          <a:custGeom>
            <a:avLst/>
            <a:gdLst/>
            <a:ahLst/>
            <a:cxnLst/>
            <a:rect l="l" t="t" r="r" b="b"/>
            <a:pathLst>
              <a:path w="2371827" h="2371827">
                <a:moveTo>
                  <a:pt x="0" y="0"/>
                </a:moveTo>
                <a:lnTo>
                  <a:pt x="2371828" y="0"/>
                </a:lnTo>
                <a:lnTo>
                  <a:pt x="2371828" y="2371828"/>
                </a:lnTo>
                <a:lnTo>
                  <a:pt x="0" y="23718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1463338" y="2301240"/>
            <a:ext cx="1743075" cy="1100138"/>
            <a:chOff x="0" y="0"/>
            <a:chExt cx="2324100" cy="1466850"/>
          </a:xfrm>
        </p:grpSpPr>
        <p:sp>
          <p:nvSpPr>
            <p:cNvPr id="17" name="Freeform 17"/>
            <p:cNvSpPr/>
            <p:nvPr/>
          </p:nvSpPr>
          <p:spPr>
            <a:xfrm>
              <a:off x="48260" y="46990"/>
              <a:ext cx="2232660" cy="1370330"/>
            </a:xfrm>
            <a:custGeom>
              <a:avLst/>
              <a:gdLst/>
              <a:ahLst/>
              <a:cxnLst/>
              <a:rect l="l" t="t" r="r" b="b"/>
              <a:pathLst>
                <a:path w="2232660" h="1370330">
                  <a:moveTo>
                    <a:pt x="27940" y="370840"/>
                  </a:moveTo>
                  <a:cubicBezTo>
                    <a:pt x="320040" y="184150"/>
                    <a:pt x="353060" y="167640"/>
                    <a:pt x="420370" y="144780"/>
                  </a:cubicBezTo>
                  <a:cubicBezTo>
                    <a:pt x="535940" y="105410"/>
                    <a:pt x="764540" y="54610"/>
                    <a:pt x="902970" y="30480"/>
                  </a:cubicBezTo>
                  <a:cubicBezTo>
                    <a:pt x="1005840" y="13970"/>
                    <a:pt x="1084580" y="6350"/>
                    <a:pt x="1172210" y="3810"/>
                  </a:cubicBezTo>
                  <a:cubicBezTo>
                    <a:pt x="1256030" y="1270"/>
                    <a:pt x="1342390" y="0"/>
                    <a:pt x="1417320" y="12700"/>
                  </a:cubicBezTo>
                  <a:cubicBezTo>
                    <a:pt x="1485900" y="25400"/>
                    <a:pt x="1554480" y="45720"/>
                    <a:pt x="1607820" y="73660"/>
                  </a:cubicBezTo>
                  <a:cubicBezTo>
                    <a:pt x="1652270" y="96520"/>
                    <a:pt x="1692910" y="125730"/>
                    <a:pt x="1722120" y="158750"/>
                  </a:cubicBezTo>
                  <a:cubicBezTo>
                    <a:pt x="1748790" y="189230"/>
                    <a:pt x="1765300" y="226060"/>
                    <a:pt x="1779270" y="262890"/>
                  </a:cubicBezTo>
                  <a:cubicBezTo>
                    <a:pt x="1791970" y="298450"/>
                    <a:pt x="1800860" y="336550"/>
                    <a:pt x="1802130" y="375920"/>
                  </a:cubicBezTo>
                  <a:cubicBezTo>
                    <a:pt x="1804670" y="421640"/>
                    <a:pt x="1803400" y="476250"/>
                    <a:pt x="1788160" y="521970"/>
                  </a:cubicBezTo>
                  <a:cubicBezTo>
                    <a:pt x="1772920" y="567690"/>
                    <a:pt x="1741170" y="614680"/>
                    <a:pt x="1710690" y="652780"/>
                  </a:cubicBezTo>
                  <a:cubicBezTo>
                    <a:pt x="1684020" y="687070"/>
                    <a:pt x="1652270" y="715010"/>
                    <a:pt x="1620520" y="740410"/>
                  </a:cubicBezTo>
                  <a:cubicBezTo>
                    <a:pt x="1590040" y="764540"/>
                    <a:pt x="1562100" y="787400"/>
                    <a:pt x="1524000" y="802640"/>
                  </a:cubicBezTo>
                  <a:cubicBezTo>
                    <a:pt x="1479550" y="820420"/>
                    <a:pt x="1410970" y="840740"/>
                    <a:pt x="1369060" y="834390"/>
                  </a:cubicBezTo>
                  <a:cubicBezTo>
                    <a:pt x="1337310" y="830580"/>
                    <a:pt x="1314450" y="815340"/>
                    <a:pt x="1291590" y="793750"/>
                  </a:cubicBezTo>
                  <a:cubicBezTo>
                    <a:pt x="1263650" y="765810"/>
                    <a:pt x="1228090" y="718820"/>
                    <a:pt x="1220470" y="675640"/>
                  </a:cubicBezTo>
                  <a:cubicBezTo>
                    <a:pt x="1212850" y="628650"/>
                    <a:pt x="1225550" y="558800"/>
                    <a:pt x="1253490" y="521970"/>
                  </a:cubicBezTo>
                  <a:cubicBezTo>
                    <a:pt x="1281430" y="483870"/>
                    <a:pt x="1338580" y="459740"/>
                    <a:pt x="1386840" y="449580"/>
                  </a:cubicBezTo>
                  <a:cubicBezTo>
                    <a:pt x="1440180" y="438150"/>
                    <a:pt x="1499870" y="443230"/>
                    <a:pt x="1560830" y="463550"/>
                  </a:cubicBezTo>
                  <a:cubicBezTo>
                    <a:pt x="1643380" y="488950"/>
                    <a:pt x="1760220" y="576580"/>
                    <a:pt x="1828800" y="619760"/>
                  </a:cubicBezTo>
                  <a:cubicBezTo>
                    <a:pt x="1871980" y="648970"/>
                    <a:pt x="1901190" y="668020"/>
                    <a:pt x="1934210" y="695960"/>
                  </a:cubicBezTo>
                  <a:cubicBezTo>
                    <a:pt x="1967230" y="723900"/>
                    <a:pt x="1995170" y="750570"/>
                    <a:pt x="2026920" y="786130"/>
                  </a:cubicBezTo>
                  <a:cubicBezTo>
                    <a:pt x="2067560" y="830580"/>
                    <a:pt x="2122170" y="899160"/>
                    <a:pt x="2151380" y="946150"/>
                  </a:cubicBezTo>
                  <a:cubicBezTo>
                    <a:pt x="2169160" y="976630"/>
                    <a:pt x="2178050" y="994410"/>
                    <a:pt x="2189480" y="1027430"/>
                  </a:cubicBezTo>
                  <a:cubicBezTo>
                    <a:pt x="2204720" y="1073150"/>
                    <a:pt x="2217420" y="1141730"/>
                    <a:pt x="2222500" y="1192530"/>
                  </a:cubicBezTo>
                  <a:cubicBezTo>
                    <a:pt x="2226310" y="1236980"/>
                    <a:pt x="2232660" y="1289050"/>
                    <a:pt x="2222500" y="1318260"/>
                  </a:cubicBezTo>
                  <a:cubicBezTo>
                    <a:pt x="2217420" y="1334770"/>
                    <a:pt x="2205990" y="1347470"/>
                    <a:pt x="2194560" y="1355090"/>
                  </a:cubicBezTo>
                  <a:cubicBezTo>
                    <a:pt x="2181860" y="1363980"/>
                    <a:pt x="2164080" y="1370330"/>
                    <a:pt x="2148840" y="1369060"/>
                  </a:cubicBezTo>
                  <a:cubicBezTo>
                    <a:pt x="2129790" y="1366520"/>
                    <a:pt x="2099310" y="1350010"/>
                    <a:pt x="2089150" y="1333500"/>
                  </a:cubicBezTo>
                  <a:cubicBezTo>
                    <a:pt x="2078990" y="1315720"/>
                    <a:pt x="2078990" y="1281430"/>
                    <a:pt x="2085340" y="1263650"/>
                  </a:cubicBezTo>
                  <a:cubicBezTo>
                    <a:pt x="2090420" y="1248410"/>
                    <a:pt x="2104390" y="1235710"/>
                    <a:pt x="2117090" y="1229360"/>
                  </a:cubicBezTo>
                  <a:cubicBezTo>
                    <a:pt x="2131060" y="1221740"/>
                    <a:pt x="2148840" y="1217930"/>
                    <a:pt x="2164080" y="1221740"/>
                  </a:cubicBezTo>
                  <a:cubicBezTo>
                    <a:pt x="2183130" y="1225550"/>
                    <a:pt x="2209800" y="1245870"/>
                    <a:pt x="2219960" y="1263650"/>
                  </a:cubicBezTo>
                  <a:cubicBezTo>
                    <a:pt x="2227580" y="1276350"/>
                    <a:pt x="2228850" y="1295400"/>
                    <a:pt x="2225040" y="1310640"/>
                  </a:cubicBezTo>
                  <a:cubicBezTo>
                    <a:pt x="2218690" y="1328420"/>
                    <a:pt x="2197100" y="1355090"/>
                    <a:pt x="2180590" y="1362710"/>
                  </a:cubicBezTo>
                  <a:cubicBezTo>
                    <a:pt x="2165350" y="1370330"/>
                    <a:pt x="2147570" y="1370330"/>
                    <a:pt x="2132330" y="1366520"/>
                  </a:cubicBezTo>
                  <a:cubicBezTo>
                    <a:pt x="2118360" y="1361440"/>
                    <a:pt x="2103120" y="1351280"/>
                    <a:pt x="2094230" y="1339850"/>
                  </a:cubicBezTo>
                  <a:cubicBezTo>
                    <a:pt x="2084070" y="1327150"/>
                    <a:pt x="2082800" y="1315720"/>
                    <a:pt x="2078990" y="1295400"/>
                  </a:cubicBezTo>
                  <a:cubicBezTo>
                    <a:pt x="2070100" y="1250950"/>
                    <a:pt x="2078990" y="1143000"/>
                    <a:pt x="2063750" y="1084580"/>
                  </a:cubicBezTo>
                  <a:cubicBezTo>
                    <a:pt x="2051050" y="1037590"/>
                    <a:pt x="2035810" y="1005840"/>
                    <a:pt x="2009140" y="965200"/>
                  </a:cubicBezTo>
                  <a:cubicBezTo>
                    <a:pt x="1973580" y="913130"/>
                    <a:pt x="1921510" y="857250"/>
                    <a:pt x="1856740" y="806450"/>
                  </a:cubicBezTo>
                  <a:cubicBezTo>
                    <a:pt x="1771650" y="737870"/>
                    <a:pt x="1615440" y="640080"/>
                    <a:pt x="1527810" y="609600"/>
                  </a:cubicBezTo>
                  <a:cubicBezTo>
                    <a:pt x="1474470" y="591820"/>
                    <a:pt x="1416050" y="576580"/>
                    <a:pt x="1391920" y="593090"/>
                  </a:cubicBezTo>
                  <a:cubicBezTo>
                    <a:pt x="1371600" y="607060"/>
                    <a:pt x="1361440" y="664210"/>
                    <a:pt x="1372870" y="680720"/>
                  </a:cubicBezTo>
                  <a:cubicBezTo>
                    <a:pt x="1384300" y="695960"/>
                    <a:pt x="1430020" y="695960"/>
                    <a:pt x="1456690" y="690880"/>
                  </a:cubicBezTo>
                  <a:cubicBezTo>
                    <a:pt x="1483360" y="685800"/>
                    <a:pt x="1508760" y="664210"/>
                    <a:pt x="1532890" y="646430"/>
                  </a:cubicBezTo>
                  <a:cubicBezTo>
                    <a:pt x="1558290" y="628650"/>
                    <a:pt x="1583690" y="607060"/>
                    <a:pt x="1605280" y="582930"/>
                  </a:cubicBezTo>
                  <a:cubicBezTo>
                    <a:pt x="1628140" y="558800"/>
                    <a:pt x="1652270" y="532130"/>
                    <a:pt x="1664970" y="501650"/>
                  </a:cubicBezTo>
                  <a:cubicBezTo>
                    <a:pt x="1677670" y="471170"/>
                    <a:pt x="1680210" y="434340"/>
                    <a:pt x="1677670" y="396240"/>
                  </a:cubicBezTo>
                  <a:cubicBezTo>
                    <a:pt x="1676400" y="351790"/>
                    <a:pt x="1666240" y="284480"/>
                    <a:pt x="1644650" y="247650"/>
                  </a:cubicBezTo>
                  <a:cubicBezTo>
                    <a:pt x="1626870" y="217170"/>
                    <a:pt x="1601470" y="200660"/>
                    <a:pt x="1569720" y="181610"/>
                  </a:cubicBezTo>
                  <a:cubicBezTo>
                    <a:pt x="1527810" y="158750"/>
                    <a:pt x="1470660" y="139700"/>
                    <a:pt x="1412240" y="129540"/>
                  </a:cubicBezTo>
                  <a:cubicBezTo>
                    <a:pt x="1343660" y="116840"/>
                    <a:pt x="1262380" y="116840"/>
                    <a:pt x="1183640" y="119380"/>
                  </a:cubicBezTo>
                  <a:cubicBezTo>
                    <a:pt x="1101090" y="121920"/>
                    <a:pt x="1026160" y="129540"/>
                    <a:pt x="929640" y="146050"/>
                  </a:cubicBezTo>
                  <a:cubicBezTo>
                    <a:pt x="798830" y="167640"/>
                    <a:pt x="577850" y="218440"/>
                    <a:pt x="469900" y="255270"/>
                  </a:cubicBezTo>
                  <a:cubicBezTo>
                    <a:pt x="408940" y="276860"/>
                    <a:pt x="383540" y="289560"/>
                    <a:pt x="330200" y="318770"/>
                  </a:cubicBezTo>
                  <a:cubicBezTo>
                    <a:pt x="256540" y="359410"/>
                    <a:pt x="118110" y="476250"/>
                    <a:pt x="72390" y="486410"/>
                  </a:cubicBezTo>
                  <a:cubicBezTo>
                    <a:pt x="58420" y="488950"/>
                    <a:pt x="52070" y="487680"/>
                    <a:pt x="43180" y="482600"/>
                  </a:cubicBezTo>
                  <a:cubicBezTo>
                    <a:pt x="30480" y="477520"/>
                    <a:pt x="15240" y="466090"/>
                    <a:pt x="8890" y="453390"/>
                  </a:cubicBezTo>
                  <a:cubicBezTo>
                    <a:pt x="2540" y="440690"/>
                    <a:pt x="0" y="421640"/>
                    <a:pt x="2540" y="408940"/>
                  </a:cubicBezTo>
                  <a:cubicBezTo>
                    <a:pt x="6350" y="394970"/>
                    <a:pt x="27940" y="370840"/>
                    <a:pt x="27940" y="3708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092112" y="3458528"/>
            <a:ext cx="184785" cy="189548"/>
            <a:chOff x="0" y="0"/>
            <a:chExt cx="246380" cy="252730"/>
          </a:xfrm>
        </p:grpSpPr>
        <p:sp>
          <p:nvSpPr>
            <p:cNvPr id="19" name="Freeform 19"/>
            <p:cNvSpPr/>
            <p:nvPr/>
          </p:nvSpPr>
          <p:spPr>
            <a:xfrm>
              <a:off x="43180" y="49530"/>
              <a:ext cx="149860" cy="153670"/>
            </a:xfrm>
            <a:custGeom>
              <a:avLst/>
              <a:gdLst/>
              <a:ahLst/>
              <a:cxnLst/>
              <a:rect l="l" t="t" r="r" b="b"/>
              <a:pathLst>
                <a:path w="149860" h="153670">
                  <a:moveTo>
                    <a:pt x="149860" y="53340"/>
                  </a:moveTo>
                  <a:cubicBezTo>
                    <a:pt x="146050" y="106680"/>
                    <a:pt x="123190" y="135890"/>
                    <a:pt x="107950" y="144780"/>
                  </a:cubicBezTo>
                  <a:cubicBezTo>
                    <a:pt x="96520" y="152400"/>
                    <a:pt x="85090" y="153670"/>
                    <a:pt x="72390" y="151130"/>
                  </a:cubicBezTo>
                  <a:cubicBezTo>
                    <a:pt x="53340" y="148590"/>
                    <a:pt x="21590" y="133350"/>
                    <a:pt x="11430" y="115570"/>
                  </a:cubicBezTo>
                  <a:cubicBezTo>
                    <a:pt x="0" y="96520"/>
                    <a:pt x="1270" y="62230"/>
                    <a:pt x="7620" y="44450"/>
                  </a:cubicBezTo>
                  <a:cubicBezTo>
                    <a:pt x="11430" y="31750"/>
                    <a:pt x="20320" y="22860"/>
                    <a:pt x="29210" y="15240"/>
                  </a:cubicBezTo>
                  <a:cubicBezTo>
                    <a:pt x="39370" y="8890"/>
                    <a:pt x="49530" y="1270"/>
                    <a:pt x="62230" y="1270"/>
                  </a:cubicBezTo>
                  <a:cubicBezTo>
                    <a:pt x="81280" y="0"/>
                    <a:pt x="130810" y="21590"/>
                    <a:pt x="130810" y="215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36858" y="5820728"/>
            <a:ext cx="902970" cy="1463992"/>
            <a:chOff x="0" y="0"/>
            <a:chExt cx="1203960" cy="1951990"/>
          </a:xfrm>
        </p:grpSpPr>
        <p:sp>
          <p:nvSpPr>
            <p:cNvPr id="21" name="Freeform 21"/>
            <p:cNvSpPr/>
            <p:nvPr/>
          </p:nvSpPr>
          <p:spPr>
            <a:xfrm>
              <a:off x="39370" y="45720"/>
              <a:ext cx="1115060" cy="1855470"/>
            </a:xfrm>
            <a:custGeom>
              <a:avLst/>
              <a:gdLst/>
              <a:ahLst/>
              <a:cxnLst/>
              <a:rect l="l" t="t" r="r" b="b"/>
              <a:pathLst>
                <a:path w="1115060" h="1855470">
                  <a:moveTo>
                    <a:pt x="177800" y="80010"/>
                  </a:moveTo>
                  <a:cubicBezTo>
                    <a:pt x="146050" y="304800"/>
                    <a:pt x="142240" y="417830"/>
                    <a:pt x="139700" y="509270"/>
                  </a:cubicBezTo>
                  <a:cubicBezTo>
                    <a:pt x="137160" y="594360"/>
                    <a:pt x="127000" y="698500"/>
                    <a:pt x="137160" y="756920"/>
                  </a:cubicBezTo>
                  <a:cubicBezTo>
                    <a:pt x="143510" y="789940"/>
                    <a:pt x="153670" y="808990"/>
                    <a:pt x="166370" y="831850"/>
                  </a:cubicBezTo>
                  <a:cubicBezTo>
                    <a:pt x="179070" y="855980"/>
                    <a:pt x="195580" y="878840"/>
                    <a:pt x="214630" y="897890"/>
                  </a:cubicBezTo>
                  <a:cubicBezTo>
                    <a:pt x="233680" y="918210"/>
                    <a:pt x="247650" y="935990"/>
                    <a:pt x="276860" y="949960"/>
                  </a:cubicBezTo>
                  <a:cubicBezTo>
                    <a:pt x="328930" y="974090"/>
                    <a:pt x="434340" y="984250"/>
                    <a:pt x="511810" y="993140"/>
                  </a:cubicBezTo>
                  <a:cubicBezTo>
                    <a:pt x="586740" y="1000760"/>
                    <a:pt x="688340" y="1022350"/>
                    <a:pt x="736600" y="1000760"/>
                  </a:cubicBezTo>
                  <a:cubicBezTo>
                    <a:pt x="768350" y="988060"/>
                    <a:pt x="797560" y="953770"/>
                    <a:pt x="797560" y="930910"/>
                  </a:cubicBezTo>
                  <a:cubicBezTo>
                    <a:pt x="797560" y="909320"/>
                    <a:pt x="759460" y="864870"/>
                    <a:pt x="745490" y="868680"/>
                  </a:cubicBezTo>
                  <a:cubicBezTo>
                    <a:pt x="725170" y="875030"/>
                    <a:pt x="722630" y="1014730"/>
                    <a:pt x="718820" y="1093470"/>
                  </a:cubicBezTo>
                  <a:cubicBezTo>
                    <a:pt x="713740" y="1179830"/>
                    <a:pt x="703580" y="1292860"/>
                    <a:pt x="720090" y="1366520"/>
                  </a:cubicBezTo>
                  <a:cubicBezTo>
                    <a:pt x="734060" y="1423670"/>
                    <a:pt x="762000" y="1468120"/>
                    <a:pt x="788670" y="1507490"/>
                  </a:cubicBezTo>
                  <a:cubicBezTo>
                    <a:pt x="811530" y="1543050"/>
                    <a:pt x="831850" y="1567180"/>
                    <a:pt x="868680" y="1597660"/>
                  </a:cubicBezTo>
                  <a:cubicBezTo>
                    <a:pt x="923290" y="1642110"/>
                    <a:pt x="1069340" y="1691640"/>
                    <a:pt x="1099820" y="1731010"/>
                  </a:cubicBezTo>
                  <a:cubicBezTo>
                    <a:pt x="1112520" y="1748790"/>
                    <a:pt x="1115060" y="1762760"/>
                    <a:pt x="1113790" y="1779270"/>
                  </a:cubicBezTo>
                  <a:cubicBezTo>
                    <a:pt x="1113790" y="1794510"/>
                    <a:pt x="1108710" y="1813560"/>
                    <a:pt x="1096010" y="1824990"/>
                  </a:cubicBezTo>
                  <a:cubicBezTo>
                    <a:pt x="1082040" y="1840230"/>
                    <a:pt x="1049020" y="1854200"/>
                    <a:pt x="1029970" y="1854200"/>
                  </a:cubicBezTo>
                  <a:cubicBezTo>
                    <a:pt x="1012190" y="1854200"/>
                    <a:pt x="995680" y="1844040"/>
                    <a:pt x="984250" y="1833880"/>
                  </a:cubicBezTo>
                  <a:cubicBezTo>
                    <a:pt x="972820" y="1823720"/>
                    <a:pt x="962660" y="1805940"/>
                    <a:pt x="960120" y="1790700"/>
                  </a:cubicBezTo>
                  <a:cubicBezTo>
                    <a:pt x="956310" y="1775460"/>
                    <a:pt x="957580" y="1755140"/>
                    <a:pt x="966470" y="1741170"/>
                  </a:cubicBezTo>
                  <a:cubicBezTo>
                    <a:pt x="976630" y="1724660"/>
                    <a:pt x="1004570" y="1701800"/>
                    <a:pt x="1026160" y="1699260"/>
                  </a:cubicBezTo>
                  <a:cubicBezTo>
                    <a:pt x="1047750" y="1696720"/>
                    <a:pt x="1080770" y="1708150"/>
                    <a:pt x="1094740" y="1724660"/>
                  </a:cubicBezTo>
                  <a:cubicBezTo>
                    <a:pt x="1108710" y="1741170"/>
                    <a:pt x="1115060" y="1775460"/>
                    <a:pt x="1111250" y="1795780"/>
                  </a:cubicBezTo>
                  <a:cubicBezTo>
                    <a:pt x="1108710" y="1812290"/>
                    <a:pt x="1098550" y="1827530"/>
                    <a:pt x="1084580" y="1837690"/>
                  </a:cubicBezTo>
                  <a:cubicBezTo>
                    <a:pt x="1068070" y="1849120"/>
                    <a:pt x="1042670" y="1855470"/>
                    <a:pt x="1013460" y="1850390"/>
                  </a:cubicBezTo>
                  <a:cubicBezTo>
                    <a:pt x="953770" y="1840230"/>
                    <a:pt x="829310" y="1757680"/>
                    <a:pt x="767080" y="1704340"/>
                  </a:cubicBezTo>
                  <a:cubicBezTo>
                    <a:pt x="720090" y="1664970"/>
                    <a:pt x="690880" y="1620520"/>
                    <a:pt x="661670" y="1578610"/>
                  </a:cubicBezTo>
                  <a:cubicBezTo>
                    <a:pt x="637540" y="1543050"/>
                    <a:pt x="618490" y="1507490"/>
                    <a:pt x="603250" y="1473200"/>
                  </a:cubicBezTo>
                  <a:cubicBezTo>
                    <a:pt x="590550" y="1441450"/>
                    <a:pt x="581660" y="1413510"/>
                    <a:pt x="575310" y="1381760"/>
                  </a:cubicBezTo>
                  <a:cubicBezTo>
                    <a:pt x="567690" y="1347470"/>
                    <a:pt x="565150" y="1316990"/>
                    <a:pt x="563880" y="1271270"/>
                  </a:cubicBezTo>
                  <a:cubicBezTo>
                    <a:pt x="562610" y="1195070"/>
                    <a:pt x="561340" y="1057910"/>
                    <a:pt x="579120" y="969010"/>
                  </a:cubicBezTo>
                  <a:cubicBezTo>
                    <a:pt x="593090" y="896620"/>
                    <a:pt x="613410" y="815340"/>
                    <a:pt x="646430" y="774700"/>
                  </a:cubicBezTo>
                  <a:cubicBezTo>
                    <a:pt x="668020" y="748030"/>
                    <a:pt x="694690" y="734060"/>
                    <a:pt x="723900" y="726440"/>
                  </a:cubicBezTo>
                  <a:cubicBezTo>
                    <a:pt x="754380" y="718820"/>
                    <a:pt x="793750" y="720090"/>
                    <a:pt x="825500" y="731520"/>
                  </a:cubicBezTo>
                  <a:cubicBezTo>
                    <a:pt x="855980" y="742950"/>
                    <a:pt x="890270" y="768350"/>
                    <a:pt x="910590" y="795020"/>
                  </a:cubicBezTo>
                  <a:cubicBezTo>
                    <a:pt x="929640" y="821690"/>
                    <a:pt x="938530" y="857250"/>
                    <a:pt x="942340" y="891540"/>
                  </a:cubicBezTo>
                  <a:cubicBezTo>
                    <a:pt x="944880" y="930910"/>
                    <a:pt x="935990" y="981710"/>
                    <a:pt x="924560" y="1016000"/>
                  </a:cubicBezTo>
                  <a:cubicBezTo>
                    <a:pt x="915670" y="1042670"/>
                    <a:pt x="902970" y="1065530"/>
                    <a:pt x="885190" y="1083310"/>
                  </a:cubicBezTo>
                  <a:cubicBezTo>
                    <a:pt x="866140" y="1101090"/>
                    <a:pt x="839470" y="1113790"/>
                    <a:pt x="815340" y="1122680"/>
                  </a:cubicBezTo>
                  <a:cubicBezTo>
                    <a:pt x="789940" y="1130300"/>
                    <a:pt x="770890" y="1130300"/>
                    <a:pt x="732790" y="1131570"/>
                  </a:cubicBezTo>
                  <a:cubicBezTo>
                    <a:pt x="652780" y="1132840"/>
                    <a:pt x="453390" y="1121410"/>
                    <a:pt x="355600" y="1102360"/>
                  </a:cubicBezTo>
                  <a:cubicBezTo>
                    <a:pt x="289560" y="1089660"/>
                    <a:pt x="238760" y="1076960"/>
                    <a:pt x="194310" y="1052830"/>
                  </a:cubicBezTo>
                  <a:cubicBezTo>
                    <a:pt x="158750" y="1031240"/>
                    <a:pt x="132080" y="1002030"/>
                    <a:pt x="106680" y="971550"/>
                  </a:cubicBezTo>
                  <a:cubicBezTo>
                    <a:pt x="81280" y="942340"/>
                    <a:pt x="60960" y="908050"/>
                    <a:pt x="44450" y="873760"/>
                  </a:cubicBezTo>
                  <a:cubicBezTo>
                    <a:pt x="29210" y="836930"/>
                    <a:pt x="19050" y="808990"/>
                    <a:pt x="11430" y="758190"/>
                  </a:cubicBezTo>
                  <a:cubicBezTo>
                    <a:pt x="0" y="665480"/>
                    <a:pt x="11430" y="481330"/>
                    <a:pt x="16510" y="358140"/>
                  </a:cubicBezTo>
                  <a:cubicBezTo>
                    <a:pt x="22860" y="251460"/>
                    <a:pt x="21590" y="116840"/>
                    <a:pt x="43180" y="60960"/>
                  </a:cubicBezTo>
                  <a:cubicBezTo>
                    <a:pt x="53340" y="34290"/>
                    <a:pt x="64770" y="17780"/>
                    <a:pt x="80010" y="8890"/>
                  </a:cubicBezTo>
                  <a:cubicBezTo>
                    <a:pt x="93980" y="1270"/>
                    <a:pt x="113030" y="0"/>
                    <a:pt x="128270" y="5080"/>
                  </a:cubicBezTo>
                  <a:cubicBezTo>
                    <a:pt x="142240" y="8890"/>
                    <a:pt x="158750" y="20320"/>
                    <a:pt x="167640" y="33020"/>
                  </a:cubicBezTo>
                  <a:cubicBezTo>
                    <a:pt x="175260" y="45720"/>
                    <a:pt x="177800" y="80010"/>
                    <a:pt x="177800" y="800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388418" y="7093268"/>
            <a:ext cx="189548" cy="184785"/>
            <a:chOff x="0" y="0"/>
            <a:chExt cx="252730" cy="246380"/>
          </a:xfrm>
        </p:grpSpPr>
        <p:sp>
          <p:nvSpPr>
            <p:cNvPr id="23" name="Freeform 23"/>
            <p:cNvSpPr/>
            <p:nvPr/>
          </p:nvSpPr>
          <p:spPr>
            <a:xfrm>
              <a:off x="50800" y="49530"/>
              <a:ext cx="148590" cy="153670"/>
            </a:xfrm>
            <a:custGeom>
              <a:avLst/>
              <a:gdLst/>
              <a:ahLst/>
              <a:cxnLst/>
              <a:rect l="l" t="t" r="r" b="b"/>
              <a:pathLst>
                <a:path w="148590" h="153670">
                  <a:moveTo>
                    <a:pt x="148590" y="53340"/>
                  </a:moveTo>
                  <a:cubicBezTo>
                    <a:pt x="146050" y="106680"/>
                    <a:pt x="127000" y="137160"/>
                    <a:pt x="107950" y="144780"/>
                  </a:cubicBezTo>
                  <a:cubicBezTo>
                    <a:pt x="88900" y="153670"/>
                    <a:pt x="53340" y="148590"/>
                    <a:pt x="36830" y="140970"/>
                  </a:cubicBezTo>
                  <a:cubicBezTo>
                    <a:pt x="25400" y="135890"/>
                    <a:pt x="17780" y="125730"/>
                    <a:pt x="11430" y="115570"/>
                  </a:cubicBezTo>
                  <a:cubicBezTo>
                    <a:pt x="5080" y="105410"/>
                    <a:pt x="0" y="93980"/>
                    <a:pt x="0" y="80010"/>
                  </a:cubicBezTo>
                  <a:cubicBezTo>
                    <a:pt x="1270" y="62230"/>
                    <a:pt x="16510" y="29210"/>
                    <a:pt x="29210" y="15240"/>
                  </a:cubicBezTo>
                  <a:cubicBezTo>
                    <a:pt x="39370" y="6350"/>
                    <a:pt x="49530" y="1270"/>
                    <a:pt x="62230" y="1270"/>
                  </a:cubicBezTo>
                  <a:cubicBezTo>
                    <a:pt x="81280" y="0"/>
                    <a:pt x="130810" y="21590"/>
                    <a:pt x="130810" y="215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19738" y="2628900"/>
            <a:ext cx="581025" cy="514350"/>
            <a:chOff x="0" y="0"/>
            <a:chExt cx="774700" cy="685800"/>
          </a:xfrm>
        </p:grpSpPr>
        <p:sp>
          <p:nvSpPr>
            <p:cNvPr id="25" name="Freeform 25"/>
            <p:cNvSpPr/>
            <p:nvPr/>
          </p:nvSpPr>
          <p:spPr>
            <a:xfrm>
              <a:off x="50800" y="50800"/>
              <a:ext cx="675640" cy="582930"/>
            </a:xfrm>
            <a:custGeom>
              <a:avLst/>
              <a:gdLst/>
              <a:ahLst/>
              <a:cxnLst/>
              <a:rect l="l" t="t" r="r" b="b"/>
              <a:pathLst>
                <a:path w="675640" h="582930">
                  <a:moveTo>
                    <a:pt x="549910" y="565150"/>
                  </a:moveTo>
                  <a:cubicBezTo>
                    <a:pt x="102870" y="151130"/>
                    <a:pt x="110490" y="142240"/>
                    <a:pt x="105410" y="138430"/>
                  </a:cubicBezTo>
                  <a:cubicBezTo>
                    <a:pt x="97790" y="133350"/>
                    <a:pt x="73660" y="147320"/>
                    <a:pt x="58420" y="144780"/>
                  </a:cubicBezTo>
                  <a:cubicBezTo>
                    <a:pt x="44450" y="142240"/>
                    <a:pt x="27940" y="132080"/>
                    <a:pt x="17780" y="121920"/>
                  </a:cubicBezTo>
                  <a:cubicBezTo>
                    <a:pt x="8890" y="110490"/>
                    <a:pt x="0" y="93980"/>
                    <a:pt x="0" y="78740"/>
                  </a:cubicBezTo>
                  <a:cubicBezTo>
                    <a:pt x="0" y="59690"/>
                    <a:pt x="13970" y="29210"/>
                    <a:pt x="27940" y="16510"/>
                  </a:cubicBezTo>
                  <a:cubicBezTo>
                    <a:pt x="39370" y="5080"/>
                    <a:pt x="57150" y="0"/>
                    <a:pt x="71120" y="0"/>
                  </a:cubicBezTo>
                  <a:cubicBezTo>
                    <a:pt x="86360" y="0"/>
                    <a:pt x="104140" y="3810"/>
                    <a:pt x="115570" y="13970"/>
                  </a:cubicBezTo>
                  <a:cubicBezTo>
                    <a:pt x="130810" y="26670"/>
                    <a:pt x="144780" y="57150"/>
                    <a:pt x="146050" y="76200"/>
                  </a:cubicBezTo>
                  <a:cubicBezTo>
                    <a:pt x="146050" y="91440"/>
                    <a:pt x="139700" y="107950"/>
                    <a:pt x="129540" y="119380"/>
                  </a:cubicBezTo>
                  <a:cubicBezTo>
                    <a:pt x="116840" y="133350"/>
                    <a:pt x="86360" y="147320"/>
                    <a:pt x="66040" y="146050"/>
                  </a:cubicBezTo>
                  <a:cubicBezTo>
                    <a:pt x="46990" y="143510"/>
                    <a:pt x="19050" y="125730"/>
                    <a:pt x="8890" y="109220"/>
                  </a:cubicBezTo>
                  <a:cubicBezTo>
                    <a:pt x="0" y="91440"/>
                    <a:pt x="1270" y="58420"/>
                    <a:pt x="7620" y="40640"/>
                  </a:cubicBezTo>
                  <a:cubicBezTo>
                    <a:pt x="13970" y="25400"/>
                    <a:pt x="24130" y="12700"/>
                    <a:pt x="40640" y="7620"/>
                  </a:cubicBezTo>
                  <a:cubicBezTo>
                    <a:pt x="72390" y="0"/>
                    <a:pt x="156210" y="29210"/>
                    <a:pt x="195580" y="48260"/>
                  </a:cubicBezTo>
                  <a:cubicBezTo>
                    <a:pt x="220980" y="62230"/>
                    <a:pt x="227330" y="72390"/>
                    <a:pt x="255270" y="96520"/>
                  </a:cubicBezTo>
                  <a:cubicBezTo>
                    <a:pt x="331470" y="160020"/>
                    <a:pt x="617220" y="394970"/>
                    <a:pt x="660400" y="466090"/>
                  </a:cubicBezTo>
                  <a:cubicBezTo>
                    <a:pt x="673100" y="488950"/>
                    <a:pt x="675640" y="501650"/>
                    <a:pt x="673100" y="516890"/>
                  </a:cubicBezTo>
                  <a:cubicBezTo>
                    <a:pt x="671830" y="533400"/>
                    <a:pt x="661670" y="553720"/>
                    <a:pt x="648970" y="563880"/>
                  </a:cubicBezTo>
                  <a:cubicBezTo>
                    <a:pt x="636270" y="575310"/>
                    <a:pt x="615950" y="582930"/>
                    <a:pt x="599440" y="582930"/>
                  </a:cubicBezTo>
                  <a:cubicBezTo>
                    <a:pt x="582930" y="582930"/>
                    <a:pt x="549910" y="565150"/>
                    <a:pt x="549910" y="5651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18785" y="3076575"/>
            <a:ext cx="457200" cy="242888"/>
            <a:chOff x="0" y="0"/>
            <a:chExt cx="609600" cy="323850"/>
          </a:xfrm>
        </p:grpSpPr>
        <p:sp>
          <p:nvSpPr>
            <p:cNvPr id="27" name="Freeform 27"/>
            <p:cNvSpPr/>
            <p:nvPr/>
          </p:nvSpPr>
          <p:spPr>
            <a:xfrm>
              <a:off x="48260" y="48260"/>
              <a:ext cx="516890" cy="226060"/>
            </a:xfrm>
            <a:custGeom>
              <a:avLst/>
              <a:gdLst/>
              <a:ahLst/>
              <a:cxnLst/>
              <a:rect l="l" t="t" r="r" b="b"/>
              <a:pathLst>
                <a:path w="516890" h="226060">
                  <a:moveTo>
                    <a:pt x="420370" y="223520"/>
                  </a:moveTo>
                  <a:cubicBezTo>
                    <a:pt x="163830" y="157480"/>
                    <a:pt x="106680" y="161290"/>
                    <a:pt x="72390" y="153670"/>
                  </a:cubicBezTo>
                  <a:cubicBezTo>
                    <a:pt x="52070" y="148590"/>
                    <a:pt x="39370" y="144780"/>
                    <a:pt x="27940" y="134620"/>
                  </a:cubicBezTo>
                  <a:cubicBezTo>
                    <a:pt x="16510" y="125730"/>
                    <a:pt x="6350" y="107950"/>
                    <a:pt x="2540" y="93980"/>
                  </a:cubicBezTo>
                  <a:cubicBezTo>
                    <a:pt x="0" y="78740"/>
                    <a:pt x="2540" y="59690"/>
                    <a:pt x="8890" y="45720"/>
                  </a:cubicBezTo>
                  <a:cubicBezTo>
                    <a:pt x="15240" y="31750"/>
                    <a:pt x="26670" y="17780"/>
                    <a:pt x="41910" y="11430"/>
                  </a:cubicBezTo>
                  <a:cubicBezTo>
                    <a:pt x="59690" y="3810"/>
                    <a:pt x="95250" y="3810"/>
                    <a:pt x="113030" y="11430"/>
                  </a:cubicBezTo>
                  <a:cubicBezTo>
                    <a:pt x="127000" y="17780"/>
                    <a:pt x="139700" y="33020"/>
                    <a:pt x="146050" y="46990"/>
                  </a:cubicBezTo>
                  <a:cubicBezTo>
                    <a:pt x="152400" y="60960"/>
                    <a:pt x="154940" y="78740"/>
                    <a:pt x="149860" y="95250"/>
                  </a:cubicBezTo>
                  <a:cubicBezTo>
                    <a:pt x="144780" y="113030"/>
                    <a:pt x="123190" y="140970"/>
                    <a:pt x="104140" y="148590"/>
                  </a:cubicBezTo>
                  <a:cubicBezTo>
                    <a:pt x="85090" y="156210"/>
                    <a:pt x="50800" y="149860"/>
                    <a:pt x="34290" y="139700"/>
                  </a:cubicBezTo>
                  <a:cubicBezTo>
                    <a:pt x="20320" y="132080"/>
                    <a:pt x="10160" y="115570"/>
                    <a:pt x="5080" y="101600"/>
                  </a:cubicBezTo>
                  <a:cubicBezTo>
                    <a:pt x="0" y="87630"/>
                    <a:pt x="0" y="67310"/>
                    <a:pt x="5080" y="53340"/>
                  </a:cubicBezTo>
                  <a:cubicBezTo>
                    <a:pt x="10160" y="39370"/>
                    <a:pt x="21590" y="24130"/>
                    <a:pt x="34290" y="15240"/>
                  </a:cubicBezTo>
                  <a:cubicBezTo>
                    <a:pt x="46990" y="6350"/>
                    <a:pt x="60960" y="3810"/>
                    <a:pt x="81280" y="2540"/>
                  </a:cubicBezTo>
                  <a:cubicBezTo>
                    <a:pt x="120650" y="0"/>
                    <a:pt x="193040" y="12700"/>
                    <a:pt x="252730" y="24130"/>
                  </a:cubicBezTo>
                  <a:cubicBezTo>
                    <a:pt x="318770" y="36830"/>
                    <a:pt x="417830" y="57150"/>
                    <a:pt x="459740" y="77470"/>
                  </a:cubicBezTo>
                  <a:cubicBezTo>
                    <a:pt x="481330" y="87630"/>
                    <a:pt x="495300" y="93980"/>
                    <a:pt x="502920" y="109220"/>
                  </a:cubicBezTo>
                  <a:cubicBezTo>
                    <a:pt x="513080" y="125730"/>
                    <a:pt x="516890" y="160020"/>
                    <a:pt x="510540" y="179070"/>
                  </a:cubicBezTo>
                  <a:cubicBezTo>
                    <a:pt x="504190" y="195580"/>
                    <a:pt x="488950" y="210820"/>
                    <a:pt x="473710" y="218440"/>
                  </a:cubicBezTo>
                  <a:cubicBezTo>
                    <a:pt x="458470" y="226060"/>
                    <a:pt x="420370" y="223520"/>
                    <a:pt x="420370" y="2235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144578" y="2600325"/>
            <a:ext cx="257175" cy="445770"/>
            <a:chOff x="0" y="0"/>
            <a:chExt cx="342900" cy="594360"/>
          </a:xfrm>
        </p:grpSpPr>
        <p:sp>
          <p:nvSpPr>
            <p:cNvPr id="29" name="Freeform 29"/>
            <p:cNvSpPr/>
            <p:nvPr/>
          </p:nvSpPr>
          <p:spPr>
            <a:xfrm>
              <a:off x="50800" y="45720"/>
              <a:ext cx="243840" cy="502920"/>
            </a:xfrm>
            <a:custGeom>
              <a:avLst/>
              <a:gdLst/>
              <a:ahLst/>
              <a:cxnLst/>
              <a:rect l="l" t="t" r="r" b="b"/>
              <a:pathLst>
                <a:path w="243840" h="502920">
                  <a:moveTo>
                    <a:pt x="0" y="408940"/>
                  </a:moveTo>
                  <a:cubicBezTo>
                    <a:pt x="133350" y="5080"/>
                    <a:pt x="160020" y="1270"/>
                    <a:pt x="180340" y="5080"/>
                  </a:cubicBezTo>
                  <a:cubicBezTo>
                    <a:pt x="201930" y="8890"/>
                    <a:pt x="228600" y="30480"/>
                    <a:pt x="236220" y="50800"/>
                  </a:cubicBezTo>
                  <a:cubicBezTo>
                    <a:pt x="243840" y="69850"/>
                    <a:pt x="241300" y="104140"/>
                    <a:pt x="229870" y="121920"/>
                  </a:cubicBezTo>
                  <a:cubicBezTo>
                    <a:pt x="218440" y="139700"/>
                    <a:pt x="187960" y="156210"/>
                    <a:pt x="166370" y="156210"/>
                  </a:cubicBezTo>
                  <a:cubicBezTo>
                    <a:pt x="146050" y="157480"/>
                    <a:pt x="115570" y="140970"/>
                    <a:pt x="102870" y="124460"/>
                  </a:cubicBezTo>
                  <a:cubicBezTo>
                    <a:pt x="91440" y="106680"/>
                    <a:pt x="86360" y="72390"/>
                    <a:pt x="93980" y="53340"/>
                  </a:cubicBezTo>
                  <a:cubicBezTo>
                    <a:pt x="101600" y="33020"/>
                    <a:pt x="129540" y="11430"/>
                    <a:pt x="147320" y="6350"/>
                  </a:cubicBezTo>
                  <a:cubicBezTo>
                    <a:pt x="163830" y="0"/>
                    <a:pt x="182880" y="3810"/>
                    <a:pt x="196850" y="10160"/>
                  </a:cubicBezTo>
                  <a:cubicBezTo>
                    <a:pt x="210820" y="16510"/>
                    <a:pt x="224790" y="29210"/>
                    <a:pt x="232410" y="43180"/>
                  </a:cubicBezTo>
                  <a:cubicBezTo>
                    <a:pt x="240030" y="57150"/>
                    <a:pt x="241300" y="72390"/>
                    <a:pt x="241300" y="91440"/>
                  </a:cubicBezTo>
                  <a:cubicBezTo>
                    <a:pt x="241300" y="119380"/>
                    <a:pt x="231140" y="152400"/>
                    <a:pt x="220980" y="194310"/>
                  </a:cubicBezTo>
                  <a:cubicBezTo>
                    <a:pt x="201930" y="265430"/>
                    <a:pt x="161290" y="435610"/>
                    <a:pt x="133350" y="474980"/>
                  </a:cubicBezTo>
                  <a:cubicBezTo>
                    <a:pt x="123190" y="487680"/>
                    <a:pt x="115570" y="491490"/>
                    <a:pt x="104140" y="495300"/>
                  </a:cubicBezTo>
                  <a:cubicBezTo>
                    <a:pt x="88900" y="500380"/>
                    <a:pt x="64770" y="502920"/>
                    <a:pt x="49530" y="496570"/>
                  </a:cubicBezTo>
                  <a:cubicBezTo>
                    <a:pt x="33020" y="491490"/>
                    <a:pt x="16510" y="477520"/>
                    <a:pt x="7620" y="462280"/>
                  </a:cubicBezTo>
                  <a:cubicBezTo>
                    <a:pt x="0" y="447040"/>
                    <a:pt x="0" y="408940"/>
                    <a:pt x="0" y="4089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160568" y="6452235"/>
            <a:ext cx="518160" cy="503872"/>
            <a:chOff x="0" y="0"/>
            <a:chExt cx="690880" cy="671830"/>
          </a:xfrm>
        </p:grpSpPr>
        <p:sp>
          <p:nvSpPr>
            <p:cNvPr id="31" name="Freeform 31"/>
            <p:cNvSpPr/>
            <p:nvPr/>
          </p:nvSpPr>
          <p:spPr>
            <a:xfrm>
              <a:off x="50800" y="49530"/>
              <a:ext cx="590550" cy="575310"/>
            </a:xfrm>
            <a:custGeom>
              <a:avLst/>
              <a:gdLst/>
              <a:ahLst/>
              <a:cxnLst/>
              <a:rect l="l" t="t" r="r" b="b"/>
              <a:pathLst>
                <a:path w="590550" h="575310">
                  <a:moveTo>
                    <a:pt x="130810" y="24130"/>
                  </a:moveTo>
                  <a:cubicBezTo>
                    <a:pt x="590550" y="478790"/>
                    <a:pt x="590550" y="490220"/>
                    <a:pt x="588010" y="505460"/>
                  </a:cubicBezTo>
                  <a:cubicBezTo>
                    <a:pt x="586740" y="520700"/>
                    <a:pt x="577850" y="538480"/>
                    <a:pt x="566420" y="549910"/>
                  </a:cubicBezTo>
                  <a:cubicBezTo>
                    <a:pt x="554990" y="560070"/>
                    <a:pt x="537210" y="568960"/>
                    <a:pt x="521970" y="571500"/>
                  </a:cubicBezTo>
                  <a:cubicBezTo>
                    <a:pt x="506730" y="572770"/>
                    <a:pt x="487680" y="570230"/>
                    <a:pt x="473710" y="561340"/>
                  </a:cubicBezTo>
                  <a:cubicBezTo>
                    <a:pt x="457200" y="549910"/>
                    <a:pt x="439420" y="520700"/>
                    <a:pt x="435610" y="500380"/>
                  </a:cubicBezTo>
                  <a:cubicBezTo>
                    <a:pt x="433070" y="483870"/>
                    <a:pt x="439420" y="466090"/>
                    <a:pt x="448310" y="453390"/>
                  </a:cubicBezTo>
                  <a:cubicBezTo>
                    <a:pt x="455930" y="440690"/>
                    <a:pt x="469900" y="426720"/>
                    <a:pt x="486410" y="422910"/>
                  </a:cubicBezTo>
                  <a:cubicBezTo>
                    <a:pt x="505460" y="417830"/>
                    <a:pt x="539750" y="420370"/>
                    <a:pt x="557530" y="433070"/>
                  </a:cubicBezTo>
                  <a:cubicBezTo>
                    <a:pt x="574040" y="445770"/>
                    <a:pt x="588010" y="477520"/>
                    <a:pt x="589280" y="497840"/>
                  </a:cubicBezTo>
                  <a:cubicBezTo>
                    <a:pt x="589280" y="514350"/>
                    <a:pt x="581660" y="530860"/>
                    <a:pt x="571500" y="543560"/>
                  </a:cubicBezTo>
                  <a:cubicBezTo>
                    <a:pt x="562610" y="554990"/>
                    <a:pt x="544830" y="566420"/>
                    <a:pt x="530860" y="568960"/>
                  </a:cubicBezTo>
                  <a:cubicBezTo>
                    <a:pt x="515620" y="572770"/>
                    <a:pt x="504190" y="575310"/>
                    <a:pt x="481330" y="565150"/>
                  </a:cubicBezTo>
                  <a:cubicBezTo>
                    <a:pt x="402590" y="529590"/>
                    <a:pt x="77470" y="207010"/>
                    <a:pt x="22860" y="130810"/>
                  </a:cubicBezTo>
                  <a:cubicBezTo>
                    <a:pt x="6350" y="109220"/>
                    <a:pt x="0" y="99060"/>
                    <a:pt x="0" y="82550"/>
                  </a:cubicBezTo>
                  <a:cubicBezTo>
                    <a:pt x="0" y="62230"/>
                    <a:pt x="15240" y="30480"/>
                    <a:pt x="29210" y="17780"/>
                  </a:cubicBezTo>
                  <a:cubicBezTo>
                    <a:pt x="43180" y="6350"/>
                    <a:pt x="64770" y="0"/>
                    <a:pt x="81280" y="1270"/>
                  </a:cubicBezTo>
                  <a:cubicBezTo>
                    <a:pt x="97790" y="2540"/>
                    <a:pt x="130810" y="24130"/>
                    <a:pt x="130810" y="2413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983402" y="6533197"/>
            <a:ext cx="218122" cy="533400"/>
            <a:chOff x="0" y="0"/>
            <a:chExt cx="290830" cy="711200"/>
          </a:xfrm>
        </p:grpSpPr>
        <p:sp>
          <p:nvSpPr>
            <p:cNvPr id="33" name="Freeform 33"/>
            <p:cNvSpPr/>
            <p:nvPr/>
          </p:nvSpPr>
          <p:spPr>
            <a:xfrm>
              <a:off x="43180" y="50800"/>
              <a:ext cx="209550" cy="609600"/>
            </a:xfrm>
            <a:custGeom>
              <a:avLst/>
              <a:gdLst/>
              <a:ahLst/>
              <a:cxnLst/>
              <a:rect l="l" t="t" r="r" b="b"/>
              <a:pathLst>
                <a:path w="209550" h="609600">
                  <a:moveTo>
                    <a:pt x="161290" y="69850"/>
                  </a:moveTo>
                  <a:cubicBezTo>
                    <a:pt x="196850" y="403860"/>
                    <a:pt x="209550" y="511810"/>
                    <a:pt x="195580" y="554990"/>
                  </a:cubicBezTo>
                  <a:cubicBezTo>
                    <a:pt x="187960" y="575310"/>
                    <a:pt x="177800" y="586740"/>
                    <a:pt x="165100" y="595630"/>
                  </a:cubicBezTo>
                  <a:cubicBezTo>
                    <a:pt x="152400" y="604520"/>
                    <a:pt x="133350" y="609600"/>
                    <a:pt x="116840" y="608330"/>
                  </a:cubicBezTo>
                  <a:cubicBezTo>
                    <a:pt x="101600" y="608330"/>
                    <a:pt x="82550" y="600710"/>
                    <a:pt x="71120" y="590550"/>
                  </a:cubicBezTo>
                  <a:cubicBezTo>
                    <a:pt x="58420" y="580390"/>
                    <a:pt x="46990" y="565150"/>
                    <a:pt x="44450" y="548640"/>
                  </a:cubicBezTo>
                  <a:cubicBezTo>
                    <a:pt x="41910" y="528320"/>
                    <a:pt x="50800" y="494030"/>
                    <a:pt x="63500" y="477520"/>
                  </a:cubicBezTo>
                  <a:cubicBezTo>
                    <a:pt x="73660" y="464820"/>
                    <a:pt x="91440" y="455930"/>
                    <a:pt x="107950" y="453390"/>
                  </a:cubicBezTo>
                  <a:cubicBezTo>
                    <a:pt x="128270" y="452120"/>
                    <a:pt x="162560" y="461010"/>
                    <a:pt x="177800" y="477520"/>
                  </a:cubicBezTo>
                  <a:cubicBezTo>
                    <a:pt x="191770" y="492760"/>
                    <a:pt x="199390" y="527050"/>
                    <a:pt x="196850" y="547370"/>
                  </a:cubicBezTo>
                  <a:cubicBezTo>
                    <a:pt x="195580" y="563880"/>
                    <a:pt x="184150" y="580390"/>
                    <a:pt x="171450" y="590550"/>
                  </a:cubicBezTo>
                  <a:cubicBezTo>
                    <a:pt x="160020" y="600710"/>
                    <a:pt x="140970" y="608330"/>
                    <a:pt x="125730" y="608330"/>
                  </a:cubicBezTo>
                  <a:cubicBezTo>
                    <a:pt x="109220" y="609600"/>
                    <a:pt x="90170" y="605790"/>
                    <a:pt x="77470" y="595630"/>
                  </a:cubicBezTo>
                  <a:cubicBezTo>
                    <a:pt x="60960" y="582930"/>
                    <a:pt x="50800" y="561340"/>
                    <a:pt x="43180" y="530860"/>
                  </a:cubicBezTo>
                  <a:cubicBezTo>
                    <a:pt x="27940" y="474980"/>
                    <a:pt x="41910" y="353060"/>
                    <a:pt x="35560" y="271780"/>
                  </a:cubicBezTo>
                  <a:cubicBezTo>
                    <a:pt x="29210" y="199390"/>
                    <a:pt x="0" y="110490"/>
                    <a:pt x="7620" y="66040"/>
                  </a:cubicBezTo>
                  <a:cubicBezTo>
                    <a:pt x="12700" y="43180"/>
                    <a:pt x="21590" y="29210"/>
                    <a:pt x="34290" y="17780"/>
                  </a:cubicBezTo>
                  <a:cubicBezTo>
                    <a:pt x="46990" y="7620"/>
                    <a:pt x="68580" y="0"/>
                    <a:pt x="86360" y="0"/>
                  </a:cubicBezTo>
                  <a:cubicBezTo>
                    <a:pt x="102870" y="0"/>
                    <a:pt x="124460" y="8890"/>
                    <a:pt x="137160" y="20320"/>
                  </a:cubicBezTo>
                  <a:cubicBezTo>
                    <a:pt x="149860" y="31750"/>
                    <a:pt x="161290" y="69850"/>
                    <a:pt x="161290" y="698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228195" y="6233160"/>
            <a:ext cx="481965" cy="209550"/>
            <a:chOff x="0" y="0"/>
            <a:chExt cx="642620" cy="279400"/>
          </a:xfrm>
        </p:grpSpPr>
        <p:sp>
          <p:nvSpPr>
            <p:cNvPr id="35" name="Freeform 35"/>
            <p:cNvSpPr/>
            <p:nvPr/>
          </p:nvSpPr>
          <p:spPr>
            <a:xfrm>
              <a:off x="48260" y="50800"/>
              <a:ext cx="543560" cy="185420"/>
            </a:xfrm>
            <a:custGeom>
              <a:avLst/>
              <a:gdLst/>
              <a:ahLst/>
              <a:cxnLst/>
              <a:rect l="l" t="t" r="r" b="b"/>
              <a:pathLst>
                <a:path w="543560" h="185420">
                  <a:moveTo>
                    <a:pt x="80010" y="0"/>
                  </a:moveTo>
                  <a:cubicBezTo>
                    <a:pt x="509270" y="27940"/>
                    <a:pt x="519430" y="36830"/>
                    <a:pt x="528320" y="50800"/>
                  </a:cubicBezTo>
                  <a:cubicBezTo>
                    <a:pt x="537210" y="64770"/>
                    <a:pt x="543560" y="83820"/>
                    <a:pt x="542290" y="100330"/>
                  </a:cubicBezTo>
                  <a:cubicBezTo>
                    <a:pt x="538480" y="120650"/>
                    <a:pt x="519430" y="153670"/>
                    <a:pt x="502920" y="165100"/>
                  </a:cubicBezTo>
                  <a:cubicBezTo>
                    <a:pt x="488950" y="175260"/>
                    <a:pt x="468630" y="179070"/>
                    <a:pt x="452120" y="176530"/>
                  </a:cubicBezTo>
                  <a:cubicBezTo>
                    <a:pt x="431800" y="172720"/>
                    <a:pt x="400050" y="153670"/>
                    <a:pt x="389890" y="133350"/>
                  </a:cubicBezTo>
                  <a:cubicBezTo>
                    <a:pt x="378460" y="114300"/>
                    <a:pt x="379730" y="77470"/>
                    <a:pt x="389890" y="58420"/>
                  </a:cubicBezTo>
                  <a:cubicBezTo>
                    <a:pt x="400050" y="38100"/>
                    <a:pt x="431800" y="19050"/>
                    <a:pt x="452120" y="15240"/>
                  </a:cubicBezTo>
                  <a:cubicBezTo>
                    <a:pt x="469900" y="12700"/>
                    <a:pt x="488950" y="17780"/>
                    <a:pt x="502920" y="26670"/>
                  </a:cubicBezTo>
                  <a:cubicBezTo>
                    <a:pt x="516890" y="35560"/>
                    <a:pt x="529590" y="50800"/>
                    <a:pt x="535940" y="66040"/>
                  </a:cubicBezTo>
                  <a:cubicBezTo>
                    <a:pt x="542290" y="81280"/>
                    <a:pt x="543560" y="101600"/>
                    <a:pt x="538480" y="118110"/>
                  </a:cubicBezTo>
                  <a:cubicBezTo>
                    <a:pt x="534670" y="133350"/>
                    <a:pt x="523240" y="151130"/>
                    <a:pt x="509270" y="160020"/>
                  </a:cubicBezTo>
                  <a:cubicBezTo>
                    <a:pt x="496570" y="170180"/>
                    <a:pt x="485140" y="173990"/>
                    <a:pt x="461010" y="176530"/>
                  </a:cubicBezTo>
                  <a:cubicBezTo>
                    <a:pt x="389890" y="185420"/>
                    <a:pt x="99060" y="171450"/>
                    <a:pt x="43180" y="147320"/>
                  </a:cubicBezTo>
                  <a:cubicBezTo>
                    <a:pt x="26670" y="139700"/>
                    <a:pt x="21590" y="133350"/>
                    <a:pt x="15240" y="121920"/>
                  </a:cubicBezTo>
                  <a:cubicBezTo>
                    <a:pt x="7620" y="109220"/>
                    <a:pt x="0" y="85090"/>
                    <a:pt x="2540" y="68580"/>
                  </a:cubicBezTo>
                  <a:cubicBezTo>
                    <a:pt x="3810" y="50800"/>
                    <a:pt x="15240" y="30480"/>
                    <a:pt x="27940" y="19050"/>
                  </a:cubicBezTo>
                  <a:cubicBezTo>
                    <a:pt x="40640" y="7620"/>
                    <a:pt x="80010" y="0"/>
                    <a:pt x="80010" y="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6F85761-53F2-4828-AC86-3D0151CA23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6800" y="2476500"/>
            <a:ext cx="8455885" cy="482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2480" y="8227387"/>
            <a:ext cx="9823279" cy="1562475"/>
            <a:chOff x="0" y="0"/>
            <a:chExt cx="255503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5036" cy="406400"/>
            </a:xfrm>
            <a:custGeom>
              <a:avLst/>
              <a:gdLst/>
              <a:ahLst/>
              <a:cxnLst/>
              <a:rect l="l" t="t" r="r" b="b"/>
              <a:pathLst>
                <a:path w="2555036" h="406400">
                  <a:moveTo>
                    <a:pt x="78812" y="0"/>
                  </a:moveTo>
                  <a:lnTo>
                    <a:pt x="2476224" y="0"/>
                  </a:lnTo>
                  <a:cubicBezTo>
                    <a:pt x="2497127" y="0"/>
                    <a:pt x="2517173" y="8303"/>
                    <a:pt x="2531953" y="23083"/>
                  </a:cubicBezTo>
                  <a:cubicBezTo>
                    <a:pt x="2546733" y="37864"/>
                    <a:pt x="2555036" y="57910"/>
                    <a:pt x="2555036" y="78812"/>
                  </a:cubicBezTo>
                  <a:lnTo>
                    <a:pt x="2555036" y="327588"/>
                  </a:lnTo>
                  <a:cubicBezTo>
                    <a:pt x="2555036" y="348490"/>
                    <a:pt x="2546733" y="368536"/>
                    <a:pt x="2531953" y="383317"/>
                  </a:cubicBezTo>
                  <a:cubicBezTo>
                    <a:pt x="2517173" y="398097"/>
                    <a:pt x="2497127" y="406400"/>
                    <a:pt x="2476224" y="406400"/>
                  </a:cubicBezTo>
                  <a:lnTo>
                    <a:pt x="78812" y="406400"/>
                  </a:lnTo>
                  <a:cubicBezTo>
                    <a:pt x="57910" y="406400"/>
                    <a:pt x="37864" y="398097"/>
                    <a:pt x="23083" y="383317"/>
                  </a:cubicBezTo>
                  <a:cubicBezTo>
                    <a:pt x="8303" y="368536"/>
                    <a:pt x="0" y="348490"/>
                    <a:pt x="0" y="327588"/>
                  </a:cubicBezTo>
                  <a:lnTo>
                    <a:pt x="0" y="78812"/>
                  </a:lnTo>
                  <a:cubicBezTo>
                    <a:pt x="0" y="57910"/>
                    <a:pt x="8303" y="37864"/>
                    <a:pt x="23083" y="23083"/>
                  </a:cubicBezTo>
                  <a:cubicBezTo>
                    <a:pt x="37864" y="8303"/>
                    <a:pt x="57910" y="0"/>
                    <a:pt x="7881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503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7280" y="2843393"/>
            <a:ext cx="4230415" cy="6675211"/>
          </a:xfrm>
          <a:custGeom>
            <a:avLst/>
            <a:gdLst/>
            <a:ahLst/>
            <a:cxnLst/>
            <a:rect l="l" t="t" r="r" b="b"/>
            <a:pathLst>
              <a:path w="4230415" h="6675211">
                <a:moveTo>
                  <a:pt x="0" y="0"/>
                </a:moveTo>
                <a:lnTo>
                  <a:pt x="4230415" y="0"/>
                </a:lnTo>
                <a:lnTo>
                  <a:pt x="4230415" y="6675211"/>
                </a:lnTo>
                <a:lnTo>
                  <a:pt x="0" y="6675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876800" y="2857500"/>
            <a:ext cx="11582400" cy="2815808"/>
            <a:chOff x="0" y="0"/>
            <a:chExt cx="211145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1453" cy="406400"/>
            </a:xfrm>
            <a:custGeom>
              <a:avLst/>
              <a:gdLst/>
              <a:ahLst/>
              <a:cxnLst/>
              <a:rect l="l" t="t" r="r" b="b"/>
              <a:pathLst>
                <a:path w="2111453" h="406400">
                  <a:moveTo>
                    <a:pt x="115352" y="0"/>
                  </a:moveTo>
                  <a:lnTo>
                    <a:pt x="1996101" y="0"/>
                  </a:lnTo>
                  <a:cubicBezTo>
                    <a:pt x="2026694" y="0"/>
                    <a:pt x="2056034" y="12153"/>
                    <a:pt x="2077667" y="33786"/>
                  </a:cubicBezTo>
                  <a:cubicBezTo>
                    <a:pt x="2099299" y="55418"/>
                    <a:pt x="2111453" y="84758"/>
                    <a:pt x="2111453" y="115352"/>
                  </a:cubicBezTo>
                  <a:lnTo>
                    <a:pt x="2111453" y="291048"/>
                  </a:lnTo>
                  <a:cubicBezTo>
                    <a:pt x="2111453" y="354755"/>
                    <a:pt x="2059808" y="406400"/>
                    <a:pt x="1996101" y="406400"/>
                  </a:cubicBezTo>
                  <a:lnTo>
                    <a:pt x="115352" y="406400"/>
                  </a:lnTo>
                  <a:cubicBezTo>
                    <a:pt x="51645" y="406400"/>
                    <a:pt x="0" y="354755"/>
                    <a:pt x="0" y="291048"/>
                  </a:cubicBezTo>
                  <a:lnTo>
                    <a:pt x="0" y="115352"/>
                  </a:lnTo>
                  <a:cubicBezTo>
                    <a:pt x="0" y="51645"/>
                    <a:pt x="51645" y="0"/>
                    <a:pt x="11535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114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386868" y="9217798"/>
            <a:ext cx="6901132" cy="4114800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0" y="0"/>
                </a:moveTo>
                <a:lnTo>
                  <a:pt x="6901132" y="0"/>
                </a:lnTo>
                <a:lnTo>
                  <a:pt x="69011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53237" y="5143500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3" y="0"/>
                </a:lnTo>
                <a:lnTo>
                  <a:pt x="2340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948243" y="7572755"/>
            <a:ext cx="1295463" cy="1616803"/>
          </a:xfrm>
          <a:custGeom>
            <a:avLst/>
            <a:gdLst/>
            <a:ahLst/>
            <a:cxnLst/>
            <a:rect l="l" t="t" r="r" b="b"/>
            <a:pathLst>
              <a:path w="1295463" h="1616803">
                <a:moveTo>
                  <a:pt x="0" y="0"/>
                </a:moveTo>
                <a:lnTo>
                  <a:pt x="1295464" y="0"/>
                </a:lnTo>
                <a:lnTo>
                  <a:pt x="1295464" y="1616803"/>
                </a:lnTo>
                <a:lnTo>
                  <a:pt x="0" y="1616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629603" y="-818198"/>
            <a:ext cx="19773900" cy="1846898"/>
            <a:chOff x="0" y="0"/>
            <a:chExt cx="26365200" cy="2462530"/>
          </a:xfrm>
        </p:grpSpPr>
        <p:sp>
          <p:nvSpPr>
            <p:cNvPr id="14" name="Freeform 14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EFB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6" name="Freeform 16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95488" y="1086802"/>
            <a:ext cx="473393" cy="449580"/>
            <a:chOff x="0" y="0"/>
            <a:chExt cx="631190" cy="599440"/>
          </a:xfrm>
        </p:grpSpPr>
        <p:sp>
          <p:nvSpPr>
            <p:cNvPr id="22" name="Freeform 22"/>
            <p:cNvSpPr/>
            <p:nvPr/>
          </p:nvSpPr>
          <p:spPr>
            <a:xfrm>
              <a:off x="50800" y="48260"/>
              <a:ext cx="528320" cy="500380"/>
            </a:xfrm>
            <a:custGeom>
              <a:avLst/>
              <a:gdLst/>
              <a:ahLst/>
              <a:cxnLst/>
              <a:rect l="l" t="t" r="r" b="b"/>
              <a:pathLst>
                <a:path w="528320" h="500380">
                  <a:moveTo>
                    <a:pt x="426720" y="483870"/>
                  </a:moveTo>
                  <a:cubicBezTo>
                    <a:pt x="3810" y="78740"/>
                    <a:pt x="0" y="66040"/>
                    <a:pt x="0" y="50800"/>
                  </a:cubicBezTo>
                  <a:cubicBezTo>
                    <a:pt x="1270" y="39370"/>
                    <a:pt x="8890" y="26670"/>
                    <a:pt x="16510" y="19050"/>
                  </a:cubicBezTo>
                  <a:cubicBezTo>
                    <a:pt x="24130" y="10160"/>
                    <a:pt x="38100" y="3810"/>
                    <a:pt x="49530" y="2540"/>
                  </a:cubicBezTo>
                  <a:cubicBezTo>
                    <a:pt x="59690" y="1270"/>
                    <a:pt x="74930" y="2540"/>
                    <a:pt x="83820" y="8890"/>
                  </a:cubicBezTo>
                  <a:cubicBezTo>
                    <a:pt x="96520" y="17780"/>
                    <a:pt x="111760" y="38100"/>
                    <a:pt x="113030" y="54610"/>
                  </a:cubicBezTo>
                  <a:cubicBezTo>
                    <a:pt x="114300" y="69850"/>
                    <a:pt x="102870" y="92710"/>
                    <a:pt x="91440" y="102870"/>
                  </a:cubicBezTo>
                  <a:cubicBezTo>
                    <a:pt x="82550" y="110490"/>
                    <a:pt x="69850" y="114300"/>
                    <a:pt x="58420" y="115570"/>
                  </a:cubicBezTo>
                  <a:cubicBezTo>
                    <a:pt x="46990" y="115570"/>
                    <a:pt x="33020" y="113030"/>
                    <a:pt x="24130" y="104140"/>
                  </a:cubicBezTo>
                  <a:cubicBezTo>
                    <a:pt x="12700" y="95250"/>
                    <a:pt x="1270" y="71120"/>
                    <a:pt x="0" y="57150"/>
                  </a:cubicBezTo>
                  <a:cubicBezTo>
                    <a:pt x="0" y="44450"/>
                    <a:pt x="5080" y="31750"/>
                    <a:pt x="12700" y="22860"/>
                  </a:cubicBezTo>
                  <a:cubicBezTo>
                    <a:pt x="20320" y="13970"/>
                    <a:pt x="31750" y="6350"/>
                    <a:pt x="43180" y="3810"/>
                  </a:cubicBezTo>
                  <a:cubicBezTo>
                    <a:pt x="54610" y="1270"/>
                    <a:pt x="62230" y="0"/>
                    <a:pt x="78740" y="6350"/>
                  </a:cubicBezTo>
                  <a:cubicBezTo>
                    <a:pt x="146050" y="35560"/>
                    <a:pt x="462280" y="331470"/>
                    <a:pt x="510540" y="397510"/>
                  </a:cubicBezTo>
                  <a:cubicBezTo>
                    <a:pt x="523240" y="414020"/>
                    <a:pt x="528320" y="421640"/>
                    <a:pt x="528320" y="435610"/>
                  </a:cubicBezTo>
                  <a:cubicBezTo>
                    <a:pt x="528320" y="450850"/>
                    <a:pt x="518160" y="476250"/>
                    <a:pt x="506730" y="486410"/>
                  </a:cubicBezTo>
                  <a:cubicBezTo>
                    <a:pt x="496570" y="496570"/>
                    <a:pt x="480060" y="500380"/>
                    <a:pt x="466090" y="500380"/>
                  </a:cubicBezTo>
                  <a:cubicBezTo>
                    <a:pt x="453390" y="499110"/>
                    <a:pt x="426720" y="483870"/>
                    <a:pt x="426720" y="4838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967865" y="1481138"/>
            <a:ext cx="343853" cy="185738"/>
            <a:chOff x="0" y="0"/>
            <a:chExt cx="458470" cy="247650"/>
          </a:xfrm>
        </p:grpSpPr>
        <p:sp>
          <p:nvSpPr>
            <p:cNvPr id="24" name="Freeform 24"/>
            <p:cNvSpPr/>
            <p:nvPr/>
          </p:nvSpPr>
          <p:spPr>
            <a:xfrm>
              <a:off x="46990" y="45720"/>
              <a:ext cx="361950" cy="149860"/>
            </a:xfrm>
            <a:custGeom>
              <a:avLst/>
              <a:gdLst/>
              <a:ahLst/>
              <a:cxnLst/>
              <a:rect l="l" t="t" r="r" b="b"/>
              <a:pathLst>
                <a:path w="361950" h="149860">
                  <a:moveTo>
                    <a:pt x="295910" y="149860"/>
                  </a:moveTo>
                  <a:cubicBezTo>
                    <a:pt x="45720" y="130810"/>
                    <a:pt x="35560" y="128270"/>
                    <a:pt x="25400" y="120650"/>
                  </a:cubicBezTo>
                  <a:cubicBezTo>
                    <a:pt x="15240" y="111760"/>
                    <a:pt x="6350" y="97790"/>
                    <a:pt x="3810" y="85090"/>
                  </a:cubicBezTo>
                  <a:cubicBezTo>
                    <a:pt x="0" y="72390"/>
                    <a:pt x="1270" y="55880"/>
                    <a:pt x="7620" y="43180"/>
                  </a:cubicBezTo>
                  <a:cubicBezTo>
                    <a:pt x="12700" y="31750"/>
                    <a:pt x="22860" y="19050"/>
                    <a:pt x="35560" y="12700"/>
                  </a:cubicBezTo>
                  <a:cubicBezTo>
                    <a:pt x="46990" y="6350"/>
                    <a:pt x="62230" y="2540"/>
                    <a:pt x="76200" y="5080"/>
                  </a:cubicBezTo>
                  <a:cubicBezTo>
                    <a:pt x="92710" y="8890"/>
                    <a:pt x="116840" y="25400"/>
                    <a:pt x="125730" y="40640"/>
                  </a:cubicBezTo>
                  <a:cubicBezTo>
                    <a:pt x="133350" y="57150"/>
                    <a:pt x="132080" y="86360"/>
                    <a:pt x="123190" y="101600"/>
                  </a:cubicBezTo>
                  <a:cubicBezTo>
                    <a:pt x="114300" y="118110"/>
                    <a:pt x="88900" y="132080"/>
                    <a:pt x="71120" y="134620"/>
                  </a:cubicBezTo>
                  <a:cubicBezTo>
                    <a:pt x="58420" y="137160"/>
                    <a:pt x="41910" y="130810"/>
                    <a:pt x="31750" y="124460"/>
                  </a:cubicBezTo>
                  <a:cubicBezTo>
                    <a:pt x="20320" y="116840"/>
                    <a:pt x="10160" y="104140"/>
                    <a:pt x="5080" y="91440"/>
                  </a:cubicBezTo>
                  <a:cubicBezTo>
                    <a:pt x="1270" y="80010"/>
                    <a:pt x="1270" y="62230"/>
                    <a:pt x="5080" y="50800"/>
                  </a:cubicBezTo>
                  <a:cubicBezTo>
                    <a:pt x="8890" y="38100"/>
                    <a:pt x="17780" y="24130"/>
                    <a:pt x="29210" y="16510"/>
                  </a:cubicBezTo>
                  <a:cubicBezTo>
                    <a:pt x="39370" y="8890"/>
                    <a:pt x="49530" y="6350"/>
                    <a:pt x="68580" y="5080"/>
                  </a:cubicBezTo>
                  <a:cubicBezTo>
                    <a:pt x="116840" y="0"/>
                    <a:pt x="287020" y="11430"/>
                    <a:pt x="325120" y="27940"/>
                  </a:cubicBezTo>
                  <a:cubicBezTo>
                    <a:pt x="339090" y="33020"/>
                    <a:pt x="342900" y="39370"/>
                    <a:pt x="349250" y="48260"/>
                  </a:cubicBezTo>
                  <a:cubicBezTo>
                    <a:pt x="355600" y="59690"/>
                    <a:pt x="361950" y="78740"/>
                    <a:pt x="359410" y="92710"/>
                  </a:cubicBezTo>
                  <a:cubicBezTo>
                    <a:pt x="358140" y="106680"/>
                    <a:pt x="349250" y="123190"/>
                    <a:pt x="337820" y="133350"/>
                  </a:cubicBezTo>
                  <a:cubicBezTo>
                    <a:pt x="327660" y="142240"/>
                    <a:pt x="295910" y="149860"/>
                    <a:pt x="295910" y="14986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031105" y="5434012"/>
            <a:ext cx="240030" cy="201930"/>
            <a:chOff x="0" y="0"/>
            <a:chExt cx="320040" cy="269240"/>
          </a:xfrm>
        </p:grpSpPr>
        <p:sp>
          <p:nvSpPr>
            <p:cNvPr id="30" name="Freeform 30"/>
            <p:cNvSpPr/>
            <p:nvPr/>
          </p:nvSpPr>
          <p:spPr>
            <a:xfrm>
              <a:off x="48260" y="45720"/>
              <a:ext cx="223520" cy="179070"/>
            </a:xfrm>
            <a:custGeom>
              <a:avLst/>
              <a:gdLst/>
              <a:ahLst/>
              <a:cxnLst/>
              <a:rect l="l" t="t" r="r" b="b"/>
              <a:pathLst>
                <a:path w="223520" h="179070">
                  <a:moveTo>
                    <a:pt x="127000" y="170180"/>
                  </a:moveTo>
                  <a:cubicBezTo>
                    <a:pt x="8890" y="100330"/>
                    <a:pt x="0" y="77470"/>
                    <a:pt x="2540" y="59690"/>
                  </a:cubicBezTo>
                  <a:cubicBezTo>
                    <a:pt x="5080" y="41910"/>
                    <a:pt x="24130" y="19050"/>
                    <a:pt x="39370" y="10160"/>
                  </a:cubicBezTo>
                  <a:cubicBezTo>
                    <a:pt x="50800" y="3810"/>
                    <a:pt x="67310" y="2540"/>
                    <a:pt x="80010" y="5080"/>
                  </a:cubicBezTo>
                  <a:cubicBezTo>
                    <a:pt x="92710" y="7620"/>
                    <a:pt x="107950" y="15240"/>
                    <a:pt x="115570" y="26670"/>
                  </a:cubicBezTo>
                  <a:cubicBezTo>
                    <a:pt x="125730" y="39370"/>
                    <a:pt x="134620" y="67310"/>
                    <a:pt x="129540" y="85090"/>
                  </a:cubicBezTo>
                  <a:cubicBezTo>
                    <a:pt x="125730" y="102870"/>
                    <a:pt x="104140" y="123190"/>
                    <a:pt x="88900" y="129540"/>
                  </a:cubicBezTo>
                  <a:cubicBezTo>
                    <a:pt x="76200" y="135890"/>
                    <a:pt x="59690" y="134620"/>
                    <a:pt x="46990" y="130810"/>
                  </a:cubicBezTo>
                  <a:cubicBezTo>
                    <a:pt x="35560" y="127000"/>
                    <a:pt x="21590" y="118110"/>
                    <a:pt x="13970" y="106680"/>
                  </a:cubicBezTo>
                  <a:cubicBezTo>
                    <a:pt x="5080" y="91440"/>
                    <a:pt x="0" y="62230"/>
                    <a:pt x="6350" y="45720"/>
                  </a:cubicBezTo>
                  <a:cubicBezTo>
                    <a:pt x="12700" y="29210"/>
                    <a:pt x="33020" y="10160"/>
                    <a:pt x="52070" y="6350"/>
                  </a:cubicBezTo>
                  <a:cubicBezTo>
                    <a:pt x="76200" y="0"/>
                    <a:pt x="115570" y="20320"/>
                    <a:pt x="142240" y="31750"/>
                  </a:cubicBezTo>
                  <a:cubicBezTo>
                    <a:pt x="165100" y="41910"/>
                    <a:pt x="187960" y="50800"/>
                    <a:pt x="201930" y="67310"/>
                  </a:cubicBezTo>
                  <a:cubicBezTo>
                    <a:pt x="213360" y="82550"/>
                    <a:pt x="223520" y="106680"/>
                    <a:pt x="220980" y="123190"/>
                  </a:cubicBezTo>
                  <a:cubicBezTo>
                    <a:pt x="218440" y="140970"/>
                    <a:pt x="201930" y="163830"/>
                    <a:pt x="186690" y="171450"/>
                  </a:cubicBezTo>
                  <a:cubicBezTo>
                    <a:pt x="170180" y="179070"/>
                    <a:pt x="127000" y="170180"/>
                    <a:pt x="127000" y="1701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10750" y="5467350"/>
            <a:ext cx="300990" cy="200025"/>
            <a:chOff x="0" y="0"/>
            <a:chExt cx="401320" cy="266700"/>
          </a:xfrm>
        </p:grpSpPr>
        <p:sp>
          <p:nvSpPr>
            <p:cNvPr id="38" name="Freeform 38"/>
            <p:cNvSpPr/>
            <p:nvPr/>
          </p:nvSpPr>
          <p:spPr>
            <a:xfrm>
              <a:off x="48260" y="48260"/>
              <a:ext cx="307340" cy="176530"/>
            </a:xfrm>
            <a:custGeom>
              <a:avLst/>
              <a:gdLst/>
              <a:ahLst/>
              <a:cxnLst/>
              <a:rect l="l" t="t" r="r" b="b"/>
              <a:pathLst>
                <a:path w="307340" h="176530">
                  <a:moveTo>
                    <a:pt x="60960" y="39370"/>
                  </a:moveTo>
                  <a:cubicBezTo>
                    <a:pt x="209550" y="35560"/>
                    <a:pt x="175260" y="54610"/>
                    <a:pt x="173990" y="53340"/>
                  </a:cubicBezTo>
                  <a:cubicBezTo>
                    <a:pt x="172720" y="50800"/>
                    <a:pt x="196850" y="13970"/>
                    <a:pt x="214630" y="6350"/>
                  </a:cubicBezTo>
                  <a:cubicBezTo>
                    <a:pt x="231140" y="0"/>
                    <a:pt x="260350" y="5080"/>
                    <a:pt x="274320" y="13970"/>
                  </a:cubicBezTo>
                  <a:cubicBezTo>
                    <a:pt x="287020" y="20320"/>
                    <a:pt x="295910" y="34290"/>
                    <a:pt x="299720" y="46990"/>
                  </a:cubicBezTo>
                  <a:cubicBezTo>
                    <a:pt x="303530" y="59690"/>
                    <a:pt x="304800" y="76200"/>
                    <a:pt x="299720" y="88900"/>
                  </a:cubicBezTo>
                  <a:cubicBezTo>
                    <a:pt x="292100" y="104140"/>
                    <a:pt x="271780" y="125730"/>
                    <a:pt x="255270" y="129540"/>
                  </a:cubicBezTo>
                  <a:cubicBezTo>
                    <a:pt x="237490" y="134620"/>
                    <a:pt x="209550" y="127000"/>
                    <a:pt x="195580" y="116840"/>
                  </a:cubicBezTo>
                  <a:cubicBezTo>
                    <a:pt x="184150" y="107950"/>
                    <a:pt x="176530" y="93980"/>
                    <a:pt x="173990" y="81280"/>
                  </a:cubicBezTo>
                  <a:cubicBezTo>
                    <a:pt x="171450" y="68580"/>
                    <a:pt x="172720" y="52070"/>
                    <a:pt x="179070" y="39370"/>
                  </a:cubicBezTo>
                  <a:cubicBezTo>
                    <a:pt x="187960" y="25400"/>
                    <a:pt x="210820" y="7620"/>
                    <a:pt x="227330" y="2540"/>
                  </a:cubicBezTo>
                  <a:cubicBezTo>
                    <a:pt x="241300" y="0"/>
                    <a:pt x="256540" y="3810"/>
                    <a:pt x="269240" y="10160"/>
                  </a:cubicBezTo>
                  <a:cubicBezTo>
                    <a:pt x="280670" y="16510"/>
                    <a:pt x="292100" y="27940"/>
                    <a:pt x="297180" y="40640"/>
                  </a:cubicBezTo>
                  <a:cubicBezTo>
                    <a:pt x="302260" y="52070"/>
                    <a:pt x="307340" y="67310"/>
                    <a:pt x="300990" y="81280"/>
                  </a:cubicBezTo>
                  <a:cubicBezTo>
                    <a:pt x="292100" y="105410"/>
                    <a:pt x="248920" y="144780"/>
                    <a:pt x="213360" y="160020"/>
                  </a:cubicBezTo>
                  <a:cubicBezTo>
                    <a:pt x="172720" y="176530"/>
                    <a:pt x="104140" y="171450"/>
                    <a:pt x="69850" y="167640"/>
                  </a:cubicBezTo>
                  <a:cubicBezTo>
                    <a:pt x="50800" y="165100"/>
                    <a:pt x="38100" y="163830"/>
                    <a:pt x="26670" y="154940"/>
                  </a:cubicBezTo>
                  <a:cubicBezTo>
                    <a:pt x="15240" y="146050"/>
                    <a:pt x="5080" y="128270"/>
                    <a:pt x="2540" y="115570"/>
                  </a:cubicBezTo>
                  <a:cubicBezTo>
                    <a:pt x="0" y="105410"/>
                    <a:pt x="0" y="95250"/>
                    <a:pt x="3810" y="85090"/>
                  </a:cubicBezTo>
                  <a:cubicBezTo>
                    <a:pt x="8890" y="72390"/>
                    <a:pt x="20320" y="55880"/>
                    <a:pt x="31750" y="49530"/>
                  </a:cubicBezTo>
                  <a:cubicBezTo>
                    <a:pt x="40640" y="43180"/>
                    <a:pt x="60960" y="39370"/>
                    <a:pt x="60960" y="393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2455" y="9562148"/>
            <a:ext cx="5750242" cy="173355"/>
            <a:chOff x="0" y="0"/>
            <a:chExt cx="7666990" cy="231140"/>
          </a:xfrm>
        </p:grpSpPr>
        <p:sp>
          <p:nvSpPr>
            <p:cNvPr id="40" name="Freeform 40"/>
            <p:cNvSpPr/>
            <p:nvPr/>
          </p:nvSpPr>
          <p:spPr>
            <a:xfrm>
              <a:off x="49530" y="-11430"/>
              <a:ext cx="7567930" cy="252730"/>
            </a:xfrm>
            <a:custGeom>
              <a:avLst/>
              <a:gdLst/>
              <a:ahLst/>
              <a:cxnLst/>
              <a:rect l="l" t="t" r="r" b="b"/>
              <a:pathLst>
                <a:path w="7567930" h="252730">
                  <a:moveTo>
                    <a:pt x="54610" y="72390"/>
                  </a:moveTo>
                  <a:cubicBezTo>
                    <a:pt x="5247640" y="76200"/>
                    <a:pt x="7249160" y="0"/>
                    <a:pt x="7501890" y="62230"/>
                  </a:cubicBezTo>
                  <a:cubicBezTo>
                    <a:pt x="7534910" y="69850"/>
                    <a:pt x="7545070" y="74930"/>
                    <a:pt x="7555231" y="90170"/>
                  </a:cubicBezTo>
                  <a:cubicBezTo>
                    <a:pt x="7565390" y="104140"/>
                    <a:pt x="7567931" y="133350"/>
                    <a:pt x="7561581" y="149860"/>
                  </a:cubicBezTo>
                  <a:cubicBezTo>
                    <a:pt x="7555231" y="166370"/>
                    <a:pt x="7532370" y="185420"/>
                    <a:pt x="7515860" y="189230"/>
                  </a:cubicBezTo>
                  <a:cubicBezTo>
                    <a:pt x="7498081" y="193040"/>
                    <a:pt x="7470140" y="185420"/>
                    <a:pt x="7457440" y="172720"/>
                  </a:cubicBezTo>
                  <a:cubicBezTo>
                    <a:pt x="7444740" y="160020"/>
                    <a:pt x="7435850" y="133350"/>
                    <a:pt x="7438390" y="115570"/>
                  </a:cubicBezTo>
                  <a:cubicBezTo>
                    <a:pt x="7440931" y="97790"/>
                    <a:pt x="7458710" y="74930"/>
                    <a:pt x="7475220" y="67310"/>
                  </a:cubicBezTo>
                  <a:cubicBezTo>
                    <a:pt x="7490460" y="59690"/>
                    <a:pt x="7519670" y="62230"/>
                    <a:pt x="7534910" y="71120"/>
                  </a:cubicBezTo>
                  <a:cubicBezTo>
                    <a:pt x="7550150" y="80010"/>
                    <a:pt x="7564120" y="106680"/>
                    <a:pt x="7565390" y="123190"/>
                  </a:cubicBezTo>
                  <a:cubicBezTo>
                    <a:pt x="7567931" y="135890"/>
                    <a:pt x="7564120" y="151130"/>
                    <a:pt x="7555231" y="162560"/>
                  </a:cubicBezTo>
                  <a:cubicBezTo>
                    <a:pt x="7545070" y="175260"/>
                    <a:pt x="7534910" y="181610"/>
                    <a:pt x="7501890" y="190500"/>
                  </a:cubicBezTo>
                  <a:cubicBezTo>
                    <a:pt x="7249160" y="252730"/>
                    <a:pt x="5247640" y="175260"/>
                    <a:pt x="4056381" y="173990"/>
                  </a:cubicBezTo>
                  <a:cubicBezTo>
                    <a:pt x="2772411" y="171450"/>
                    <a:pt x="306071" y="241300"/>
                    <a:pt x="54610" y="179070"/>
                  </a:cubicBezTo>
                  <a:cubicBezTo>
                    <a:pt x="26670" y="172720"/>
                    <a:pt x="19050" y="167640"/>
                    <a:pt x="10160" y="156210"/>
                  </a:cubicBezTo>
                  <a:cubicBezTo>
                    <a:pt x="2540" y="147320"/>
                    <a:pt x="0" y="130810"/>
                    <a:pt x="1270" y="119380"/>
                  </a:cubicBezTo>
                  <a:cubicBezTo>
                    <a:pt x="2540" y="107950"/>
                    <a:pt x="10160" y="93980"/>
                    <a:pt x="19050" y="86360"/>
                  </a:cubicBezTo>
                  <a:cubicBezTo>
                    <a:pt x="27940" y="78740"/>
                    <a:pt x="54610" y="72390"/>
                    <a:pt x="54610" y="723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84608" y="9595485"/>
            <a:ext cx="165735" cy="166688"/>
            <a:chOff x="0" y="0"/>
            <a:chExt cx="220980" cy="222250"/>
          </a:xfrm>
        </p:grpSpPr>
        <p:sp>
          <p:nvSpPr>
            <p:cNvPr id="42" name="Freeform 42"/>
            <p:cNvSpPr/>
            <p:nvPr/>
          </p:nvSpPr>
          <p:spPr>
            <a:xfrm>
              <a:off x="4699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3030"/>
                    <a:pt x="99060" y="118110"/>
                    <a:pt x="87630" y="121920"/>
                  </a:cubicBezTo>
                  <a:cubicBezTo>
                    <a:pt x="73660" y="125730"/>
                    <a:pt x="43180" y="124460"/>
                    <a:pt x="29210" y="118110"/>
                  </a:cubicBezTo>
                  <a:cubicBezTo>
                    <a:pt x="19050" y="114300"/>
                    <a:pt x="12700" y="106680"/>
                    <a:pt x="7620" y="96520"/>
                  </a:cubicBezTo>
                  <a:cubicBezTo>
                    <a:pt x="1270" y="82550"/>
                    <a:pt x="0" y="52070"/>
                    <a:pt x="3810" y="38100"/>
                  </a:cubicBezTo>
                  <a:cubicBezTo>
                    <a:pt x="7620" y="26670"/>
                    <a:pt x="15240" y="20320"/>
                    <a:pt x="22860" y="13970"/>
                  </a:cubicBezTo>
                  <a:cubicBezTo>
                    <a:pt x="30480" y="7620"/>
                    <a:pt x="39370" y="2540"/>
                    <a:pt x="50800" y="1270"/>
                  </a:cubicBezTo>
                  <a:cubicBezTo>
                    <a:pt x="66040" y="0"/>
                    <a:pt x="106680" y="19050"/>
                    <a:pt x="10668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810798" y="4269105"/>
            <a:ext cx="171450" cy="166688"/>
            <a:chOff x="0" y="0"/>
            <a:chExt cx="228600" cy="222250"/>
          </a:xfrm>
        </p:grpSpPr>
        <p:sp>
          <p:nvSpPr>
            <p:cNvPr id="46" name="Freeform 46"/>
            <p:cNvSpPr/>
            <p:nvPr/>
          </p:nvSpPr>
          <p:spPr>
            <a:xfrm>
              <a:off x="49530" y="49530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30" h="128270">
                  <a:moveTo>
                    <a:pt x="125730" y="44450"/>
                  </a:moveTo>
                  <a:cubicBezTo>
                    <a:pt x="121920" y="90170"/>
                    <a:pt x="106680" y="114300"/>
                    <a:pt x="90170" y="121920"/>
                  </a:cubicBezTo>
                  <a:cubicBezTo>
                    <a:pt x="74930" y="128270"/>
                    <a:pt x="45720" y="124460"/>
                    <a:pt x="31750" y="118110"/>
                  </a:cubicBezTo>
                  <a:cubicBezTo>
                    <a:pt x="21590" y="113030"/>
                    <a:pt x="15240" y="105410"/>
                    <a:pt x="10160" y="96520"/>
                  </a:cubicBezTo>
                  <a:cubicBezTo>
                    <a:pt x="5080" y="87630"/>
                    <a:pt x="0" y="78740"/>
                    <a:pt x="1270" y="67310"/>
                  </a:cubicBezTo>
                  <a:cubicBezTo>
                    <a:pt x="2540" y="52070"/>
                    <a:pt x="13970" y="24130"/>
                    <a:pt x="25400" y="13970"/>
                  </a:cubicBezTo>
                  <a:cubicBezTo>
                    <a:pt x="33020" y="6350"/>
                    <a:pt x="41910" y="2540"/>
                    <a:pt x="53340" y="1270"/>
                  </a:cubicBezTo>
                  <a:cubicBezTo>
                    <a:pt x="68580" y="0"/>
                    <a:pt x="109220" y="19050"/>
                    <a:pt x="10922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046643" y="5694045"/>
            <a:ext cx="165735" cy="166688"/>
            <a:chOff x="0" y="0"/>
            <a:chExt cx="220980" cy="222250"/>
          </a:xfrm>
        </p:grpSpPr>
        <p:sp>
          <p:nvSpPr>
            <p:cNvPr id="50" name="Freeform 50"/>
            <p:cNvSpPr/>
            <p:nvPr/>
          </p:nvSpPr>
          <p:spPr>
            <a:xfrm>
              <a:off x="4572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1920"/>
                  </a:cubicBezTo>
                  <a:cubicBezTo>
                    <a:pt x="73660" y="125730"/>
                    <a:pt x="44450" y="124460"/>
                    <a:pt x="29210" y="118110"/>
                  </a:cubicBezTo>
                  <a:cubicBezTo>
                    <a:pt x="20320" y="113030"/>
                    <a:pt x="12700" y="106680"/>
                    <a:pt x="8890" y="96520"/>
                  </a:cubicBezTo>
                  <a:cubicBezTo>
                    <a:pt x="2540" y="8255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4130" y="13970"/>
                  </a:cubicBezTo>
                  <a:cubicBezTo>
                    <a:pt x="31750" y="7620"/>
                    <a:pt x="40640" y="1270"/>
                    <a:pt x="50800" y="1270"/>
                  </a:cubicBezTo>
                  <a:cubicBezTo>
                    <a:pt x="66040" y="0"/>
                    <a:pt x="107950" y="19050"/>
                    <a:pt x="107950" y="1905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65995" y="8462010"/>
            <a:ext cx="165735" cy="166688"/>
            <a:chOff x="0" y="0"/>
            <a:chExt cx="220980" cy="222250"/>
          </a:xfrm>
        </p:grpSpPr>
        <p:sp>
          <p:nvSpPr>
            <p:cNvPr id="54" name="Freeform 54"/>
            <p:cNvSpPr/>
            <p:nvPr/>
          </p:nvSpPr>
          <p:spPr>
            <a:xfrm>
              <a:off x="45720" y="5080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0650"/>
                  </a:cubicBezTo>
                  <a:cubicBezTo>
                    <a:pt x="73660" y="125730"/>
                    <a:pt x="43180" y="123190"/>
                    <a:pt x="29210" y="116840"/>
                  </a:cubicBezTo>
                  <a:cubicBezTo>
                    <a:pt x="19050" y="113030"/>
                    <a:pt x="12700" y="105410"/>
                    <a:pt x="7620" y="95250"/>
                  </a:cubicBezTo>
                  <a:cubicBezTo>
                    <a:pt x="1270" y="8128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2860" y="12700"/>
                  </a:cubicBezTo>
                  <a:cubicBezTo>
                    <a:pt x="30480" y="6350"/>
                    <a:pt x="40640" y="1270"/>
                    <a:pt x="50800" y="0"/>
                  </a:cubicBezTo>
                  <a:cubicBezTo>
                    <a:pt x="66040" y="0"/>
                    <a:pt x="107950" y="17780"/>
                    <a:pt x="107950" y="177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FC0BD7B-C349-CB32-A8FF-6994CFE6EEDE}"/>
              </a:ext>
            </a:extLst>
          </p:cNvPr>
          <p:cNvSpPr txBox="1"/>
          <p:nvPr/>
        </p:nvSpPr>
        <p:spPr>
          <a:xfrm>
            <a:off x="5257800" y="3314700"/>
            <a:ext cx="1089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/>
                <a:ea typeface="Times New Roman" panose="02020603050405020304" pitchFamily="18" charset="0"/>
              </a:rPr>
              <a:t>Hoạt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động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1: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Xác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định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ý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tưởng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kinh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doanh</a:t>
            </a:r>
            <a:endParaRPr lang="en-US" sz="6600" dirty="0"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820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 định ý tưởng kinh doanh của nhóm dựa trên kết quả khảo sát nhu cầu khách hàng.</a:t>
            </a:r>
            <a:endParaRPr lang="en-GB" sz="5400" b="1" dirty="0">
              <a:solidFill>
                <a:srgbClr val="BA96F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E4D1674-E862-A62A-D6A5-99FE1CF3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0000" l="27167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r="23602"/>
          <a:stretch>
            <a:fillRect/>
          </a:stretch>
        </p:blipFill>
        <p:spPr>
          <a:xfrm>
            <a:off x="27214" y="1333500"/>
            <a:ext cx="4258103" cy="8495000"/>
          </a:xfrm>
          <a:prstGeom prst="rect">
            <a:avLst/>
          </a:prstGeom>
          <a:noFill/>
        </p:spPr>
      </p:pic>
      <p:sp>
        <p:nvSpPr>
          <p:cNvPr id="40" name="Rectangle: Rounded Corners 8">
            <a:extLst>
              <a:ext uri="{FF2B5EF4-FFF2-40B4-BE49-F238E27FC236}">
                <a16:creationId xmlns:a16="http://schemas.microsoft.com/office/drawing/2014/main" id="{A257C40F-8EE5-05D6-CEAE-DC9AD734D7ED}"/>
              </a:ext>
            </a:extLst>
          </p:cNvPr>
          <p:cNvSpPr/>
          <p:nvPr/>
        </p:nvSpPr>
        <p:spPr>
          <a:xfrm>
            <a:off x="3962400" y="2933700"/>
            <a:ext cx="12725400" cy="6172200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20428987">
                  <a:custGeom>
                    <a:avLst/>
                    <a:gdLst>
                      <a:gd name="connsiteX0" fmla="*/ 0 w 12725400"/>
                      <a:gd name="connsiteY0" fmla="*/ 1028720 h 6172200"/>
                      <a:gd name="connsiteX1" fmla="*/ 1822736 w 12725400"/>
                      <a:gd name="connsiteY1" fmla="*/ 0 h 6172200"/>
                      <a:gd name="connsiteX2" fmla="*/ 3013216 w 12725400"/>
                      <a:gd name="connsiteY2" fmla="*/ 0 h 6172200"/>
                      <a:gd name="connsiteX3" fmla="*/ 3840497 w 12725400"/>
                      <a:gd name="connsiteY3" fmla="*/ 0 h 6172200"/>
                      <a:gd name="connsiteX4" fmla="*/ 4758579 w 12725400"/>
                      <a:gd name="connsiteY4" fmla="*/ 0 h 6172200"/>
                      <a:gd name="connsiteX5" fmla="*/ 5676660 w 12725400"/>
                      <a:gd name="connsiteY5" fmla="*/ 0 h 6172200"/>
                      <a:gd name="connsiteX6" fmla="*/ 6867140 w 12725400"/>
                      <a:gd name="connsiteY6" fmla="*/ 0 h 6172200"/>
                      <a:gd name="connsiteX7" fmla="*/ 7876020 w 12725400"/>
                      <a:gd name="connsiteY7" fmla="*/ 0 h 6172200"/>
                      <a:gd name="connsiteX8" fmla="*/ 9066500 w 12725400"/>
                      <a:gd name="connsiteY8" fmla="*/ 0 h 6172200"/>
                      <a:gd name="connsiteX9" fmla="*/ 9893782 w 12725400"/>
                      <a:gd name="connsiteY9" fmla="*/ 0 h 6172200"/>
                      <a:gd name="connsiteX10" fmla="*/ 10902663 w 12725400"/>
                      <a:gd name="connsiteY10" fmla="*/ 0 h 6172200"/>
                      <a:gd name="connsiteX11" fmla="*/ 12725400 w 12725400"/>
                      <a:gd name="connsiteY11" fmla="*/ 1028720 h 6172200"/>
                      <a:gd name="connsiteX12" fmla="*/ 12725400 w 12725400"/>
                      <a:gd name="connsiteY12" fmla="*/ 1657690 h 6172200"/>
                      <a:gd name="connsiteX13" fmla="*/ 12725400 w 12725400"/>
                      <a:gd name="connsiteY13" fmla="*/ 2327808 h 6172200"/>
                      <a:gd name="connsiteX14" fmla="*/ 12725400 w 12725400"/>
                      <a:gd name="connsiteY14" fmla="*/ 2915631 h 6172200"/>
                      <a:gd name="connsiteX15" fmla="*/ 12725400 w 12725400"/>
                      <a:gd name="connsiteY15" fmla="*/ 3544601 h 6172200"/>
                      <a:gd name="connsiteX16" fmla="*/ 12725400 w 12725400"/>
                      <a:gd name="connsiteY16" fmla="*/ 4008981 h 6172200"/>
                      <a:gd name="connsiteX17" fmla="*/ 12725400 w 12725400"/>
                      <a:gd name="connsiteY17" fmla="*/ 5143479 h 6172200"/>
                      <a:gd name="connsiteX18" fmla="*/ 10902663 w 12725400"/>
                      <a:gd name="connsiteY18" fmla="*/ 6172200 h 6172200"/>
                      <a:gd name="connsiteX19" fmla="*/ 9802983 w 12725400"/>
                      <a:gd name="connsiteY19" fmla="*/ 6172200 h 6172200"/>
                      <a:gd name="connsiteX20" fmla="*/ 8703303 w 12725400"/>
                      <a:gd name="connsiteY20" fmla="*/ 6172200 h 6172200"/>
                      <a:gd name="connsiteX21" fmla="*/ 7603623 w 12725400"/>
                      <a:gd name="connsiteY21" fmla="*/ 6172200 h 6172200"/>
                      <a:gd name="connsiteX22" fmla="*/ 6776340 w 12725400"/>
                      <a:gd name="connsiteY22" fmla="*/ 6172200 h 6172200"/>
                      <a:gd name="connsiteX23" fmla="*/ 5585862 w 12725400"/>
                      <a:gd name="connsiteY23" fmla="*/ 6172200 h 6172200"/>
                      <a:gd name="connsiteX24" fmla="*/ 4758579 w 12725400"/>
                      <a:gd name="connsiteY24" fmla="*/ 6172200 h 6172200"/>
                      <a:gd name="connsiteX25" fmla="*/ 4022096 w 12725400"/>
                      <a:gd name="connsiteY25" fmla="*/ 6172200 h 6172200"/>
                      <a:gd name="connsiteX26" fmla="*/ 2922416 w 12725400"/>
                      <a:gd name="connsiteY26" fmla="*/ 6172200 h 6172200"/>
                      <a:gd name="connsiteX27" fmla="*/ 1822736 w 12725400"/>
                      <a:gd name="connsiteY27" fmla="*/ 6172200 h 6172200"/>
                      <a:gd name="connsiteX28" fmla="*/ 0 w 12725400"/>
                      <a:gd name="connsiteY28" fmla="*/ 5143479 h 6172200"/>
                      <a:gd name="connsiteX29" fmla="*/ 0 w 12725400"/>
                      <a:gd name="connsiteY29" fmla="*/ 4473361 h 6172200"/>
                      <a:gd name="connsiteX30" fmla="*/ 0 w 12725400"/>
                      <a:gd name="connsiteY30" fmla="*/ 3967834 h 6172200"/>
                      <a:gd name="connsiteX31" fmla="*/ 0 w 12725400"/>
                      <a:gd name="connsiteY31" fmla="*/ 3338864 h 6172200"/>
                      <a:gd name="connsiteX32" fmla="*/ 0 w 12725400"/>
                      <a:gd name="connsiteY32" fmla="*/ 2709893 h 6172200"/>
                      <a:gd name="connsiteX33" fmla="*/ 0 w 12725400"/>
                      <a:gd name="connsiteY33" fmla="*/ 2163218 h 6172200"/>
                      <a:gd name="connsiteX34" fmla="*/ 0 w 12725400"/>
                      <a:gd name="connsiteY34" fmla="*/ 1534247 h 6172200"/>
                      <a:gd name="connsiteX35" fmla="*/ 0 w 12725400"/>
                      <a:gd name="connsiteY35" fmla="*/ 1028720 h 6172200"/>
                      <a:gd name="connsiteX0" fmla="*/ 0 w 12725400"/>
                      <a:gd name="connsiteY0" fmla="*/ 1028720 h 6172200"/>
                      <a:gd name="connsiteX1" fmla="*/ 1822736 w 12725400"/>
                      <a:gd name="connsiteY1" fmla="*/ 0 h 6172200"/>
                      <a:gd name="connsiteX2" fmla="*/ 2650019 w 12725400"/>
                      <a:gd name="connsiteY2" fmla="*/ 0 h 6172200"/>
                      <a:gd name="connsiteX3" fmla="*/ 3386502 w 12725400"/>
                      <a:gd name="connsiteY3" fmla="*/ 0 h 6172200"/>
                      <a:gd name="connsiteX4" fmla="*/ 4486182 w 12725400"/>
                      <a:gd name="connsiteY4" fmla="*/ 0 h 6172200"/>
                      <a:gd name="connsiteX5" fmla="*/ 5495062 w 12725400"/>
                      <a:gd name="connsiteY5" fmla="*/ 0 h 6172200"/>
                      <a:gd name="connsiteX6" fmla="*/ 6413143 w 12725400"/>
                      <a:gd name="connsiteY6" fmla="*/ 0 h 6172200"/>
                      <a:gd name="connsiteX7" fmla="*/ 7422025 w 12725400"/>
                      <a:gd name="connsiteY7" fmla="*/ 0 h 6172200"/>
                      <a:gd name="connsiteX8" fmla="*/ 8612503 w 12725400"/>
                      <a:gd name="connsiteY8" fmla="*/ 0 h 6172200"/>
                      <a:gd name="connsiteX9" fmla="*/ 9621385 w 12725400"/>
                      <a:gd name="connsiteY9" fmla="*/ 0 h 6172200"/>
                      <a:gd name="connsiteX10" fmla="*/ 10902663 w 12725400"/>
                      <a:gd name="connsiteY10" fmla="*/ 0 h 6172200"/>
                      <a:gd name="connsiteX11" fmla="*/ 12725400 w 12725400"/>
                      <a:gd name="connsiteY11" fmla="*/ 1028720 h 6172200"/>
                      <a:gd name="connsiteX12" fmla="*/ 12725400 w 12725400"/>
                      <a:gd name="connsiteY12" fmla="*/ 1534247 h 6172200"/>
                      <a:gd name="connsiteX13" fmla="*/ 12725400 w 12725400"/>
                      <a:gd name="connsiteY13" fmla="*/ 2080923 h 6172200"/>
                      <a:gd name="connsiteX14" fmla="*/ 12725400 w 12725400"/>
                      <a:gd name="connsiteY14" fmla="*/ 2668746 h 6172200"/>
                      <a:gd name="connsiteX15" fmla="*/ 12725400 w 12725400"/>
                      <a:gd name="connsiteY15" fmla="*/ 3215420 h 6172200"/>
                      <a:gd name="connsiteX16" fmla="*/ 12725400 w 12725400"/>
                      <a:gd name="connsiteY16" fmla="*/ 3803243 h 6172200"/>
                      <a:gd name="connsiteX17" fmla="*/ 12725400 w 12725400"/>
                      <a:gd name="connsiteY17" fmla="*/ 4391066 h 6172200"/>
                      <a:gd name="connsiteX18" fmla="*/ 12725400 w 12725400"/>
                      <a:gd name="connsiteY18" fmla="*/ 5143479 h 6172200"/>
                      <a:gd name="connsiteX19" fmla="*/ 10902663 w 12725400"/>
                      <a:gd name="connsiteY19" fmla="*/ 6172200 h 6172200"/>
                      <a:gd name="connsiteX20" fmla="*/ 9984582 w 12725400"/>
                      <a:gd name="connsiteY20" fmla="*/ 6172200 h 6172200"/>
                      <a:gd name="connsiteX21" fmla="*/ 9157299 w 12725400"/>
                      <a:gd name="connsiteY21" fmla="*/ 6172200 h 6172200"/>
                      <a:gd name="connsiteX22" fmla="*/ 7966820 w 12725400"/>
                      <a:gd name="connsiteY22" fmla="*/ 6172200 h 6172200"/>
                      <a:gd name="connsiteX23" fmla="*/ 6957939 w 12725400"/>
                      <a:gd name="connsiteY23" fmla="*/ 6172200 h 6172200"/>
                      <a:gd name="connsiteX24" fmla="*/ 5949059 w 12725400"/>
                      <a:gd name="connsiteY24" fmla="*/ 6172200 h 6172200"/>
                      <a:gd name="connsiteX25" fmla="*/ 4849379 w 12725400"/>
                      <a:gd name="connsiteY25" fmla="*/ 6172200 h 6172200"/>
                      <a:gd name="connsiteX26" fmla="*/ 3749699 w 12725400"/>
                      <a:gd name="connsiteY26" fmla="*/ 6172200 h 6172200"/>
                      <a:gd name="connsiteX27" fmla="*/ 3013216 w 12725400"/>
                      <a:gd name="connsiteY27" fmla="*/ 6172200 h 6172200"/>
                      <a:gd name="connsiteX28" fmla="*/ 1822736 w 12725400"/>
                      <a:gd name="connsiteY28" fmla="*/ 6172200 h 6172200"/>
                      <a:gd name="connsiteX29" fmla="*/ 0 w 12725400"/>
                      <a:gd name="connsiteY29" fmla="*/ 5143479 h 6172200"/>
                      <a:gd name="connsiteX30" fmla="*/ 0 w 12725400"/>
                      <a:gd name="connsiteY30" fmla="*/ 4679099 h 6172200"/>
                      <a:gd name="connsiteX31" fmla="*/ 0 w 12725400"/>
                      <a:gd name="connsiteY31" fmla="*/ 4091276 h 6172200"/>
                      <a:gd name="connsiteX32" fmla="*/ 0 w 12725400"/>
                      <a:gd name="connsiteY32" fmla="*/ 3503453 h 6172200"/>
                      <a:gd name="connsiteX33" fmla="*/ 0 w 12725400"/>
                      <a:gd name="connsiteY33" fmla="*/ 2874483 h 6172200"/>
                      <a:gd name="connsiteX34" fmla="*/ 0 w 12725400"/>
                      <a:gd name="connsiteY34" fmla="*/ 2245513 h 6172200"/>
                      <a:gd name="connsiteX35" fmla="*/ 0 w 12725400"/>
                      <a:gd name="connsiteY35" fmla="*/ 1657690 h 6172200"/>
                      <a:gd name="connsiteX36" fmla="*/ 0 w 12725400"/>
                      <a:gd name="connsiteY36" fmla="*/ 1028720 h 617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2725400" h="6172200" fill="none" extrusionOk="0">
                        <a:moveTo>
                          <a:pt x="0" y="1028720"/>
                        </a:moveTo>
                        <a:cubicBezTo>
                          <a:pt x="90446" y="697127"/>
                          <a:pt x="775184" y="-12295"/>
                          <a:pt x="1822736" y="0"/>
                        </a:cubicBezTo>
                        <a:cubicBezTo>
                          <a:pt x="2309498" y="-45330"/>
                          <a:pt x="2430140" y="40045"/>
                          <a:pt x="3013216" y="0"/>
                        </a:cubicBezTo>
                        <a:cubicBezTo>
                          <a:pt x="3580501" y="-14514"/>
                          <a:pt x="3501488" y="22612"/>
                          <a:pt x="3840497" y="0"/>
                        </a:cubicBezTo>
                        <a:cubicBezTo>
                          <a:pt x="4158097" y="-30913"/>
                          <a:pt x="4386635" y="18832"/>
                          <a:pt x="4758579" y="0"/>
                        </a:cubicBezTo>
                        <a:cubicBezTo>
                          <a:pt x="5086165" y="-12629"/>
                          <a:pt x="5412739" y="28225"/>
                          <a:pt x="5676660" y="0"/>
                        </a:cubicBezTo>
                        <a:cubicBezTo>
                          <a:pt x="5945392" y="-88407"/>
                          <a:pt x="6274184" y="147503"/>
                          <a:pt x="6867140" y="0"/>
                        </a:cubicBezTo>
                        <a:cubicBezTo>
                          <a:pt x="7443756" y="-88539"/>
                          <a:pt x="7535517" y="51988"/>
                          <a:pt x="7876020" y="0"/>
                        </a:cubicBezTo>
                        <a:cubicBezTo>
                          <a:pt x="8150343" y="48896"/>
                          <a:pt x="8590350" y="105322"/>
                          <a:pt x="9066500" y="0"/>
                        </a:cubicBezTo>
                        <a:cubicBezTo>
                          <a:pt x="9527993" y="-6856"/>
                          <a:pt x="9760111" y="9713"/>
                          <a:pt x="9893782" y="0"/>
                        </a:cubicBezTo>
                        <a:cubicBezTo>
                          <a:pt x="10108700" y="-60293"/>
                          <a:pt x="10514393" y="13984"/>
                          <a:pt x="10902663" y="0"/>
                        </a:cubicBezTo>
                        <a:cubicBezTo>
                          <a:pt x="11620930" y="-20472"/>
                          <a:pt x="12655995" y="592145"/>
                          <a:pt x="12725400" y="1028720"/>
                        </a:cubicBezTo>
                        <a:cubicBezTo>
                          <a:pt x="12735560" y="1235124"/>
                          <a:pt x="12722297" y="1421005"/>
                          <a:pt x="12725400" y="1657690"/>
                        </a:cubicBezTo>
                        <a:cubicBezTo>
                          <a:pt x="12738001" y="1883941"/>
                          <a:pt x="12751281" y="2174870"/>
                          <a:pt x="12725400" y="2327808"/>
                        </a:cubicBezTo>
                        <a:cubicBezTo>
                          <a:pt x="12704481" y="2455923"/>
                          <a:pt x="12715165" y="2733763"/>
                          <a:pt x="12725400" y="2915631"/>
                        </a:cubicBezTo>
                        <a:cubicBezTo>
                          <a:pt x="12765540" y="3112902"/>
                          <a:pt x="12570159" y="3406928"/>
                          <a:pt x="12725400" y="3544601"/>
                        </a:cubicBezTo>
                        <a:cubicBezTo>
                          <a:pt x="12851621" y="3684279"/>
                          <a:pt x="12688132" y="3779548"/>
                          <a:pt x="12725400" y="4008981"/>
                        </a:cubicBezTo>
                        <a:cubicBezTo>
                          <a:pt x="12667878" y="4212111"/>
                          <a:pt x="12600376" y="4733635"/>
                          <a:pt x="12725400" y="5143479"/>
                        </a:cubicBezTo>
                        <a:cubicBezTo>
                          <a:pt x="12864493" y="5783051"/>
                          <a:pt x="11955658" y="6233595"/>
                          <a:pt x="10902663" y="6172200"/>
                        </a:cubicBezTo>
                        <a:cubicBezTo>
                          <a:pt x="10467860" y="6169065"/>
                          <a:pt x="10245196" y="6142413"/>
                          <a:pt x="9802983" y="6172200"/>
                        </a:cubicBezTo>
                        <a:cubicBezTo>
                          <a:pt x="9308833" y="6210679"/>
                          <a:pt x="9199130" y="6131483"/>
                          <a:pt x="8703303" y="6172200"/>
                        </a:cubicBezTo>
                        <a:cubicBezTo>
                          <a:pt x="8174893" y="6218984"/>
                          <a:pt x="8055060" y="6111947"/>
                          <a:pt x="7603623" y="6172200"/>
                        </a:cubicBezTo>
                        <a:cubicBezTo>
                          <a:pt x="7124334" y="6234375"/>
                          <a:pt x="6994558" y="6117694"/>
                          <a:pt x="6776340" y="6172200"/>
                        </a:cubicBezTo>
                        <a:cubicBezTo>
                          <a:pt x="6500167" y="6257462"/>
                          <a:pt x="5915696" y="6100452"/>
                          <a:pt x="5585862" y="6172200"/>
                        </a:cubicBezTo>
                        <a:cubicBezTo>
                          <a:pt x="5298163" y="6211747"/>
                          <a:pt x="5080578" y="6144701"/>
                          <a:pt x="4758579" y="6172200"/>
                        </a:cubicBezTo>
                        <a:cubicBezTo>
                          <a:pt x="4457384" y="6226896"/>
                          <a:pt x="4274213" y="6119088"/>
                          <a:pt x="4022096" y="6172200"/>
                        </a:cubicBezTo>
                        <a:cubicBezTo>
                          <a:pt x="3680856" y="6148050"/>
                          <a:pt x="3420072" y="6104073"/>
                          <a:pt x="2922416" y="6172200"/>
                        </a:cubicBezTo>
                        <a:cubicBezTo>
                          <a:pt x="2497315" y="6164994"/>
                          <a:pt x="2271417" y="6139456"/>
                          <a:pt x="1822736" y="6172200"/>
                        </a:cubicBezTo>
                        <a:cubicBezTo>
                          <a:pt x="931714" y="6148962"/>
                          <a:pt x="-7487" y="5592867"/>
                          <a:pt x="0" y="5143479"/>
                        </a:cubicBezTo>
                        <a:cubicBezTo>
                          <a:pt x="-14528" y="4884885"/>
                          <a:pt x="53796" y="4713824"/>
                          <a:pt x="0" y="4473361"/>
                        </a:cubicBezTo>
                        <a:cubicBezTo>
                          <a:pt x="-31393" y="4198449"/>
                          <a:pt x="65455" y="4117714"/>
                          <a:pt x="0" y="3967834"/>
                        </a:cubicBezTo>
                        <a:cubicBezTo>
                          <a:pt x="-29364" y="3795182"/>
                          <a:pt x="59495" y="3655843"/>
                          <a:pt x="0" y="3338864"/>
                        </a:cubicBezTo>
                        <a:cubicBezTo>
                          <a:pt x="-41879" y="3062988"/>
                          <a:pt x="131044" y="2858959"/>
                          <a:pt x="0" y="2709893"/>
                        </a:cubicBezTo>
                        <a:cubicBezTo>
                          <a:pt x="-151969" y="2501698"/>
                          <a:pt x="90829" y="2417154"/>
                          <a:pt x="0" y="2163218"/>
                        </a:cubicBezTo>
                        <a:cubicBezTo>
                          <a:pt x="-76568" y="2022104"/>
                          <a:pt x="133434" y="1808466"/>
                          <a:pt x="0" y="1534247"/>
                        </a:cubicBezTo>
                        <a:cubicBezTo>
                          <a:pt x="-153343" y="1245956"/>
                          <a:pt x="18799" y="1267803"/>
                          <a:pt x="0" y="1028720"/>
                        </a:cubicBezTo>
                        <a:close/>
                      </a:path>
                      <a:path w="12725400" h="6172200" stroke="0" extrusionOk="0">
                        <a:moveTo>
                          <a:pt x="0" y="1028720"/>
                        </a:moveTo>
                        <a:cubicBezTo>
                          <a:pt x="117829" y="341117"/>
                          <a:pt x="857214" y="-245710"/>
                          <a:pt x="1822736" y="0"/>
                        </a:cubicBezTo>
                        <a:cubicBezTo>
                          <a:pt x="2094413" y="52319"/>
                          <a:pt x="2408844" y="28612"/>
                          <a:pt x="2650019" y="0"/>
                        </a:cubicBezTo>
                        <a:cubicBezTo>
                          <a:pt x="2928648" y="-43764"/>
                          <a:pt x="3013987" y="7547"/>
                          <a:pt x="3386502" y="0"/>
                        </a:cubicBezTo>
                        <a:cubicBezTo>
                          <a:pt x="3721844" y="-11304"/>
                          <a:pt x="4127280" y="19146"/>
                          <a:pt x="4486182" y="0"/>
                        </a:cubicBezTo>
                        <a:cubicBezTo>
                          <a:pt x="4795987" y="15652"/>
                          <a:pt x="5003723" y="64337"/>
                          <a:pt x="5495062" y="0"/>
                        </a:cubicBezTo>
                        <a:cubicBezTo>
                          <a:pt x="5998290" y="-54500"/>
                          <a:pt x="6024660" y="47943"/>
                          <a:pt x="6413143" y="0"/>
                        </a:cubicBezTo>
                        <a:cubicBezTo>
                          <a:pt x="6768949" y="-67396"/>
                          <a:pt x="7015137" y="-9494"/>
                          <a:pt x="7422025" y="0"/>
                        </a:cubicBezTo>
                        <a:cubicBezTo>
                          <a:pt x="7804451" y="48162"/>
                          <a:pt x="8229629" y="37369"/>
                          <a:pt x="8612503" y="0"/>
                        </a:cubicBezTo>
                        <a:cubicBezTo>
                          <a:pt x="9001662" y="-61497"/>
                          <a:pt x="9175154" y="-32758"/>
                          <a:pt x="9621385" y="0"/>
                        </a:cubicBezTo>
                        <a:cubicBezTo>
                          <a:pt x="10098653" y="2680"/>
                          <a:pt x="10589466" y="78712"/>
                          <a:pt x="10902663" y="0"/>
                        </a:cubicBezTo>
                        <a:cubicBezTo>
                          <a:pt x="11903211" y="-217161"/>
                          <a:pt x="12515094" y="466519"/>
                          <a:pt x="12725400" y="1028720"/>
                        </a:cubicBezTo>
                        <a:cubicBezTo>
                          <a:pt x="12803119" y="1249542"/>
                          <a:pt x="12619685" y="1258419"/>
                          <a:pt x="12725400" y="1534247"/>
                        </a:cubicBezTo>
                        <a:cubicBezTo>
                          <a:pt x="12820063" y="1782354"/>
                          <a:pt x="12664305" y="1905478"/>
                          <a:pt x="12725400" y="2080923"/>
                        </a:cubicBezTo>
                        <a:cubicBezTo>
                          <a:pt x="12753896" y="2250291"/>
                          <a:pt x="12612376" y="2429829"/>
                          <a:pt x="12725400" y="2668746"/>
                        </a:cubicBezTo>
                        <a:cubicBezTo>
                          <a:pt x="12800421" y="2915329"/>
                          <a:pt x="12703689" y="3107362"/>
                          <a:pt x="12725400" y="3215420"/>
                        </a:cubicBezTo>
                        <a:cubicBezTo>
                          <a:pt x="12783841" y="3357971"/>
                          <a:pt x="12692371" y="3621219"/>
                          <a:pt x="12725400" y="3803243"/>
                        </a:cubicBezTo>
                        <a:cubicBezTo>
                          <a:pt x="12850126" y="3916545"/>
                          <a:pt x="12689620" y="4220425"/>
                          <a:pt x="12725400" y="4391066"/>
                        </a:cubicBezTo>
                        <a:cubicBezTo>
                          <a:pt x="12791885" y="4621264"/>
                          <a:pt x="12730111" y="4792849"/>
                          <a:pt x="12725400" y="5143479"/>
                        </a:cubicBezTo>
                        <a:cubicBezTo>
                          <a:pt x="12972715" y="5631665"/>
                          <a:pt x="11664893" y="6174239"/>
                          <a:pt x="10902663" y="6172200"/>
                        </a:cubicBezTo>
                        <a:cubicBezTo>
                          <a:pt x="10461407" y="6240070"/>
                          <a:pt x="10209731" y="6183065"/>
                          <a:pt x="9984582" y="6172200"/>
                        </a:cubicBezTo>
                        <a:cubicBezTo>
                          <a:pt x="9747836" y="6164678"/>
                          <a:pt x="9530507" y="6136306"/>
                          <a:pt x="9157299" y="6172200"/>
                        </a:cubicBezTo>
                        <a:cubicBezTo>
                          <a:pt x="8828419" y="6179455"/>
                          <a:pt x="8335889" y="6135667"/>
                          <a:pt x="7966820" y="6172200"/>
                        </a:cubicBezTo>
                        <a:cubicBezTo>
                          <a:pt x="7593546" y="6226856"/>
                          <a:pt x="7362982" y="6116999"/>
                          <a:pt x="6957939" y="6172200"/>
                        </a:cubicBezTo>
                        <a:cubicBezTo>
                          <a:pt x="6455651" y="6246431"/>
                          <a:pt x="6337309" y="6086073"/>
                          <a:pt x="5949059" y="6172200"/>
                        </a:cubicBezTo>
                        <a:cubicBezTo>
                          <a:pt x="5595447" y="6286409"/>
                          <a:pt x="5191984" y="6086512"/>
                          <a:pt x="4849379" y="6172200"/>
                        </a:cubicBezTo>
                        <a:cubicBezTo>
                          <a:pt x="4454168" y="6175942"/>
                          <a:pt x="4260903" y="6213631"/>
                          <a:pt x="3749699" y="6172200"/>
                        </a:cubicBezTo>
                        <a:cubicBezTo>
                          <a:pt x="3292970" y="6193294"/>
                          <a:pt x="3304738" y="6172956"/>
                          <a:pt x="3013216" y="6172200"/>
                        </a:cubicBezTo>
                        <a:cubicBezTo>
                          <a:pt x="2824983" y="6175078"/>
                          <a:pt x="2263924" y="6036193"/>
                          <a:pt x="1822736" y="6172200"/>
                        </a:cubicBezTo>
                        <a:cubicBezTo>
                          <a:pt x="1051485" y="6106746"/>
                          <a:pt x="175810" y="5835866"/>
                          <a:pt x="0" y="5143479"/>
                        </a:cubicBezTo>
                        <a:cubicBezTo>
                          <a:pt x="-76281" y="4965331"/>
                          <a:pt x="40129" y="4864589"/>
                          <a:pt x="0" y="4679099"/>
                        </a:cubicBezTo>
                        <a:cubicBezTo>
                          <a:pt x="-73428" y="4572882"/>
                          <a:pt x="121765" y="4351594"/>
                          <a:pt x="0" y="4091276"/>
                        </a:cubicBezTo>
                        <a:cubicBezTo>
                          <a:pt x="-115711" y="3827163"/>
                          <a:pt x="48367" y="3689769"/>
                          <a:pt x="0" y="3503453"/>
                        </a:cubicBezTo>
                        <a:cubicBezTo>
                          <a:pt x="-39082" y="3305329"/>
                          <a:pt x="12259" y="3129849"/>
                          <a:pt x="0" y="2874483"/>
                        </a:cubicBezTo>
                        <a:cubicBezTo>
                          <a:pt x="-15391" y="2615225"/>
                          <a:pt x="7460" y="2519473"/>
                          <a:pt x="0" y="2245513"/>
                        </a:cubicBezTo>
                        <a:cubicBezTo>
                          <a:pt x="-71493" y="1960260"/>
                          <a:pt x="44469" y="1818553"/>
                          <a:pt x="0" y="1657690"/>
                        </a:cubicBezTo>
                        <a:cubicBezTo>
                          <a:pt x="-50458" y="1450572"/>
                          <a:pt x="81206" y="1207327"/>
                          <a:pt x="0" y="1028720"/>
                        </a:cubicBezTo>
                        <a:close/>
                      </a:path>
                      <a:path w="12725400" h="6172200" fill="none" stroke="0" extrusionOk="0">
                        <a:moveTo>
                          <a:pt x="0" y="1028720"/>
                        </a:moveTo>
                        <a:cubicBezTo>
                          <a:pt x="58296" y="644272"/>
                          <a:pt x="829021" y="-62729"/>
                          <a:pt x="1822736" y="0"/>
                        </a:cubicBezTo>
                        <a:cubicBezTo>
                          <a:pt x="2336734" y="-53259"/>
                          <a:pt x="2453918" y="5617"/>
                          <a:pt x="3013216" y="0"/>
                        </a:cubicBezTo>
                        <a:cubicBezTo>
                          <a:pt x="3557189" y="-21385"/>
                          <a:pt x="3476177" y="14535"/>
                          <a:pt x="3840497" y="0"/>
                        </a:cubicBezTo>
                        <a:cubicBezTo>
                          <a:pt x="4181863" y="-42609"/>
                          <a:pt x="4382844" y="26791"/>
                          <a:pt x="4758579" y="0"/>
                        </a:cubicBezTo>
                        <a:cubicBezTo>
                          <a:pt x="5138089" y="30214"/>
                          <a:pt x="5417714" y="50693"/>
                          <a:pt x="5676660" y="0"/>
                        </a:cubicBezTo>
                        <a:cubicBezTo>
                          <a:pt x="6019888" y="3542"/>
                          <a:pt x="6318323" y="45775"/>
                          <a:pt x="6867140" y="0"/>
                        </a:cubicBezTo>
                        <a:cubicBezTo>
                          <a:pt x="7430397" y="-61405"/>
                          <a:pt x="7575214" y="41493"/>
                          <a:pt x="7876020" y="0"/>
                        </a:cubicBezTo>
                        <a:cubicBezTo>
                          <a:pt x="8130985" y="-43577"/>
                          <a:pt x="8731946" y="21387"/>
                          <a:pt x="9066500" y="0"/>
                        </a:cubicBezTo>
                        <a:cubicBezTo>
                          <a:pt x="9477602" y="-24886"/>
                          <a:pt x="9758077" y="42835"/>
                          <a:pt x="9893782" y="0"/>
                        </a:cubicBezTo>
                        <a:cubicBezTo>
                          <a:pt x="10004058" y="-48544"/>
                          <a:pt x="10631868" y="2768"/>
                          <a:pt x="10902663" y="0"/>
                        </a:cubicBezTo>
                        <a:cubicBezTo>
                          <a:pt x="11768149" y="-63222"/>
                          <a:pt x="12624042" y="522869"/>
                          <a:pt x="12725400" y="1028720"/>
                        </a:cubicBezTo>
                        <a:cubicBezTo>
                          <a:pt x="12822340" y="1220014"/>
                          <a:pt x="12652465" y="1402266"/>
                          <a:pt x="12725400" y="1657690"/>
                        </a:cubicBezTo>
                        <a:cubicBezTo>
                          <a:pt x="12769472" y="1889865"/>
                          <a:pt x="12686776" y="2217913"/>
                          <a:pt x="12725400" y="2327808"/>
                        </a:cubicBezTo>
                        <a:cubicBezTo>
                          <a:pt x="12705694" y="2487906"/>
                          <a:pt x="12716611" y="2714171"/>
                          <a:pt x="12725400" y="2915631"/>
                        </a:cubicBezTo>
                        <a:cubicBezTo>
                          <a:pt x="12729942" y="3118196"/>
                          <a:pt x="12595939" y="3422349"/>
                          <a:pt x="12725400" y="3544601"/>
                        </a:cubicBezTo>
                        <a:cubicBezTo>
                          <a:pt x="12851847" y="3668006"/>
                          <a:pt x="12653646" y="3764239"/>
                          <a:pt x="12725400" y="4008981"/>
                        </a:cubicBezTo>
                        <a:cubicBezTo>
                          <a:pt x="12699356" y="4204628"/>
                          <a:pt x="12533408" y="4647527"/>
                          <a:pt x="12725400" y="5143479"/>
                        </a:cubicBezTo>
                        <a:cubicBezTo>
                          <a:pt x="13037739" y="5682057"/>
                          <a:pt x="11863193" y="6166723"/>
                          <a:pt x="10902663" y="6172200"/>
                        </a:cubicBezTo>
                        <a:cubicBezTo>
                          <a:pt x="10486250" y="6226391"/>
                          <a:pt x="10319309" y="6081125"/>
                          <a:pt x="9802983" y="6172200"/>
                        </a:cubicBezTo>
                        <a:cubicBezTo>
                          <a:pt x="9330608" y="6218259"/>
                          <a:pt x="9242519" y="6126495"/>
                          <a:pt x="8703303" y="6172200"/>
                        </a:cubicBezTo>
                        <a:cubicBezTo>
                          <a:pt x="8194786" y="6218108"/>
                          <a:pt x="8053112" y="6119113"/>
                          <a:pt x="7603623" y="6172200"/>
                        </a:cubicBezTo>
                        <a:cubicBezTo>
                          <a:pt x="7117116" y="6280174"/>
                          <a:pt x="6976472" y="6120909"/>
                          <a:pt x="6776340" y="6172200"/>
                        </a:cubicBezTo>
                        <a:cubicBezTo>
                          <a:pt x="6549277" y="6274485"/>
                          <a:pt x="5883936" y="6196144"/>
                          <a:pt x="5585862" y="6172200"/>
                        </a:cubicBezTo>
                        <a:cubicBezTo>
                          <a:pt x="5264228" y="6249572"/>
                          <a:pt x="5091175" y="6106856"/>
                          <a:pt x="4758579" y="6172200"/>
                        </a:cubicBezTo>
                        <a:cubicBezTo>
                          <a:pt x="4422406" y="6186408"/>
                          <a:pt x="4307250" y="6116767"/>
                          <a:pt x="4022096" y="6172200"/>
                        </a:cubicBezTo>
                        <a:cubicBezTo>
                          <a:pt x="3770980" y="6250251"/>
                          <a:pt x="3390687" y="6106109"/>
                          <a:pt x="2922416" y="6172200"/>
                        </a:cubicBezTo>
                        <a:cubicBezTo>
                          <a:pt x="2486634" y="6194314"/>
                          <a:pt x="2261920" y="6103430"/>
                          <a:pt x="1822736" y="6172200"/>
                        </a:cubicBezTo>
                        <a:cubicBezTo>
                          <a:pt x="798762" y="6348813"/>
                          <a:pt x="-3483" y="5591707"/>
                          <a:pt x="0" y="5143479"/>
                        </a:cubicBezTo>
                        <a:cubicBezTo>
                          <a:pt x="-61832" y="4887690"/>
                          <a:pt x="33372" y="4741997"/>
                          <a:pt x="0" y="4473361"/>
                        </a:cubicBezTo>
                        <a:cubicBezTo>
                          <a:pt x="-58636" y="4216104"/>
                          <a:pt x="59206" y="4080230"/>
                          <a:pt x="0" y="3967834"/>
                        </a:cubicBezTo>
                        <a:cubicBezTo>
                          <a:pt x="-67768" y="3846195"/>
                          <a:pt x="23315" y="3556917"/>
                          <a:pt x="0" y="3338864"/>
                        </a:cubicBezTo>
                        <a:cubicBezTo>
                          <a:pt x="-29999" y="3048207"/>
                          <a:pt x="115326" y="2872567"/>
                          <a:pt x="0" y="2709893"/>
                        </a:cubicBezTo>
                        <a:cubicBezTo>
                          <a:pt x="-132713" y="2488526"/>
                          <a:pt x="41461" y="2349375"/>
                          <a:pt x="0" y="2163218"/>
                        </a:cubicBezTo>
                        <a:cubicBezTo>
                          <a:pt x="-61681" y="1965114"/>
                          <a:pt x="125282" y="1815158"/>
                          <a:pt x="0" y="1534247"/>
                        </a:cubicBezTo>
                        <a:cubicBezTo>
                          <a:pt x="-110491" y="1280414"/>
                          <a:pt x="59256" y="1286341"/>
                          <a:pt x="0" y="102872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Gợi ý: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algn="just" defTabSz="914377">
              <a:buFont typeface="Arial" panose="020B0604020202020204" pitchFamily="34" charset="0"/>
              <a:buChar char="•"/>
            </a:pP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Nhu cầu của khách đa phần là các mặt hàng liên quan đến ẩm thực thì mình sẽ bán các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đồ ăn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 nước uống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algn="just" defTabSz="914377">
              <a:buFont typeface="Arial" panose="020B0604020202020204" pitchFamily="34" charset="0"/>
              <a:buChar char="•"/>
            </a:pP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Nhu cầu của khách hàng là các mặt hàng về đồ đã qua sử dụng như: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sách, truyện, đồ chơi</a:t>
            </a: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,… thì mình cũng sẽ bán các mặt hàng đó,…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5362" y="7088505"/>
            <a:ext cx="6577965" cy="4262438"/>
            <a:chOff x="0" y="0"/>
            <a:chExt cx="8770620" cy="5683250"/>
          </a:xfrm>
        </p:grpSpPr>
        <p:sp>
          <p:nvSpPr>
            <p:cNvPr id="3" name="Freeform 3"/>
            <p:cNvSpPr/>
            <p:nvPr/>
          </p:nvSpPr>
          <p:spPr>
            <a:xfrm>
              <a:off x="50800" y="-36830"/>
              <a:ext cx="8690610" cy="5737860"/>
            </a:xfrm>
            <a:custGeom>
              <a:avLst/>
              <a:gdLst/>
              <a:ahLst/>
              <a:cxnLst/>
              <a:rect l="l" t="t" r="r" b="b"/>
              <a:pathLst>
                <a:path w="8690610" h="5737860">
                  <a:moveTo>
                    <a:pt x="0" y="4276090"/>
                  </a:moveTo>
                  <a:cubicBezTo>
                    <a:pt x="7620" y="4072890"/>
                    <a:pt x="20320" y="4022090"/>
                    <a:pt x="38100" y="3975100"/>
                  </a:cubicBezTo>
                  <a:cubicBezTo>
                    <a:pt x="55880" y="3926840"/>
                    <a:pt x="80010" y="3881120"/>
                    <a:pt x="109220" y="3839210"/>
                  </a:cubicBezTo>
                  <a:cubicBezTo>
                    <a:pt x="138430" y="3798570"/>
                    <a:pt x="162560" y="3773170"/>
                    <a:pt x="210820" y="3724910"/>
                  </a:cubicBezTo>
                  <a:cubicBezTo>
                    <a:pt x="311150" y="3625850"/>
                    <a:pt x="527050" y="3429000"/>
                    <a:pt x="698500" y="3296920"/>
                  </a:cubicBezTo>
                  <a:cubicBezTo>
                    <a:pt x="872490" y="3162300"/>
                    <a:pt x="1024890" y="3046730"/>
                    <a:pt x="1244600" y="2924810"/>
                  </a:cubicBezTo>
                  <a:cubicBezTo>
                    <a:pt x="1541780" y="2759710"/>
                    <a:pt x="1990090" y="2534920"/>
                    <a:pt x="2341880" y="2435860"/>
                  </a:cubicBezTo>
                  <a:cubicBezTo>
                    <a:pt x="2642870" y="2350770"/>
                    <a:pt x="2918460" y="2353310"/>
                    <a:pt x="3214370" y="2319020"/>
                  </a:cubicBezTo>
                  <a:cubicBezTo>
                    <a:pt x="3520440" y="2284730"/>
                    <a:pt x="3850640" y="2293620"/>
                    <a:pt x="4150360" y="2233930"/>
                  </a:cubicBezTo>
                  <a:cubicBezTo>
                    <a:pt x="4439920" y="2176780"/>
                    <a:pt x="4744720" y="2117090"/>
                    <a:pt x="4984750" y="1977390"/>
                  </a:cubicBezTo>
                  <a:cubicBezTo>
                    <a:pt x="5214620" y="1845310"/>
                    <a:pt x="5373370" y="1631950"/>
                    <a:pt x="5568950" y="1431290"/>
                  </a:cubicBezTo>
                  <a:cubicBezTo>
                    <a:pt x="5786120" y="1209040"/>
                    <a:pt x="5971540" y="911860"/>
                    <a:pt x="6226810" y="693420"/>
                  </a:cubicBezTo>
                  <a:cubicBezTo>
                    <a:pt x="6498590" y="461010"/>
                    <a:pt x="6814820" y="171450"/>
                    <a:pt x="7166610" y="87630"/>
                  </a:cubicBezTo>
                  <a:cubicBezTo>
                    <a:pt x="7538720" y="0"/>
                    <a:pt x="8168640" y="38100"/>
                    <a:pt x="8411210" y="219710"/>
                  </a:cubicBezTo>
                  <a:cubicBezTo>
                    <a:pt x="8589010" y="353060"/>
                    <a:pt x="8652510" y="598170"/>
                    <a:pt x="8669020" y="842010"/>
                  </a:cubicBezTo>
                  <a:cubicBezTo>
                    <a:pt x="8690610" y="1172210"/>
                    <a:pt x="8463280" y="1606550"/>
                    <a:pt x="8348980" y="2032000"/>
                  </a:cubicBezTo>
                  <a:cubicBezTo>
                    <a:pt x="8216900" y="2527300"/>
                    <a:pt x="8027670" y="3175000"/>
                    <a:pt x="7922260" y="3639820"/>
                  </a:cubicBezTo>
                  <a:cubicBezTo>
                    <a:pt x="7843520" y="3990340"/>
                    <a:pt x="7801610" y="4283710"/>
                    <a:pt x="7748270" y="4570730"/>
                  </a:cubicBezTo>
                  <a:cubicBezTo>
                    <a:pt x="7702550" y="4817110"/>
                    <a:pt x="7733030" y="5074920"/>
                    <a:pt x="7620000" y="5259070"/>
                  </a:cubicBezTo>
                  <a:cubicBezTo>
                    <a:pt x="7509510" y="5440680"/>
                    <a:pt x="7299960" y="5610860"/>
                    <a:pt x="7085330" y="5669280"/>
                  </a:cubicBezTo>
                  <a:cubicBezTo>
                    <a:pt x="6840220" y="5737860"/>
                    <a:pt x="6513830" y="5626100"/>
                    <a:pt x="6209030" y="5568950"/>
                  </a:cubicBezTo>
                  <a:cubicBezTo>
                    <a:pt x="5866130" y="5505450"/>
                    <a:pt x="5454650" y="5347970"/>
                    <a:pt x="5130800" y="5290820"/>
                  </a:cubicBezTo>
                  <a:cubicBezTo>
                    <a:pt x="4872990" y="5245100"/>
                    <a:pt x="4702810" y="5237480"/>
                    <a:pt x="4423410" y="5218430"/>
                  </a:cubicBezTo>
                  <a:cubicBezTo>
                    <a:pt x="4022090" y="5191760"/>
                    <a:pt x="3425190" y="5176520"/>
                    <a:pt x="2952750" y="5167630"/>
                  </a:cubicBezTo>
                  <a:cubicBezTo>
                    <a:pt x="2514600" y="5158740"/>
                    <a:pt x="2042160" y="5256530"/>
                    <a:pt x="1685290" y="5163820"/>
                  </a:cubicBezTo>
                  <a:cubicBezTo>
                    <a:pt x="1394460" y="5087620"/>
                    <a:pt x="958850" y="4773930"/>
                    <a:pt x="944880" y="4751070"/>
                  </a:cubicBezTo>
                  <a:cubicBezTo>
                    <a:pt x="944880" y="4749800"/>
                    <a:pt x="946150" y="4748530"/>
                    <a:pt x="946150" y="4748530"/>
                  </a:cubicBezTo>
                  <a:cubicBezTo>
                    <a:pt x="943610" y="4747260"/>
                    <a:pt x="933450" y="4757420"/>
                    <a:pt x="922020" y="4763770"/>
                  </a:cubicBezTo>
                  <a:cubicBezTo>
                    <a:pt x="895350" y="4777740"/>
                    <a:pt x="828040" y="4805680"/>
                    <a:pt x="779780" y="4817110"/>
                  </a:cubicBezTo>
                  <a:cubicBezTo>
                    <a:pt x="730250" y="4829810"/>
                    <a:pt x="678180" y="4836160"/>
                    <a:pt x="627380" y="4834890"/>
                  </a:cubicBezTo>
                  <a:cubicBezTo>
                    <a:pt x="576580" y="4834890"/>
                    <a:pt x="524510" y="4828540"/>
                    <a:pt x="476250" y="4815840"/>
                  </a:cubicBezTo>
                  <a:cubicBezTo>
                    <a:pt x="426720" y="4804410"/>
                    <a:pt x="378460" y="4785360"/>
                    <a:pt x="332740" y="4761230"/>
                  </a:cubicBezTo>
                  <a:cubicBezTo>
                    <a:pt x="288290" y="4738370"/>
                    <a:pt x="245110" y="4707890"/>
                    <a:pt x="208280" y="4674870"/>
                  </a:cubicBezTo>
                  <a:cubicBezTo>
                    <a:pt x="170180" y="4640580"/>
                    <a:pt x="135890" y="4601210"/>
                    <a:pt x="106680" y="4559300"/>
                  </a:cubicBezTo>
                  <a:cubicBezTo>
                    <a:pt x="78740" y="4518660"/>
                    <a:pt x="54610" y="4471670"/>
                    <a:pt x="36830" y="4424680"/>
                  </a:cubicBezTo>
                  <a:cubicBezTo>
                    <a:pt x="19050" y="4376420"/>
                    <a:pt x="0" y="4276090"/>
                    <a:pt x="0" y="42760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29602" y="6622732"/>
            <a:ext cx="6594157" cy="4072890"/>
            <a:chOff x="0" y="0"/>
            <a:chExt cx="8792210" cy="5430520"/>
          </a:xfrm>
        </p:grpSpPr>
        <p:sp>
          <p:nvSpPr>
            <p:cNvPr id="5" name="Freeform 5"/>
            <p:cNvSpPr/>
            <p:nvPr/>
          </p:nvSpPr>
          <p:spPr>
            <a:xfrm>
              <a:off x="-7620" y="50800"/>
              <a:ext cx="8789670" cy="5358130"/>
            </a:xfrm>
            <a:custGeom>
              <a:avLst/>
              <a:gdLst/>
              <a:ahLst/>
              <a:cxnLst/>
              <a:rect l="l" t="t" r="r" b="b"/>
              <a:pathLst>
                <a:path w="8789670" h="5358130">
                  <a:moveTo>
                    <a:pt x="58420" y="2667000"/>
                  </a:moveTo>
                  <a:cubicBezTo>
                    <a:pt x="62230" y="1546860"/>
                    <a:pt x="74930" y="1304290"/>
                    <a:pt x="83820" y="1103630"/>
                  </a:cubicBezTo>
                  <a:cubicBezTo>
                    <a:pt x="90170" y="947420"/>
                    <a:pt x="95250" y="773430"/>
                    <a:pt x="101600" y="687070"/>
                  </a:cubicBezTo>
                  <a:cubicBezTo>
                    <a:pt x="105410" y="648970"/>
                    <a:pt x="109220" y="632460"/>
                    <a:pt x="113030" y="604520"/>
                  </a:cubicBezTo>
                  <a:cubicBezTo>
                    <a:pt x="116840" y="576580"/>
                    <a:pt x="123190" y="521970"/>
                    <a:pt x="123190" y="520700"/>
                  </a:cubicBezTo>
                  <a:cubicBezTo>
                    <a:pt x="124460" y="519430"/>
                    <a:pt x="143510" y="468630"/>
                    <a:pt x="153670" y="441960"/>
                  </a:cubicBezTo>
                  <a:cubicBezTo>
                    <a:pt x="163830" y="416560"/>
                    <a:pt x="184150" y="364490"/>
                    <a:pt x="184150" y="364490"/>
                  </a:cubicBezTo>
                  <a:cubicBezTo>
                    <a:pt x="185420" y="363220"/>
                    <a:pt x="217170" y="317500"/>
                    <a:pt x="232410" y="294640"/>
                  </a:cubicBezTo>
                  <a:cubicBezTo>
                    <a:pt x="248920" y="271780"/>
                    <a:pt x="280670" y="227330"/>
                    <a:pt x="280670" y="226060"/>
                  </a:cubicBezTo>
                  <a:cubicBezTo>
                    <a:pt x="281940" y="226060"/>
                    <a:pt x="281940" y="226060"/>
                    <a:pt x="281940" y="226060"/>
                  </a:cubicBezTo>
                  <a:cubicBezTo>
                    <a:pt x="281940" y="226060"/>
                    <a:pt x="323850" y="189230"/>
                    <a:pt x="344170" y="171450"/>
                  </a:cubicBezTo>
                  <a:cubicBezTo>
                    <a:pt x="365760" y="152400"/>
                    <a:pt x="407670" y="116840"/>
                    <a:pt x="407670" y="115570"/>
                  </a:cubicBezTo>
                  <a:cubicBezTo>
                    <a:pt x="408940" y="115570"/>
                    <a:pt x="458470" y="90170"/>
                    <a:pt x="482600" y="77470"/>
                  </a:cubicBezTo>
                  <a:cubicBezTo>
                    <a:pt x="508000" y="64770"/>
                    <a:pt x="556260" y="39370"/>
                    <a:pt x="557530" y="39370"/>
                  </a:cubicBezTo>
                  <a:cubicBezTo>
                    <a:pt x="558800" y="38100"/>
                    <a:pt x="612140" y="25400"/>
                    <a:pt x="638810" y="19050"/>
                  </a:cubicBezTo>
                  <a:cubicBezTo>
                    <a:pt x="666750" y="12700"/>
                    <a:pt x="720090" y="0"/>
                    <a:pt x="721360" y="0"/>
                  </a:cubicBezTo>
                  <a:cubicBezTo>
                    <a:pt x="722630" y="0"/>
                    <a:pt x="777240" y="0"/>
                    <a:pt x="805180" y="1270"/>
                  </a:cubicBezTo>
                  <a:cubicBezTo>
                    <a:pt x="833120" y="1270"/>
                    <a:pt x="887730" y="1270"/>
                    <a:pt x="889000" y="1270"/>
                  </a:cubicBezTo>
                  <a:cubicBezTo>
                    <a:pt x="890270" y="1270"/>
                    <a:pt x="943610" y="15240"/>
                    <a:pt x="970280" y="21590"/>
                  </a:cubicBezTo>
                  <a:cubicBezTo>
                    <a:pt x="998220" y="29210"/>
                    <a:pt x="1051560" y="41910"/>
                    <a:pt x="1052830" y="43180"/>
                  </a:cubicBezTo>
                  <a:cubicBezTo>
                    <a:pt x="1052830" y="43180"/>
                    <a:pt x="1085850" y="66040"/>
                    <a:pt x="1097280" y="67310"/>
                  </a:cubicBezTo>
                  <a:cubicBezTo>
                    <a:pt x="1103630" y="67310"/>
                    <a:pt x="1103630" y="64770"/>
                    <a:pt x="1111250" y="63500"/>
                  </a:cubicBezTo>
                  <a:cubicBezTo>
                    <a:pt x="1135380" y="60960"/>
                    <a:pt x="1195070" y="59690"/>
                    <a:pt x="1267460" y="63500"/>
                  </a:cubicBezTo>
                  <a:cubicBezTo>
                    <a:pt x="1427480" y="74930"/>
                    <a:pt x="1789430" y="123190"/>
                    <a:pt x="2045970" y="168910"/>
                  </a:cubicBezTo>
                  <a:cubicBezTo>
                    <a:pt x="2297430" y="215900"/>
                    <a:pt x="2557780" y="275590"/>
                    <a:pt x="2791460" y="341630"/>
                  </a:cubicBezTo>
                  <a:cubicBezTo>
                    <a:pt x="3004820" y="401320"/>
                    <a:pt x="3169920" y="439420"/>
                    <a:pt x="3395980" y="541020"/>
                  </a:cubicBezTo>
                  <a:cubicBezTo>
                    <a:pt x="3718560" y="685800"/>
                    <a:pt x="4193540" y="960120"/>
                    <a:pt x="4519930" y="1184910"/>
                  </a:cubicBezTo>
                  <a:cubicBezTo>
                    <a:pt x="4798060" y="1377950"/>
                    <a:pt x="5022850" y="1590040"/>
                    <a:pt x="5248910" y="1784350"/>
                  </a:cubicBezTo>
                  <a:cubicBezTo>
                    <a:pt x="5454650" y="1960880"/>
                    <a:pt x="5629910" y="2142490"/>
                    <a:pt x="5824220" y="2299970"/>
                  </a:cubicBezTo>
                  <a:cubicBezTo>
                    <a:pt x="6007100" y="2449830"/>
                    <a:pt x="6186170" y="2585720"/>
                    <a:pt x="6377940" y="2710180"/>
                  </a:cubicBezTo>
                  <a:cubicBezTo>
                    <a:pt x="6569710" y="2834640"/>
                    <a:pt x="6769100" y="2941320"/>
                    <a:pt x="6976110" y="3048000"/>
                  </a:cubicBezTo>
                  <a:cubicBezTo>
                    <a:pt x="7188200" y="3158490"/>
                    <a:pt x="7415530" y="3257550"/>
                    <a:pt x="7637780" y="3360420"/>
                  </a:cubicBezTo>
                  <a:cubicBezTo>
                    <a:pt x="7861300" y="3464560"/>
                    <a:pt x="8131810" y="3510280"/>
                    <a:pt x="8314690" y="3669030"/>
                  </a:cubicBezTo>
                  <a:cubicBezTo>
                    <a:pt x="8505190" y="3834130"/>
                    <a:pt x="8708390" y="4097020"/>
                    <a:pt x="8747760" y="4340860"/>
                  </a:cubicBezTo>
                  <a:cubicBezTo>
                    <a:pt x="8789670" y="4591050"/>
                    <a:pt x="8719820" y="4984750"/>
                    <a:pt x="8544560" y="5149850"/>
                  </a:cubicBezTo>
                  <a:cubicBezTo>
                    <a:pt x="8359140" y="5326380"/>
                    <a:pt x="7941310" y="5302250"/>
                    <a:pt x="7623810" y="5328920"/>
                  </a:cubicBezTo>
                  <a:cubicBezTo>
                    <a:pt x="7291070" y="5356860"/>
                    <a:pt x="6935470" y="5309870"/>
                    <a:pt x="6590030" y="5302250"/>
                  </a:cubicBezTo>
                  <a:cubicBezTo>
                    <a:pt x="6244590" y="5294630"/>
                    <a:pt x="5905500" y="5289550"/>
                    <a:pt x="5548630" y="5284470"/>
                  </a:cubicBezTo>
                  <a:cubicBezTo>
                    <a:pt x="5173980" y="5279390"/>
                    <a:pt x="4733290" y="5278120"/>
                    <a:pt x="4395470" y="5274310"/>
                  </a:cubicBezTo>
                  <a:cubicBezTo>
                    <a:pt x="4128770" y="5271770"/>
                    <a:pt x="3911600" y="5266690"/>
                    <a:pt x="3680460" y="5265420"/>
                  </a:cubicBezTo>
                  <a:cubicBezTo>
                    <a:pt x="3462020" y="5262880"/>
                    <a:pt x="3267710" y="5260340"/>
                    <a:pt x="3045460" y="5260340"/>
                  </a:cubicBezTo>
                  <a:cubicBezTo>
                    <a:pt x="2799080" y="5260340"/>
                    <a:pt x="2515870" y="5262880"/>
                    <a:pt x="2266950" y="5265420"/>
                  </a:cubicBezTo>
                  <a:cubicBezTo>
                    <a:pt x="2035810" y="5267960"/>
                    <a:pt x="1833880" y="5278120"/>
                    <a:pt x="1601470" y="5276850"/>
                  </a:cubicBezTo>
                  <a:cubicBezTo>
                    <a:pt x="1344930" y="5275580"/>
                    <a:pt x="1033780" y="5358130"/>
                    <a:pt x="796290" y="5251450"/>
                  </a:cubicBezTo>
                  <a:cubicBezTo>
                    <a:pt x="533400" y="5134610"/>
                    <a:pt x="238760" y="4819650"/>
                    <a:pt x="118110" y="4542790"/>
                  </a:cubicBezTo>
                  <a:cubicBezTo>
                    <a:pt x="0" y="4274820"/>
                    <a:pt x="69850" y="3933190"/>
                    <a:pt x="59690" y="3623310"/>
                  </a:cubicBezTo>
                  <a:cubicBezTo>
                    <a:pt x="49530" y="3308350"/>
                    <a:pt x="58420" y="2667000"/>
                    <a:pt x="58420" y="2667000"/>
                  </a:cubicBezTo>
                  <a:moveTo>
                    <a:pt x="1266190" y="63500"/>
                  </a:moveTo>
                  <a:cubicBezTo>
                    <a:pt x="1267460" y="63500"/>
                    <a:pt x="1267460" y="63500"/>
                    <a:pt x="1267460" y="63500"/>
                  </a:cubicBezTo>
                  <a:cubicBezTo>
                    <a:pt x="1267460" y="63500"/>
                    <a:pt x="1266190" y="63500"/>
                    <a:pt x="1266190" y="6350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3" name="Freeform 13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13">
            <a:extLst>
              <a:ext uri="{FF2B5EF4-FFF2-40B4-BE49-F238E27FC236}">
                <a16:creationId xmlns:a16="http://schemas.microsoft.com/office/drawing/2014/main" id="{C6F469DB-048C-7965-4874-623DD5DA3369}"/>
              </a:ext>
            </a:extLst>
          </p:cNvPr>
          <p:cNvSpPr/>
          <p:nvPr/>
        </p:nvSpPr>
        <p:spPr>
          <a:xfrm>
            <a:off x="1066800" y="4768923"/>
            <a:ext cx="2938503" cy="5518077"/>
          </a:xfrm>
          <a:custGeom>
            <a:avLst/>
            <a:gdLst/>
            <a:ahLst/>
            <a:cxnLst/>
            <a:rect l="l" t="t" r="r" b="b"/>
            <a:pathLst>
              <a:path w="1244794" h="2278799">
                <a:moveTo>
                  <a:pt x="0" y="0"/>
                </a:moveTo>
                <a:lnTo>
                  <a:pt x="1244794" y="0"/>
                </a:lnTo>
                <a:lnTo>
                  <a:pt x="1244794" y="2278798"/>
                </a:lnTo>
                <a:lnTo>
                  <a:pt x="0" y="227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D9F176E3-614F-961D-F5C7-6F7C8EB2AB46}"/>
              </a:ext>
            </a:extLst>
          </p:cNvPr>
          <p:cNvSpPr/>
          <p:nvPr/>
        </p:nvSpPr>
        <p:spPr>
          <a:xfrm>
            <a:off x="4495800" y="495300"/>
            <a:ext cx="12725400" cy="8382000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79347-2C79-F78E-30FF-EAE05E63BF82}"/>
              </a:ext>
            </a:extLst>
          </p:cNvPr>
          <p:cNvSpPr txBox="1"/>
          <p:nvPr/>
        </p:nvSpPr>
        <p:spPr>
          <a:xfrm>
            <a:off x="5410200" y="2171700"/>
            <a:ext cx="10744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ý tưởng kinh doanh là bước khởi đầu của kế hoạch kinh doanh. Ý tưởng kinh doanh xác định càng rõ ràng thì càng đảm bảo khả năng kinh doanh thành công.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62156A-C60C-E6AF-67B8-865F5DE00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2480" y="8227387"/>
            <a:ext cx="9823279" cy="1562475"/>
            <a:chOff x="0" y="0"/>
            <a:chExt cx="255503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5036" cy="406400"/>
            </a:xfrm>
            <a:custGeom>
              <a:avLst/>
              <a:gdLst/>
              <a:ahLst/>
              <a:cxnLst/>
              <a:rect l="l" t="t" r="r" b="b"/>
              <a:pathLst>
                <a:path w="2555036" h="406400">
                  <a:moveTo>
                    <a:pt x="78812" y="0"/>
                  </a:moveTo>
                  <a:lnTo>
                    <a:pt x="2476224" y="0"/>
                  </a:lnTo>
                  <a:cubicBezTo>
                    <a:pt x="2497127" y="0"/>
                    <a:pt x="2517173" y="8303"/>
                    <a:pt x="2531953" y="23083"/>
                  </a:cubicBezTo>
                  <a:cubicBezTo>
                    <a:pt x="2546733" y="37864"/>
                    <a:pt x="2555036" y="57910"/>
                    <a:pt x="2555036" y="78812"/>
                  </a:cubicBezTo>
                  <a:lnTo>
                    <a:pt x="2555036" y="327588"/>
                  </a:lnTo>
                  <a:cubicBezTo>
                    <a:pt x="2555036" y="348490"/>
                    <a:pt x="2546733" y="368536"/>
                    <a:pt x="2531953" y="383317"/>
                  </a:cubicBezTo>
                  <a:cubicBezTo>
                    <a:pt x="2517173" y="398097"/>
                    <a:pt x="2497127" y="406400"/>
                    <a:pt x="2476224" y="406400"/>
                  </a:cubicBezTo>
                  <a:lnTo>
                    <a:pt x="78812" y="406400"/>
                  </a:lnTo>
                  <a:cubicBezTo>
                    <a:pt x="57910" y="406400"/>
                    <a:pt x="37864" y="398097"/>
                    <a:pt x="23083" y="383317"/>
                  </a:cubicBezTo>
                  <a:cubicBezTo>
                    <a:pt x="8303" y="368536"/>
                    <a:pt x="0" y="348490"/>
                    <a:pt x="0" y="327588"/>
                  </a:cubicBezTo>
                  <a:lnTo>
                    <a:pt x="0" y="78812"/>
                  </a:lnTo>
                  <a:cubicBezTo>
                    <a:pt x="0" y="57910"/>
                    <a:pt x="8303" y="37864"/>
                    <a:pt x="23083" y="23083"/>
                  </a:cubicBezTo>
                  <a:cubicBezTo>
                    <a:pt x="37864" y="8303"/>
                    <a:pt x="57910" y="0"/>
                    <a:pt x="7881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503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47280" y="2843393"/>
            <a:ext cx="4230415" cy="6675211"/>
          </a:xfrm>
          <a:custGeom>
            <a:avLst/>
            <a:gdLst/>
            <a:ahLst/>
            <a:cxnLst/>
            <a:rect l="l" t="t" r="r" b="b"/>
            <a:pathLst>
              <a:path w="4230415" h="6675211">
                <a:moveTo>
                  <a:pt x="0" y="0"/>
                </a:moveTo>
                <a:lnTo>
                  <a:pt x="4230415" y="0"/>
                </a:lnTo>
                <a:lnTo>
                  <a:pt x="4230415" y="6675211"/>
                </a:lnTo>
                <a:lnTo>
                  <a:pt x="0" y="6675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876800" y="1638300"/>
            <a:ext cx="11582400" cy="4035008"/>
            <a:chOff x="0" y="0"/>
            <a:chExt cx="211145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1453" cy="406400"/>
            </a:xfrm>
            <a:custGeom>
              <a:avLst/>
              <a:gdLst/>
              <a:ahLst/>
              <a:cxnLst/>
              <a:rect l="l" t="t" r="r" b="b"/>
              <a:pathLst>
                <a:path w="2111453" h="406400">
                  <a:moveTo>
                    <a:pt x="115352" y="0"/>
                  </a:moveTo>
                  <a:lnTo>
                    <a:pt x="1996101" y="0"/>
                  </a:lnTo>
                  <a:cubicBezTo>
                    <a:pt x="2026694" y="0"/>
                    <a:pt x="2056034" y="12153"/>
                    <a:pt x="2077667" y="33786"/>
                  </a:cubicBezTo>
                  <a:cubicBezTo>
                    <a:pt x="2099299" y="55418"/>
                    <a:pt x="2111453" y="84758"/>
                    <a:pt x="2111453" y="115352"/>
                  </a:cubicBezTo>
                  <a:lnTo>
                    <a:pt x="2111453" y="291048"/>
                  </a:lnTo>
                  <a:cubicBezTo>
                    <a:pt x="2111453" y="354755"/>
                    <a:pt x="2059808" y="406400"/>
                    <a:pt x="1996101" y="406400"/>
                  </a:cubicBezTo>
                  <a:lnTo>
                    <a:pt x="115352" y="406400"/>
                  </a:lnTo>
                  <a:cubicBezTo>
                    <a:pt x="51645" y="406400"/>
                    <a:pt x="0" y="354755"/>
                    <a:pt x="0" y="291048"/>
                  </a:cubicBezTo>
                  <a:lnTo>
                    <a:pt x="0" y="115352"/>
                  </a:lnTo>
                  <a:cubicBezTo>
                    <a:pt x="0" y="51645"/>
                    <a:pt x="51645" y="0"/>
                    <a:pt x="11535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114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386868" y="9217798"/>
            <a:ext cx="6901132" cy="4114800"/>
          </a:xfrm>
          <a:custGeom>
            <a:avLst/>
            <a:gdLst/>
            <a:ahLst/>
            <a:cxnLst/>
            <a:rect l="l" t="t" r="r" b="b"/>
            <a:pathLst>
              <a:path w="6901132" h="4114800">
                <a:moveTo>
                  <a:pt x="0" y="0"/>
                </a:moveTo>
                <a:lnTo>
                  <a:pt x="6901132" y="0"/>
                </a:lnTo>
                <a:lnTo>
                  <a:pt x="69011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53237" y="5143500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3" y="0"/>
                </a:lnTo>
                <a:lnTo>
                  <a:pt x="2340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948243" y="7572755"/>
            <a:ext cx="1295463" cy="1616803"/>
          </a:xfrm>
          <a:custGeom>
            <a:avLst/>
            <a:gdLst/>
            <a:ahLst/>
            <a:cxnLst/>
            <a:rect l="l" t="t" r="r" b="b"/>
            <a:pathLst>
              <a:path w="1295463" h="1616803">
                <a:moveTo>
                  <a:pt x="0" y="0"/>
                </a:moveTo>
                <a:lnTo>
                  <a:pt x="1295464" y="0"/>
                </a:lnTo>
                <a:lnTo>
                  <a:pt x="1295464" y="1616803"/>
                </a:lnTo>
                <a:lnTo>
                  <a:pt x="0" y="1616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629603" y="-818198"/>
            <a:ext cx="19773900" cy="1846898"/>
            <a:chOff x="0" y="0"/>
            <a:chExt cx="26365200" cy="2462530"/>
          </a:xfrm>
        </p:grpSpPr>
        <p:sp>
          <p:nvSpPr>
            <p:cNvPr id="14" name="Freeform 14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EFB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6" name="Freeform 16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95488" y="1086802"/>
            <a:ext cx="473393" cy="449580"/>
            <a:chOff x="0" y="0"/>
            <a:chExt cx="631190" cy="599440"/>
          </a:xfrm>
        </p:grpSpPr>
        <p:sp>
          <p:nvSpPr>
            <p:cNvPr id="22" name="Freeform 22"/>
            <p:cNvSpPr/>
            <p:nvPr/>
          </p:nvSpPr>
          <p:spPr>
            <a:xfrm>
              <a:off x="50800" y="48260"/>
              <a:ext cx="528320" cy="500380"/>
            </a:xfrm>
            <a:custGeom>
              <a:avLst/>
              <a:gdLst/>
              <a:ahLst/>
              <a:cxnLst/>
              <a:rect l="l" t="t" r="r" b="b"/>
              <a:pathLst>
                <a:path w="528320" h="500380">
                  <a:moveTo>
                    <a:pt x="426720" y="483870"/>
                  </a:moveTo>
                  <a:cubicBezTo>
                    <a:pt x="3810" y="78740"/>
                    <a:pt x="0" y="66040"/>
                    <a:pt x="0" y="50800"/>
                  </a:cubicBezTo>
                  <a:cubicBezTo>
                    <a:pt x="1270" y="39370"/>
                    <a:pt x="8890" y="26670"/>
                    <a:pt x="16510" y="19050"/>
                  </a:cubicBezTo>
                  <a:cubicBezTo>
                    <a:pt x="24130" y="10160"/>
                    <a:pt x="38100" y="3810"/>
                    <a:pt x="49530" y="2540"/>
                  </a:cubicBezTo>
                  <a:cubicBezTo>
                    <a:pt x="59690" y="1270"/>
                    <a:pt x="74930" y="2540"/>
                    <a:pt x="83820" y="8890"/>
                  </a:cubicBezTo>
                  <a:cubicBezTo>
                    <a:pt x="96520" y="17780"/>
                    <a:pt x="111760" y="38100"/>
                    <a:pt x="113030" y="54610"/>
                  </a:cubicBezTo>
                  <a:cubicBezTo>
                    <a:pt x="114300" y="69850"/>
                    <a:pt x="102870" y="92710"/>
                    <a:pt x="91440" y="102870"/>
                  </a:cubicBezTo>
                  <a:cubicBezTo>
                    <a:pt x="82550" y="110490"/>
                    <a:pt x="69850" y="114300"/>
                    <a:pt x="58420" y="115570"/>
                  </a:cubicBezTo>
                  <a:cubicBezTo>
                    <a:pt x="46990" y="115570"/>
                    <a:pt x="33020" y="113030"/>
                    <a:pt x="24130" y="104140"/>
                  </a:cubicBezTo>
                  <a:cubicBezTo>
                    <a:pt x="12700" y="95250"/>
                    <a:pt x="1270" y="71120"/>
                    <a:pt x="0" y="57150"/>
                  </a:cubicBezTo>
                  <a:cubicBezTo>
                    <a:pt x="0" y="44450"/>
                    <a:pt x="5080" y="31750"/>
                    <a:pt x="12700" y="22860"/>
                  </a:cubicBezTo>
                  <a:cubicBezTo>
                    <a:pt x="20320" y="13970"/>
                    <a:pt x="31750" y="6350"/>
                    <a:pt x="43180" y="3810"/>
                  </a:cubicBezTo>
                  <a:cubicBezTo>
                    <a:pt x="54610" y="1270"/>
                    <a:pt x="62230" y="0"/>
                    <a:pt x="78740" y="6350"/>
                  </a:cubicBezTo>
                  <a:cubicBezTo>
                    <a:pt x="146050" y="35560"/>
                    <a:pt x="462280" y="331470"/>
                    <a:pt x="510540" y="397510"/>
                  </a:cubicBezTo>
                  <a:cubicBezTo>
                    <a:pt x="523240" y="414020"/>
                    <a:pt x="528320" y="421640"/>
                    <a:pt x="528320" y="435610"/>
                  </a:cubicBezTo>
                  <a:cubicBezTo>
                    <a:pt x="528320" y="450850"/>
                    <a:pt x="518160" y="476250"/>
                    <a:pt x="506730" y="486410"/>
                  </a:cubicBezTo>
                  <a:cubicBezTo>
                    <a:pt x="496570" y="496570"/>
                    <a:pt x="480060" y="500380"/>
                    <a:pt x="466090" y="500380"/>
                  </a:cubicBezTo>
                  <a:cubicBezTo>
                    <a:pt x="453390" y="499110"/>
                    <a:pt x="426720" y="483870"/>
                    <a:pt x="426720" y="4838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967865" y="1481138"/>
            <a:ext cx="343853" cy="185738"/>
            <a:chOff x="0" y="0"/>
            <a:chExt cx="458470" cy="247650"/>
          </a:xfrm>
        </p:grpSpPr>
        <p:sp>
          <p:nvSpPr>
            <p:cNvPr id="24" name="Freeform 24"/>
            <p:cNvSpPr/>
            <p:nvPr/>
          </p:nvSpPr>
          <p:spPr>
            <a:xfrm>
              <a:off x="46990" y="45720"/>
              <a:ext cx="361950" cy="149860"/>
            </a:xfrm>
            <a:custGeom>
              <a:avLst/>
              <a:gdLst/>
              <a:ahLst/>
              <a:cxnLst/>
              <a:rect l="l" t="t" r="r" b="b"/>
              <a:pathLst>
                <a:path w="361950" h="149860">
                  <a:moveTo>
                    <a:pt x="295910" y="149860"/>
                  </a:moveTo>
                  <a:cubicBezTo>
                    <a:pt x="45720" y="130810"/>
                    <a:pt x="35560" y="128270"/>
                    <a:pt x="25400" y="120650"/>
                  </a:cubicBezTo>
                  <a:cubicBezTo>
                    <a:pt x="15240" y="111760"/>
                    <a:pt x="6350" y="97790"/>
                    <a:pt x="3810" y="85090"/>
                  </a:cubicBezTo>
                  <a:cubicBezTo>
                    <a:pt x="0" y="72390"/>
                    <a:pt x="1270" y="55880"/>
                    <a:pt x="7620" y="43180"/>
                  </a:cubicBezTo>
                  <a:cubicBezTo>
                    <a:pt x="12700" y="31750"/>
                    <a:pt x="22860" y="19050"/>
                    <a:pt x="35560" y="12700"/>
                  </a:cubicBezTo>
                  <a:cubicBezTo>
                    <a:pt x="46990" y="6350"/>
                    <a:pt x="62230" y="2540"/>
                    <a:pt x="76200" y="5080"/>
                  </a:cubicBezTo>
                  <a:cubicBezTo>
                    <a:pt x="92710" y="8890"/>
                    <a:pt x="116840" y="25400"/>
                    <a:pt x="125730" y="40640"/>
                  </a:cubicBezTo>
                  <a:cubicBezTo>
                    <a:pt x="133350" y="57150"/>
                    <a:pt x="132080" y="86360"/>
                    <a:pt x="123190" y="101600"/>
                  </a:cubicBezTo>
                  <a:cubicBezTo>
                    <a:pt x="114300" y="118110"/>
                    <a:pt x="88900" y="132080"/>
                    <a:pt x="71120" y="134620"/>
                  </a:cubicBezTo>
                  <a:cubicBezTo>
                    <a:pt x="58420" y="137160"/>
                    <a:pt x="41910" y="130810"/>
                    <a:pt x="31750" y="124460"/>
                  </a:cubicBezTo>
                  <a:cubicBezTo>
                    <a:pt x="20320" y="116840"/>
                    <a:pt x="10160" y="104140"/>
                    <a:pt x="5080" y="91440"/>
                  </a:cubicBezTo>
                  <a:cubicBezTo>
                    <a:pt x="1270" y="80010"/>
                    <a:pt x="1270" y="62230"/>
                    <a:pt x="5080" y="50800"/>
                  </a:cubicBezTo>
                  <a:cubicBezTo>
                    <a:pt x="8890" y="38100"/>
                    <a:pt x="17780" y="24130"/>
                    <a:pt x="29210" y="16510"/>
                  </a:cubicBezTo>
                  <a:cubicBezTo>
                    <a:pt x="39370" y="8890"/>
                    <a:pt x="49530" y="6350"/>
                    <a:pt x="68580" y="5080"/>
                  </a:cubicBezTo>
                  <a:cubicBezTo>
                    <a:pt x="116840" y="0"/>
                    <a:pt x="287020" y="11430"/>
                    <a:pt x="325120" y="27940"/>
                  </a:cubicBezTo>
                  <a:cubicBezTo>
                    <a:pt x="339090" y="33020"/>
                    <a:pt x="342900" y="39370"/>
                    <a:pt x="349250" y="48260"/>
                  </a:cubicBezTo>
                  <a:cubicBezTo>
                    <a:pt x="355600" y="59690"/>
                    <a:pt x="361950" y="78740"/>
                    <a:pt x="359410" y="92710"/>
                  </a:cubicBezTo>
                  <a:cubicBezTo>
                    <a:pt x="358140" y="106680"/>
                    <a:pt x="349250" y="123190"/>
                    <a:pt x="337820" y="133350"/>
                  </a:cubicBezTo>
                  <a:cubicBezTo>
                    <a:pt x="327660" y="142240"/>
                    <a:pt x="295910" y="149860"/>
                    <a:pt x="295910" y="14986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031105" y="5434012"/>
            <a:ext cx="240030" cy="201930"/>
            <a:chOff x="0" y="0"/>
            <a:chExt cx="320040" cy="269240"/>
          </a:xfrm>
        </p:grpSpPr>
        <p:sp>
          <p:nvSpPr>
            <p:cNvPr id="30" name="Freeform 30"/>
            <p:cNvSpPr/>
            <p:nvPr/>
          </p:nvSpPr>
          <p:spPr>
            <a:xfrm>
              <a:off x="48260" y="45720"/>
              <a:ext cx="223520" cy="179070"/>
            </a:xfrm>
            <a:custGeom>
              <a:avLst/>
              <a:gdLst/>
              <a:ahLst/>
              <a:cxnLst/>
              <a:rect l="l" t="t" r="r" b="b"/>
              <a:pathLst>
                <a:path w="223520" h="179070">
                  <a:moveTo>
                    <a:pt x="127000" y="170180"/>
                  </a:moveTo>
                  <a:cubicBezTo>
                    <a:pt x="8890" y="100330"/>
                    <a:pt x="0" y="77470"/>
                    <a:pt x="2540" y="59690"/>
                  </a:cubicBezTo>
                  <a:cubicBezTo>
                    <a:pt x="5080" y="41910"/>
                    <a:pt x="24130" y="19050"/>
                    <a:pt x="39370" y="10160"/>
                  </a:cubicBezTo>
                  <a:cubicBezTo>
                    <a:pt x="50800" y="3810"/>
                    <a:pt x="67310" y="2540"/>
                    <a:pt x="80010" y="5080"/>
                  </a:cubicBezTo>
                  <a:cubicBezTo>
                    <a:pt x="92710" y="7620"/>
                    <a:pt x="107950" y="15240"/>
                    <a:pt x="115570" y="26670"/>
                  </a:cubicBezTo>
                  <a:cubicBezTo>
                    <a:pt x="125730" y="39370"/>
                    <a:pt x="134620" y="67310"/>
                    <a:pt x="129540" y="85090"/>
                  </a:cubicBezTo>
                  <a:cubicBezTo>
                    <a:pt x="125730" y="102870"/>
                    <a:pt x="104140" y="123190"/>
                    <a:pt x="88900" y="129540"/>
                  </a:cubicBezTo>
                  <a:cubicBezTo>
                    <a:pt x="76200" y="135890"/>
                    <a:pt x="59690" y="134620"/>
                    <a:pt x="46990" y="130810"/>
                  </a:cubicBezTo>
                  <a:cubicBezTo>
                    <a:pt x="35560" y="127000"/>
                    <a:pt x="21590" y="118110"/>
                    <a:pt x="13970" y="106680"/>
                  </a:cubicBezTo>
                  <a:cubicBezTo>
                    <a:pt x="5080" y="91440"/>
                    <a:pt x="0" y="62230"/>
                    <a:pt x="6350" y="45720"/>
                  </a:cubicBezTo>
                  <a:cubicBezTo>
                    <a:pt x="12700" y="29210"/>
                    <a:pt x="33020" y="10160"/>
                    <a:pt x="52070" y="6350"/>
                  </a:cubicBezTo>
                  <a:cubicBezTo>
                    <a:pt x="76200" y="0"/>
                    <a:pt x="115570" y="20320"/>
                    <a:pt x="142240" y="31750"/>
                  </a:cubicBezTo>
                  <a:cubicBezTo>
                    <a:pt x="165100" y="41910"/>
                    <a:pt x="187960" y="50800"/>
                    <a:pt x="201930" y="67310"/>
                  </a:cubicBezTo>
                  <a:cubicBezTo>
                    <a:pt x="213360" y="82550"/>
                    <a:pt x="223520" y="106680"/>
                    <a:pt x="220980" y="123190"/>
                  </a:cubicBezTo>
                  <a:cubicBezTo>
                    <a:pt x="218440" y="140970"/>
                    <a:pt x="201930" y="163830"/>
                    <a:pt x="186690" y="171450"/>
                  </a:cubicBezTo>
                  <a:cubicBezTo>
                    <a:pt x="170180" y="179070"/>
                    <a:pt x="127000" y="170180"/>
                    <a:pt x="127000" y="1701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10750" y="5467350"/>
            <a:ext cx="300990" cy="200025"/>
            <a:chOff x="0" y="0"/>
            <a:chExt cx="401320" cy="266700"/>
          </a:xfrm>
        </p:grpSpPr>
        <p:sp>
          <p:nvSpPr>
            <p:cNvPr id="38" name="Freeform 38"/>
            <p:cNvSpPr/>
            <p:nvPr/>
          </p:nvSpPr>
          <p:spPr>
            <a:xfrm>
              <a:off x="48260" y="48260"/>
              <a:ext cx="307340" cy="176530"/>
            </a:xfrm>
            <a:custGeom>
              <a:avLst/>
              <a:gdLst/>
              <a:ahLst/>
              <a:cxnLst/>
              <a:rect l="l" t="t" r="r" b="b"/>
              <a:pathLst>
                <a:path w="307340" h="176530">
                  <a:moveTo>
                    <a:pt x="60960" y="39370"/>
                  </a:moveTo>
                  <a:cubicBezTo>
                    <a:pt x="209550" y="35560"/>
                    <a:pt x="175260" y="54610"/>
                    <a:pt x="173990" y="53340"/>
                  </a:cubicBezTo>
                  <a:cubicBezTo>
                    <a:pt x="172720" y="50800"/>
                    <a:pt x="196850" y="13970"/>
                    <a:pt x="214630" y="6350"/>
                  </a:cubicBezTo>
                  <a:cubicBezTo>
                    <a:pt x="231140" y="0"/>
                    <a:pt x="260350" y="5080"/>
                    <a:pt x="274320" y="13970"/>
                  </a:cubicBezTo>
                  <a:cubicBezTo>
                    <a:pt x="287020" y="20320"/>
                    <a:pt x="295910" y="34290"/>
                    <a:pt x="299720" y="46990"/>
                  </a:cubicBezTo>
                  <a:cubicBezTo>
                    <a:pt x="303530" y="59690"/>
                    <a:pt x="304800" y="76200"/>
                    <a:pt x="299720" y="88900"/>
                  </a:cubicBezTo>
                  <a:cubicBezTo>
                    <a:pt x="292100" y="104140"/>
                    <a:pt x="271780" y="125730"/>
                    <a:pt x="255270" y="129540"/>
                  </a:cubicBezTo>
                  <a:cubicBezTo>
                    <a:pt x="237490" y="134620"/>
                    <a:pt x="209550" y="127000"/>
                    <a:pt x="195580" y="116840"/>
                  </a:cubicBezTo>
                  <a:cubicBezTo>
                    <a:pt x="184150" y="107950"/>
                    <a:pt x="176530" y="93980"/>
                    <a:pt x="173990" y="81280"/>
                  </a:cubicBezTo>
                  <a:cubicBezTo>
                    <a:pt x="171450" y="68580"/>
                    <a:pt x="172720" y="52070"/>
                    <a:pt x="179070" y="39370"/>
                  </a:cubicBezTo>
                  <a:cubicBezTo>
                    <a:pt x="187960" y="25400"/>
                    <a:pt x="210820" y="7620"/>
                    <a:pt x="227330" y="2540"/>
                  </a:cubicBezTo>
                  <a:cubicBezTo>
                    <a:pt x="241300" y="0"/>
                    <a:pt x="256540" y="3810"/>
                    <a:pt x="269240" y="10160"/>
                  </a:cubicBezTo>
                  <a:cubicBezTo>
                    <a:pt x="280670" y="16510"/>
                    <a:pt x="292100" y="27940"/>
                    <a:pt x="297180" y="40640"/>
                  </a:cubicBezTo>
                  <a:cubicBezTo>
                    <a:pt x="302260" y="52070"/>
                    <a:pt x="307340" y="67310"/>
                    <a:pt x="300990" y="81280"/>
                  </a:cubicBezTo>
                  <a:cubicBezTo>
                    <a:pt x="292100" y="105410"/>
                    <a:pt x="248920" y="144780"/>
                    <a:pt x="213360" y="160020"/>
                  </a:cubicBezTo>
                  <a:cubicBezTo>
                    <a:pt x="172720" y="176530"/>
                    <a:pt x="104140" y="171450"/>
                    <a:pt x="69850" y="167640"/>
                  </a:cubicBezTo>
                  <a:cubicBezTo>
                    <a:pt x="50800" y="165100"/>
                    <a:pt x="38100" y="163830"/>
                    <a:pt x="26670" y="154940"/>
                  </a:cubicBezTo>
                  <a:cubicBezTo>
                    <a:pt x="15240" y="146050"/>
                    <a:pt x="5080" y="128270"/>
                    <a:pt x="2540" y="115570"/>
                  </a:cubicBezTo>
                  <a:cubicBezTo>
                    <a:pt x="0" y="105410"/>
                    <a:pt x="0" y="95250"/>
                    <a:pt x="3810" y="85090"/>
                  </a:cubicBezTo>
                  <a:cubicBezTo>
                    <a:pt x="8890" y="72390"/>
                    <a:pt x="20320" y="55880"/>
                    <a:pt x="31750" y="49530"/>
                  </a:cubicBezTo>
                  <a:cubicBezTo>
                    <a:pt x="40640" y="43180"/>
                    <a:pt x="60960" y="39370"/>
                    <a:pt x="60960" y="393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2455" y="9562148"/>
            <a:ext cx="5750242" cy="173355"/>
            <a:chOff x="0" y="0"/>
            <a:chExt cx="7666990" cy="231140"/>
          </a:xfrm>
        </p:grpSpPr>
        <p:sp>
          <p:nvSpPr>
            <p:cNvPr id="40" name="Freeform 40"/>
            <p:cNvSpPr/>
            <p:nvPr/>
          </p:nvSpPr>
          <p:spPr>
            <a:xfrm>
              <a:off x="49530" y="-11430"/>
              <a:ext cx="7567930" cy="252730"/>
            </a:xfrm>
            <a:custGeom>
              <a:avLst/>
              <a:gdLst/>
              <a:ahLst/>
              <a:cxnLst/>
              <a:rect l="l" t="t" r="r" b="b"/>
              <a:pathLst>
                <a:path w="7567930" h="252730">
                  <a:moveTo>
                    <a:pt x="54610" y="72390"/>
                  </a:moveTo>
                  <a:cubicBezTo>
                    <a:pt x="5247640" y="76200"/>
                    <a:pt x="7249160" y="0"/>
                    <a:pt x="7501890" y="62230"/>
                  </a:cubicBezTo>
                  <a:cubicBezTo>
                    <a:pt x="7534910" y="69850"/>
                    <a:pt x="7545070" y="74930"/>
                    <a:pt x="7555231" y="90170"/>
                  </a:cubicBezTo>
                  <a:cubicBezTo>
                    <a:pt x="7565390" y="104140"/>
                    <a:pt x="7567931" y="133350"/>
                    <a:pt x="7561581" y="149860"/>
                  </a:cubicBezTo>
                  <a:cubicBezTo>
                    <a:pt x="7555231" y="166370"/>
                    <a:pt x="7532370" y="185420"/>
                    <a:pt x="7515860" y="189230"/>
                  </a:cubicBezTo>
                  <a:cubicBezTo>
                    <a:pt x="7498081" y="193040"/>
                    <a:pt x="7470140" y="185420"/>
                    <a:pt x="7457440" y="172720"/>
                  </a:cubicBezTo>
                  <a:cubicBezTo>
                    <a:pt x="7444740" y="160020"/>
                    <a:pt x="7435850" y="133350"/>
                    <a:pt x="7438390" y="115570"/>
                  </a:cubicBezTo>
                  <a:cubicBezTo>
                    <a:pt x="7440931" y="97790"/>
                    <a:pt x="7458710" y="74930"/>
                    <a:pt x="7475220" y="67310"/>
                  </a:cubicBezTo>
                  <a:cubicBezTo>
                    <a:pt x="7490460" y="59690"/>
                    <a:pt x="7519670" y="62230"/>
                    <a:pt x="7534910" y="71120"/>
                  </a:cubicBezTo>
                  <a:cubicBezTo>
                    <a:pt x="7550150" y="80010"/>
                    <a:pt x="7564120" y="106680"/>
                    <a:pt x="7565390" y="123190"/>
                  </a:cubicBezTo>
                  <a:cubicBezTo>
                    <a:pt x="7567931" y="135890"/>
                    <a:pt x="7564120" y="151130"/>
                    <a:pt x="7555231" y="162560"/>
                  </a:cubicBezTo>
                  <a:cubicBezTo>
                    <a:pt x="7545070" y="175260"/>
                    <a:pt x="7534910" y="181610"/>
                    <a:pt x="7501890" y="190500"/>
                  </a:cubicBezTo>
                  <a:cubicBezTo>
                    <a:pt x="7249160" y="252730"/>
                    <a:pt x="5247640" y="175260"/>
                    <a:pt x="4056381" y="173990"/>
                  </a:cubicBezTo>
                  <a:cubicBezTo>
                    <a:pt x="2772411" y="171450"/>
                    <a:pt x="306071" y="241300"/>
                    <a:pt x="54610" y="179070"/>
                  </a:cubicBezTo>
                  <a:cubicBezTo>
                    <a:pt x="26670" y="172720"/>
                    <a:pt x="19050" y="167640"/>
                    <a:pt x="10160" y="156210"/>
                  </a:cubicBezTo>
                  <a:cubicBezTo>
                    <a:pt x="2540" y="147320"/>
                    <a:pt x="0" y="130810"/>
                    <a:pt x="1270" y="119380"/>
                  </a:cubicBezTo>
                  <a:cubicBezTo>
                    <a:pt x="2540" y="107950"/>
                    <a:pt x="10160" y="93980"/>
                    <a:pt x="19050" y="86360"/>
                  </a:cubicBezTo>
                  <a:cubicBezTo>
                    <a:pt x="27940" y="78740"/>
                    <a:pt x="54610" y="72390"/>
                    <a:pt x="54610" y="723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84608" y="9595485"/>
            <a:ext cx="165735" cy="166688"/>
            <a:chOff x="0" y="0"/>
            <a:chExt cx="220980" cy="222250"/>
          </a:xfrm>
        </p:grpSpPr>
        <p:sp>
          <p:nvSpPr>
            <p:cNvPr id="42" name="Freeform 42"/>
            <p:cNvSpPr/>
            <p:nvPr/>
          </p:nvSpPr>
          <p:spPr>
            <a:xfrm>
              <a:off x="4699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3030"/>
                    <a:pt x="99060" y="118110"/>
                    <a:pt x="87630" y="121920"/>
                  </a:cubicBezTo>
                  <a:cubicBezTo>
                    <a:pt x="73660" y="125730"/>
                    <a:pt x="43180" y="124460"/>
                    <a:pt x="29210" y="118110"/>
                  </a:cubicBezTo>
                  <a:cubicBezTo>
                    <a:pt x="19050" y="114300"/>
                    <a:pt x="12700" y="106680"/>
                    <a:pt x="7620" y="96520"/>
                  </a:cubicBezTo>
                  <a:cubicBezTo>
                    <a:pt x="1270" y="82550"/>
                    <a:pt x="0" y="52070"/>
                    <a:pt x="3810" y="38100"/>
                  </a:cubicBezTo>
                  <a:cubicBezTo>
                    <a:pt x="7620" y="26670"/>
                    <a:pt x="15240" y="20320"/>
                    <a:pt x="22860" y="13970"/>
                  </a:cubicBezTo>
                  <a:cubicBezTo>
                    <a:pt x="30480" y="7620"/>
                    <a:pt x="39370" y="2540"/>
                    <a:pt x="50800" y="1270"/>
                  </a:cubicBezTo>
                  <a:cubicBezTo>
                    <a:pt x="66040" y="0"/>
                    <a:pt x="106680" y="19050"/>
                    <a:pt x="10668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810798" y="4269105"/>
            <a:ext cx="171450" cy="166688"/>
            <a:chOff x="0" y="0"/>
            <a:chExt cx="228600" cy="222250"/>
          </a:xfrm>
        </p:grpSpPr>
        <p:sp>
          <p:nvSpPr>
            <p:cNvPr id="46" name="Freeform 46"/>
            <p:cNvSpPr/>
            <p:nvPr/>
          </p:nvSpPr>
          <p:spPr>
            <a:xfrm>
              <a:off x="49530" y="49530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30" h="128270">
                  <a:moveTo>
                    <a:pt x="125730" y="44450"/>
                  </a:moveTo>
                  <a:cubicBezTo>
                    <a:pt x="121920" y="90170"/>
                    <a:pt x="106680" y="114300"/>
                    <a:pt x="90170" y="121920"/>
                  </a:cubicBezTo>
                  <a:cubicBezTo>
                    <a:pt x="74930" y="128270"/>
                    <a:pt x="45720" y="124460"/>
                    <a:pt x="31750" y="118110"/>
                  </a:cubicBezTo>
                  <a:cubicBezTo>
                    <a:pt x="21590" y="113030"/>
                    <a:pt x="15240" y="105410"/>
                    <a:pt x="10160" y="96520"/>
                  </a:cubicBezTo>
                  <a:cubicBezTo>
                    <a:pt x="5080" y="87630"/>
                    <a:pt x="0" y="78740"/>
                    <a:pt x="1270" y="67310"/>
                  </a:cubicBezTo>
                  <a:cubicBezTo>
                    <a:pt x="2540" y="52070"/>
                    <a:pt x="13970" y="24130"/>
                    <a:pt x="25400" y="13970"/>
                  </a:cubicBezTo>
                  <a:cubicBezTo>
                    <a:pt x="33020" y="6350"/>
                    <a:pt x="41910" y="2540"/>
                    <a:pt x="53340" y="1270"/>
                  </a:cubicBezTo>
                  <a:cubicBezTo>
                    <a:pt x="68580" y="0"/>
                    <a:pt x="109220" y="19050"/>
                    <a:pt x="10922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046643" y="5694045"/>
            <a:ext cx="165735" cy="166688"/>
            <a:chOff x="0" y="0"/>
            <a:chExt cx="220980" cy="222250"/>
          </a:xfrm>
        </p:grpSpPr>
        <p:sp>
          <p:nvSpPr>
            <p:cNvPr id="50" name="Freeform 50"/>
            <p:cNvSpPr/>
            <p:nvPr/>
          </p:nvSpPr>
          <p:spPr>
            <a:xfrm>
              <a:off x="4572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1920"/>
                  </a:cubicBezTo>
                  <a:cubicBezTo>
                    <a:pt x="73660" y="125730"/>
                    <a:pt x="44450" y="124460"/>
                    <a:pt x="29210" y="118110"/>
                  </a:cubicBezTo>
                  <a:cubicBezTo>
                    <a:pt x="20320" y="113030"/>
                    <a:pt x="12700" y="106680"/>
                    <a:pt x="8890" y="96520"/>
                  </a:cubicBezTo>
                  <a:cubicBezTo>
                    <a:pt x="2540" y="8255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4130" y="13970"/>
                  </a:cubicBezTo>
                  <a:cubicBezTo>
                    <a:pt x="31750" y="7620"/>
                    <a:pt x="40640" y="1270"/>
                    <a:pt x="50800" y="1270"/>
                  </a:cubicBezTo>
                  <a:cubicBezTo>
                    <a:pt x="66040" y="0"/>
                    <a:pt x="107950" y="19050"/>
                    <a:pt x="107950" y="1905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65995" y="8462010"/>
            <a:ext cx="165735" cy="166688"/>
            <a:chOff x="0" y="0"/>
            <a:chExt cx="220980" cy="222250"/>
          </a:xfrm>
        </p:grpSpPr>
        <p:sp>
          <p:nvSpPr>
            <p:cNvPr id="54" name="Freeform 54"/>
            <p:cNvSpPr/>
            <p:nvPr/>
          </p:nvSpPr>
          <p:spPr>
            <a:xfrm>
              <a:off x="45720" y="5080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0650"/>
                  </a:cubicBezTo>
                  <a:cubicBezTo>
                    <a:pt x="73660" y="125730"/>
                    <a:pt x="43180" y="123190"/>
                    <a:pt x="29210" y="116840"/>
                  </a:cubicBezTo>
                  <a:cubicBezTo>
                    <a:pt x="19050" y="113030"/>
                    <a:pt x="12700" y="105410"/>
                    <a:pt x="7620" y="95250"/>
                  </a:cubicBezTo>
                  <a:cubicBezTo>
                    <a:pt x="1270" y="8128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2860" y="12700"/>
                  </a:cubicBezTo>
                  <a:cubicBezTo>
                    <a:pt x="30480" y="6350"/>
                    <a:pt x="40640" y="1270"/>
                    <a:pt x="50800" y="0"/>
                  </a:cubicBezTo>
                  <a:cubicBezTo>
                    <a:pt x="66040" y="0"/>
                    <a:pt x="107950" y="17780"/>
                    <a:pt x="107950" y="177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FC0BD7B-C349-CB32-A8FF-6994CFE6EEDE}"/>
              </a:ext>
            </a:extLst>
          </p:cNvPr>
          <p:cNvSpPr txBox="1"/>
          <p:nvPr/>
        </p:nvSpPr>
        <p:spPr>
          <a:xfrm>
            <a:off x="5029200" y="2019300"/>
            <a:ext cx="1089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2: </a:t>
            </a:r>
            <a:r>
              <a:rPr lang="vi-VN" sz="6600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Tìm hiểu những nội dung cần làm để thực hiện ý tưởng kinh doanh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9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820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vi-VN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Liệt kê những nội dung cần làm để thực hiện ý tưởng kinh doanh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BA96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E4D1674-E862-A62A-D6A5-99FE1CF3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0000" l="27167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r="23602"/>
          <a:stretch>
            <a:fillRect/>
          </a:stretch>
        </p:blipFill>
        <p:spPr>
          <a:xfrm>
            <a:off x="27214" y="1333500"/>
            <a:ext cx="4258103" cy="8495000"/>
          </a:xfrm>
          <a:prstGeom prst="rect">
            <a:avLst/>
          </a:prstGeom>
          <a:noFill/>
        </p:spPr>
      </p:pic>
      <p:sp>
        <p:nvSpPr>
          <p:cNvPr id="40" name="Rectangle: Rounded Corners 8">
            <a:extLst>
              <a:ext uri="{FF2B5EF4-FFF2-40B4-BE49-F238E27FC236}">
                <a16:creationId xmlns:a16="http://schemas.microsoft.com/office/drawing/2014/main" id="{A257C40F-8EE5-05D6-CEAE-DC9AD734D7ED}"/>
              </a:ext>
            </a:extLst>
          </p:cNvPr>
          <p:cNvSpPr/>
          <p:nvPr/>
        </p:nvSpPr>
        <p:spPr>
          <a:xfrm>
            <a:off x="5486400" y="3162300"/>
            <a:ext cx="8839200" cy="5867400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20428987">
                  <a:custGeom>
                    <a:avLst/>
                    <a:gdLst>
                      <a:gd name="connsiteX0" fmla="*/ 0 w 8839200"/>
                      <a:gd name="connsiteY0" fmla="*/ 977919 h 5867400"/>
                      <a:gd name="connsiteX1" fmla="*/ 1266092 w 8839200"/>
                      <a:gd name="connsiteY1" fmla="*/ 0 h 5867400"/>
                      <a:gd name="connsiteX2" fmla="*/ 2093012 w 8839200"/>
                      <a:gd name="connsiteY2" fmla="*/ 0 h 5867400"/>
                      <a:gd name="connsiteX3" fmla="*/ 2667650 w 8839200"/>
                      <a:gd name="connsiteY3" fmla="*/ 0 h 5867400"/>
                      <a:gd name="connsiteX4" fmla="*/ 3305360 w 8839200"/>
                      <a:gd name="connsiteY4" fmla="*/ 0 h 5867400"/>
                      <a:gd name="connsiteX5" fmla="*/ 3943069 w 8839200"/>
                      <a:gd name="connsiteY5" fmla="*/ 0 h 5867400"/>
                      <a:gd name="connsiteX6" fmla="*/ 4769989 w 8839200"/>
                      <a:gd name="connsiteY6" fmla="*/ 0 h 5867400"/>
                      <a:gd name="connsiteX7" fmla="*/ 5470768 w 8839200"/>
                      <a:gd name="connsiteY7" fmla="*/ 0 h 5867400"/>
                      <a:gd name="connsiteX8" fmla="*/ 6297688 w 8839200"/>
                      <a:gd name="connsiteY8" fmla="*/ 0 h 5867400"/>
                      <a:gd name="connsiteX9" fmla="*/ 6872328 w 8839200"/>
                      <a:gd name="connsiteY9" fmla="*/ 0 h 5867400"/>
                      <a:gd name="connsiteX10" fmla="*/ 7573107 w 8839200"/>
                      <a:gd name="connsiteY10" fmla="*/ 0 h 5867400"/>
                      <a:gd name="connsiteX11" fmla="*/ 8839200 w 8839200"/>
                      <a:gd name="connsiteY11" fmla="*/ 977919 h 5867400"/>
                      <a:gd name="connsiteX12" fmla="*/ 8839200 w 8839200"/>
                      <a:gd name="connsiteY12" fmla="*/ 1575829 h 5867400"/>
                      <a:gd name="connsiteX13" fmla="*/ 8839200 w 8839200"/>
                      <a:gd name="connsiteY13" fmla="*/ 2212854 h 5867400"/>
                      <a:gd name="connsiteX14" fmla="*/ 8839200 w 8839200"/>
                      <a:gd name="connsiteY14" fmla="*/ 2771649 h 5867400"/>
                      <a:gd name="connsiteX15" fmla="*/ 8839200 w 8839200"/>
                      <a:gd name="connsiteY15" fmla="*/ 3369559 h 5867400"/>
                      <a:gd name="connsiteX16" fmla="*/ 8839200 w 8839200"/>
                      <a:gd name="connsiteY16" fmla="*/ 3811006 h 5867400"/>
                      <a:gd name="connsiteX17" fmla="*/ 8839200 w 8839200"/>
                      <a:gd name="connsiteY17" fmla="*/ 4889480 h 5867400"/>
                      <a:gd name="connsiteX18" fmla="*/ 7573107 w 8839200"/>
                      <a:gd name="connsiteY18" fmla="*/ 5867400 h 5867400"/>
                      <a:gd name="connsiteX19" fmla="*/ 6809257 w 8839200"/>
                      <a:gd name="connsiteY19" fmla="*/ 5867400 h 5867400"/>
                      <a:gd name="connsiteX20" fmla="*/ 6045408 w 8839200"/>
                      <a:gd name="connsiteY20" fmla="*/ 5867400 h 5867400"/>
                      <a:gd name="connsiteX21" fmla="*/ 5281558 w 8839200"/>
                      <a:gd name="connsiteY21" fmla="*/ 5867400 h 5867400"/>
                      <a:gd name="connsiteX22" fmla="*/ 4706919 w 8839200"/>
                      <a:gd name="connsiteY22" fmla="*/ 5867400 h 5867400"/>
                      <a:gd name="connsiteX23" fmla="*/ 3880000 w 8839200"/>
                      <a:gd name="connsiteY23" fmla="*/ 5867400 h 5867400"/>
                      <a:gd name="connsiteX24" fmla="*/ 3305360 w 8839200"/>
                      <a:gd name="connsiteY24" fmla="*/ 5867400 h 5867400"/>
                      <a:gd name="connsiteX25" fmla="*/ 2793791 w 8839200"/>
                      <a:gd name="connsiteY25" fmla="*/ 5867400 h 5867400"/>
                      <a:gd name="connsiteX26" fmla="*/ 2029942 w 8839200"/>
                      <a:gd name="connsiteY26" fmla="*/ 5867400 h 5867400"/>
                      <a:gd name="connsiteX27" fmla="*/ 1266092 w 8839200"/>
                      <a:gd name="connsiteY27" fmla="*/ 5867400 h 5867400"/>
                      <a:gd name="connsiteX28" fmla="*/ 0 w 8839200"/>
                      <a:gd name="connsiteY28" fmla="*/ 4889480 h 5867400"/>
                      <a:gd name="connsiteX29" fmla="*/ 0 w 8839200"/>
                      <a:gd name="connsiteY29" fmla="*/ 4252454 h 5867400"/>
                      <a:gd name="connsiteX30" fmla="*/ 0 w 8839200"/>
                      <a:gd name="connsiteY30" fmla="*/ 3771891 h 5867400"/>
                      <a:gd name="connsiteX31" fmla="*/ 0 w 8839200"/>
                      <a:gd name="connsiteY31" fmla="*/ 3173982 h 5867400"/>
                      <a:gd name="connsiteX32" fmla="*/ 0 w 8839200"/>
                      <a:gd name="connsiteY32" fmla="*/ 2576071 h 5867400"/>
                      <a:gd name="connsiteX33" fmla="*/ 0 w 8839200"/>
                      <a:gd name="connsiteY33" fmla="*/ 2056393 h 5867400"/>
                      <a:gd name="connsiteX34" fmla="*/ 0 w 8839200"/>
                      <a:gd name="connsiteY34" fmla="*/ 1458482 h 5867400"/>
                      <a:gd name="connsiteX35" fmla="*/ 0 w 8839200"/>
                      <a:gd name="connsiteY35" fmla="*/ 977919 h 5867400"/>
                      <a:gd name="connsiteX0" fmla="*/ 0 w 8839200"/>
                      <a:gd name="connsiteY0" fmla="*/ 977919 h 5867400"/>
                      <a:gd name="connsiteX1" fmla="*/ 1266092 w 8839200"/>
                      <a:gd name="connsiteY1" fmla="*/ 0 h 5867400"/>
                      <a:gd name="connsiteX2" fmla="*/ 1840732 w 8839200"/>
                      <a:gd name="connsiteY2" fmla="*/ 0 h 5867400"/>
                      <a:gd name="connsiteX3" fmla="*/ 2352301 w 8839200"/>
                      <a:gd name="connsiteY3" fmla="*/ 0 h 5867400"/>
                      <a:gd name="connsiteX4" fmla="*/ 3116150 w 8839200"/>
                      <a:gd name="connsiteY4" fmla="*/ 0 h 5867400"/>
                      <a:gd name="connsiteX5" fmla="*/ 3816929 w 8839200"/>
                      <a:gd name="connsiteY5" fmla="*/ 0 h 5867400"/>
                      <a:gd name="connsiteX6" fmla="*/ 4454638 w 8839200"/>
                      <a:gd name="connsiteY6" fmla="*/ 0 h 5867400"/>
                      <a:gd name="connsiteX7" fmla="*/ 5155418 w 8839200"/>
                      <a:gd name="connsiteY7" fmla="*/ 0 h 5867400"/>
                      <a:gd name="connsiteX8" fmla="*/ 5982337 w 8839200"/>
                      <a:gd name="connsiteY8" fmla="*/ 0 h 5867400"/>
                      <a:gd name="connsiteX9" fmla="*/ 6683118 w 8839200"/>
                      <a:gd name="connsiteY9" fmla="*/ 0 h 5867400"/>
                      <a:gd name="connsiteX10" fmla="*/ 7573107 w 8839200"/>
                      <a:gd name="connsiteY10" fmla="*/ 0 h 5867400"/>
                      <a:gd name="connsiteX11" fmla="*/ 8839200 w 8839200"/>
                      <a:gd name="connsiteY11" fmla="*/ 977919 h 5867400"/>
                      <a:gd name="connsiteX12" fmla="*/ 8839200 w 8839200"/>
                      <a:gd name="connsiteY12" fmla="*/ 1458482 h 5867400"/>
                      <a:gd name="connsiteX13" fmla="*/ 8839200 w 8839200"/>
                      <a:gd name="connsiteY13" fmla="*/ 1978161 h 5867400"/>
                      <a:gd name="connsiteX14" fmla="*/ 8839200 w 8839200"/>
                      <a:gd name="connsiteY14" fmla="*/ 2536956 h 5867400"/>
                      <a:gd name="connsiteX15" fmla="*/ 8839200 w 8839200"/>
                      <a:gd name="connsiteY15" fmla="*/ 3056634 h 5867400"/>
                      <a:gd name="connsiteX16" fmla="*/ 8839200 w 8839200"/>
                      <a:gd name="connsiteY16" fmla="*/ 3615429 h 5867400"/>
                      <a:gd name="connsiteX17" fmla="*/ 8839200 w 8839200"/>
                      <a:gd name="connsiteY17" fmla="*/ 4174223 h 5867400"/>
                      <a:gd name="connsiteX18" fmla="*/ 8839200 w 8839200"/>
                      <a:gd name="connsiteY18" fmla="*/ 4889480 h 5867400"/>
                      <a:gd name="connsiteX19" fmla="*/ 7573107 w 8839200"/>
                      <a:gd name="connsiteY19" fmla="*/ 5867400 h 5867400"/>
                      <a:gd name="connsiteX20" fmla="*/ 6935398 w 8839200"/>
                      <a:gd name="connsiteY20" fmla="*/ 5867400 h 5867400"/>
                      <a:gd name="connsiteX21" fmla="*/ 6360759 w 8839200"/>
                      <a:gd name="connsiteY21" fmla="*/ 5867400 h 5867400"/>
                      <a:gd name="connsiteX22" fmla="*/ 5533839 w 8839200"/>
                      <a:gd name="connsiteY22" fmla="*/ 5867400 h 5867400"/>
                      <a:gd name="connsiteX23" fmla="*/ 4833060 w 8839200"/>
                      <a:gd name="connsiteY23" fmla="*/ 5867400 h 5867400"/>
                      <a:gd name="connsiteX24" fmla="*/ 4132280 w 8839200"/>
                      <a:gd name="connsiteY24" fmla="*/ 5867400 h 5867400"/>
                      <a:gd name="connsiteX25" fmla="*/ 3368431 w 8839200"/>
                      <a:gd name="connsiteY25" fmla="*/ 5867400 h 5867400"/>
                      <a:gd name="connsiteX26" fmla="*/ 2604581 w 8839200"/>
                      <a:gd name="connsiteY26" fmla="*/ 5867400 h 5867400"/>
                      <a:gd name="connsiteX27" fmla="*/ 2093012 w 8839200"/>
                      <a:gd name="connsiteY27" fmla="*/ 5867400 h 5867400"/>
                      <a:gd name="connsiteX28" fmla="*/ 1266092 w 8839200"/>
                      <a:gd name="connsiteY28" fmla="*/ 5867400 h 5867400"/>
                      <a:gd name="connsiteX29" fmla="*/ 0 w 8839200"/>
                      <a:gd name="connsiteY29" fmla="*/ 4889480 h 5867400"/>
                      <a:gd name="connsiteX30" fmla="*/ 0 w 8839200"/>
                      <a:gd name="connsiteY30" fmla="*/ 4448032 h 5867400"/>
                      <a:gd name="connsiteX31" fmla="*/ 0 w 8839200"/>
                      <a:gd name="connsiteY31" fmla="*/ 3889238 h 5867400"/>
                      <a:gd name="connsiteX32" fmla="*/ 0 w 8839200"/>
                      <a:gd name="connsiteY32" fmla="*/ 3330443 h 5867400"/>
                      <a:gd name="connsiteX33" fmla="*/ 0 w 8839200"/>
                      <a:gd name="connsiteY33" fmla="*/ 2732534 h 5867400"/>
                      <a:gd name="connsiteX34" fmla="*/ 0 w 8839200"/>
                      <a:gd name="connsiteY34" fmla="*/ 2134623 h 5867400"/>
                      <a:gd name="connsiteX35" fmla="*/ 0 w 8839200"/>
                      <a:gd name="connsiteY35" fmla="*/ 1575829 h 5867400"/>
                      <a:gd name="connsiteX36" fmla="*/ 0 w 8839200"/>
                      <a:gd name="connsiteY36" fmla="*/ 977919 h 586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839200" h="5867400" fill="none" extrusionOk="0">
                        <a:moveTo>
                          <a:pt x="0" y="977919"/>
                        </a:moveTo>
                        <a:cubicBezTo>
                          <a:pt x="45124" y="609945"/>
                          <a:pt x="464304" y="39825"/>
                          <a:pt x="1266092" y="0"/>
                        </a:cubicBezTo>
                        <a:cubicBezTo>
                          <a:pt x="1621049" y="-40988"/>
                          <a:pt x="1682588" y="37534"/>
                          <a:pt x="2093012" y="0"/>
                        </a:cubicBezTo>
                        <a:cubicBezTo>
                          <a:pt x="2492657" y="-9809"/>
                          <a:pt x="2439956" y="21349"/>
                          <a:pt x="2667650" y="0"/>
                        </a:cubicBezTo>
                        <a:cubicBezTo>
                          <a:pt x="2894438" y="-26109"/>
                          <a:pt x="3049533" y="18000"/>
                          <a:pt x="3305360" y="0"/>
                        </a:cubicBezTo>
                        <a:cubicBezTo>
                          <a:pt x="3533689" y="-15404"/>
                          <a:pt x="3773585" y="25791"/>
                          <a:pt x="3943069" y="0"/>
                        </a:cubicBezTo>
                        <a:cubicBezTo>
                          <a:pt x="4128573" y="-72498"/>
                          <a:pt x="4367082" y="93843"/>
                          <a:pt x="4769989" y="0"/>
                        </a:cubicBezTo>
                        <a:cubicBezTo>
                          <a:pt x="5184017" y="-107646"/>
                          <a:pt x="5220684" y="49626"/>
                          <a:pt x="5470768" y="0"/>
                        </a:cubicBezTo>
                        <a:cubicBezTo>
                          <a:pt x="5660338" y="25630"/>
                          <a:pt x="5965880" y="78675"/>
                          <a:pt x="6297688" y="0"/>
                        </a:cubicBezTo>
                        <a:cubicBezTo>
                          <a:pt x="6612655" y="-9712"/>
                          <a:pt x="6767058" y="29659"/>
                          <a:pt x="6872328" y="0"/>
                        </a:cubicBezTo>
                        <a:cubicBezTo>
                          <a:pt x="7051802" y="-64140"/>
                          <a:pt x="7322729" y="7751"/>
                          <a:pt x="7573107" y="0"/>
                        </a:cubicBezTo>
                        <a:cubicBezTo>
                          <a:pt x="8089587" y="33347"/>
                          <a:pt x="8797599" y="471324"/>
                          <a:pt x="8839200" y="977919"/>
                        </a:cubicBezTo>
                        <a:cubicBezTo>
                          <a:pt x="8834803" y="1174482"/>
                          <a:pt x="8874553" y="1354951"/>
                          <a:pt x="8839200" y="1575829"/>
                        </a:cubicBezTo>
                        <a:cubicBezTo>
                          <a:pt x="8851899" y="1798630"/>
                          <a:pt x="8832716" y="2072829"/>
                          <a:pt x="8839200" y="2212854"/>
                        </a:cubicBezTo>
                        <a:cubicBezTo>
                          <a:pt x="8807226" y="2330940"/>
                          <a:pt x="8831687" y="2589507"/>
                          <a:pt x="8839200" y="2771649"/>
                        </a:cubicBezTo>
                        <a:cubicBezTo>
                          <a:pt x="8883580" y="2955690"/>
                          <a:pt x="8739745" y="3232382"/>
                          <a:pt x="8839200" y="3369559"/>
                        </a:cubicBezTo>
                        <a:cubicBezTo>
                          <a:pt x="8924561" y="3509360"/>
                          <a:pt x="8795744" y="3584575"/>
                          <a:pt x="8839200" y="3811006"/>
                        </a:cubicBezTo>
                        <a:cubicBezTo>
                          <a:pt x="8758813" y="3999597"/>
                          <a:pt x="8713363" y="4521673"/>
                          <a:pt x="8839200" y="4889480"/>
                        </a:cubicBezTo>
                        <a:cubicBezTo>
                          <a:pt x="8902340" y="5496384"/>
                          <a:pt x="8316684" y="5910461"/>
                          <a:pt x="7573107" y="5867400"/>
                        </a:cubicBezTo>
                        <a:cubicBezTo>
                          <a:pt x="7270488" y="5873192"/>
                          <a:pt x="7119499" y="5830522"/>
                          <a:pt x="6809257" y="5867400"/>
                        </a:cubicBezTo>
                        <a:cubicBezTo>
                          <a:pt x="6466074" y="5908654"/>
                          <a:pt x="6402730" y="5854717"/>
                          <a:pt x="6045408" y="5867400"/>
                        </a:cubicBezTo>
                        <a:cubicBezTo>
                          <a:pt x="5668779" y="5911858"/>
                          <a:pt x="5585106" y="5809967"/>
                          <a:pt x="5281558" y="5867400"/>
                        </a:cubicBezTo>
                        <a:cubicBezTo>
                          <a:pt x="4933937" y="5932556"/>
                          <a:pt x="4871326" y="5811857"/>
                          <a:pt x="4706919" y="5867400"/>
                        </a:cubicBezTo>
                        <a:cubicBezTo>
                          <a:pt x="4534545" y="5929971"/>
                          <a:pt x="4101927" y="5815979"/>
                          <a:pt x="3880000" y="5867400"/>
                        </a:cubicBezTo>
                        <a:cubicBezTo>
                          <a:pt x="3702284" y="5903282"/>
                          <a:pt x="3528868" y="5835344"/>
                          <a:pt x="3305360" y="5867400"/>
                        </a:cubicBezTo>
                        <a:cubicBezTo>
                          <a:pt x="3104627" y="5925312"/>
                          <a:pt x="2961652" y="5816533"/>
                          <a:pt x="2793791" y="5867400"/>
                        </a:cubicBezTo>
                        <a:cubicBezTo>
                          <a:pt x="2594013" y="5903037"/>
                          <a:pt x="2352626" y="5856262"/>
                          <a:pt x="2029942" y="5867400"/>
                        </a:cubicBezTo>
                        <a:cubicBezTo>
                          <a:pt x="1744843" y="5859889"/>
                          <a:pt x="1602921" y="5819990"/>
                          <a:pt x="1266092" y="5867400"/>
                        </a:cubicBezTo>
                        <a:cubicBezTo>
                          <a:pt x="637344" y="5933032"/>
                          <a:pt x="-6734" y="5275938"/>
                          <a:pt x="0" y="4889480"/>
                        </a:cubicBezTo>
                        <a:cubicBezTo>
                          <a:pt x="-9813" y="4644397"/>
                          <a:pt x="28954" y="4500740"/>
                          <a:pt x="0" y="4252454"/>
                        </a:cubicBezTo>
                        <a:cubicBezTo>
                          <a:pt x="-26932" y="3970264"/>
                          <a:pt x="35731" y="3934062"/>
                          <a:pt x="0" y="3771891"/>
                        </a:cubicBezTo>
                        <a:cubicBezTo>
                          <a:pt x="1581" y="3599146"/>
                          <a:pt x="38951" y="3464196"/>
                          <a:pt x="0" y="3173982"/>
                        </a:cubicBezTo>
                        <a:cubicBezTo>
                          <a:pt x="-31469" y="2911265"/>
                          <a:pt x="100539" y="2699208"/>
                          <a:pt x="0" y="2576071"/>
                        </a:cubicBezTo>
                        <a:cubicBezTo>
                          <a:pt x="-109616" y="2381538"/>
                          <a:pt x="62396" y="2279392"/>
                          <a:pt x="0" y="2056393"/>
                        </a:cubicBezTo>
                        <a:cubicBezTo>
                          <a:pt x="-52855" y="1911159"/>
                          <a:pt x="91812" y="1727212"/>
                          <a:pt x="0" y="1458482"/>
                        </a:cubicBezTo>
                        <a:cubicBezTo>
                          <a:pt x="-110406" y="1184484"/>
                          <a:pt x="6842" y="1205206"/>
                          <a:pt x="0" y="977919"/>
                        </a:cubicBezTo>
                        <a:close/>
                      </a:path>
                      <a:path w="8839200" h="5867400" stroke="0" extrusionOk="0">
                        <a:moveTo>
                          <a:pt x="0" y="977919"/>
                        </a:moveTo>
                        <a:cubicBezTo>
                          <a:pt x="86521" y="352333"/>
                          <a:pt x="589128" y="-204803"/>
                          <a:pt x="1266092" y="0"/>
                        </a:cubicBezTo>
                        <a:cubicBezTo>
                          <a:pt x="1430547" y="5692"/>
                          <a:pt x="1673575" y="29094"/>
                          <a:pt x="1840732" y="0"/>
                        </a:cubicBezTo>
                        <a:cubicBezTo>
                          <a:pt x="2036948" y="-40997"/>
                          <a:pt x="2090402" y="-157"/>
                          <a:pt x="2352301" y="0"/>
                        </a:cubicBezTo>
                        <a:cubicBezTo>
                          <a:pt x="2584748" y="-14074"/>
                          <a:pt x="2834718" y="48350"/>
                          <a:pt x="3116150" y="0"/>
                        </a:cubicBezTo>
                        <a:cubicBezTo>
                          <a:pt x="3334381" y="6387"/>
                          <a:pt x="3489564" y="73062"/>
                          <a:pt x="3816929" y="0"/>
                        </a:cubicBezTo>
                        <a:cubicBezTo>
                          <a:pt x="4182682" y="-46586"/>
                          <a:pt x="4210760" y="36528"/>
                          <a:pt x="4454638" y="0"/>
                        </a:cubicBezTo>
                        <a:cubicBezTo>
                          <a:pt x="4695090" y="-62822"/>
                          <a:pt x="4868064" y="2425"/>
                          <a:pt x="5155418" y="0"/>
                        </a:cubicBezTo>
                        <a:cubicBezTo>
                          <a:pt x="5426254" y="22491"/>
                          <a:pt x="5719499" y="16496"/>
                          <a:pt x="5982337" y="0"/>
                        </a:cubicBezTo>
                        <a:cubicBezTo>
                          <a:pt x="6256363" y="-51664"/>
                          <a:pt x="6383380" y="-11268"/>
                          <a:pt x="6683118" y="0"/>
                        </a:cubicBezTo>
                        <a:cubicBezTo>
                          <a:pt x="6993963" y="886"/>
                          <a:pt x="7355869" y="52926"/>
                          <a:pt x="7573107" y="0"/>
                        </a:cubicBezTo>
                        <a:cubicBezTo>
                          <a:pt x="8279691" y="-50381"/>
                          <a:pt x="8688444" y="424177"/>
                          <a:pt x="8839200" y="977919"/>
                        </a:cubicBezTo>
                        <a:cubicBezTo>
                          <a:pt x="8892420" y="1180571"/>
                          <a:pt x="8765704" y="1218462"/>
                          <a:pt x="8839200" y="1458482"/>
                        </a:cubicBezTo>
                        <a:cubicBezTo>
                          <a:pt x="8882747" y="1698384"/>
                          <a:pt x="8790751" y="1811502"/>
                          <a:pt x="8839200" y="1978161"/>
                        </a:cubicBezTo>
                        <a:cubicBezTo>
                          <a:pt x="8842022" y="2125899"/>
                          <a:pt x="8733514" y="2295808"/>
                          <a:pt x="8839200" y="2536956"/>
                        </a:cubicBezTo>
                        <a:cubicBezTo>
                          <a:pt x="8894359" y="2766486"/>
                          <a:pt x="8830029" y="2952085"/>
                          <a:pt x="8839200" y="3056634"/>
                        </a:cubicBezTo>
                        <a:cubicBezTo>
                          <a:pt x="8912857" y="3197962"/>
                          <a:pt x="8820447" y="3445851"/>
                          <a:pt x="8839200" y="3615429"/>
                        </a:cubicBezTo>
                        <a:cubicBezTo>
                          <a:pt x="8929984" y="3731184"/>
                          <a:pt x="8799697" y="3968578"/>
                          <a:pt x="8839200" y="4174223"/>
                        </a:cubicBezTo>
                        <a:cubicBezTo>
                          <a:pt x="8885343" y="4391540"/>
                          <a:pt x="8822409" y="4542216"/>
                          <a:pt x="8839200" y="4889480"/>
                        </a:cubicBezTo>
                        <a:cubicBezTo>
                          <a:pt x="8995282" y="5358727"/>
                          <a:pt x="8101163" y="5838735"/>
                          <a:pt x="7573107" y="5867400"/>
                        </a:cubicBezTo>
                        <a:cubicBezTo>
                          <a:pt x="7271695" y="5919033"/>
                          <a:pt x="7092784" y="5869381"/>
                          <a:pt x="6935398" y="5867400"/>
                        </a:cubicBezTo>
                        <a:cubicBezTo>
                          <a:pt x="6773061" y="5859037"/>
                          <a:pt x="6603340" y="5845916"/>
                          <a:pt x="6360759" y="5867400"/>
                        </a:cubicBezTo>
                        <a:cubicBezTo>
                          <a:pt x="6140396" y="5869600"/>
                          <a:pt x="5770553" y="5855557"/>
                          <a:pt x="5533839" y="5867400"/>
                        </a:cubicBezTo>
                        <a:cubicBezTo>
                          <a:pt x="5277412" y="5922807"/>
                          <a:pt x="5096315" y="5812200"/>
                          <a:pt x="4833060" y="5867400"/>
                        </a:cubicBezTo>
                        <a:cubicBezTo>
                          <a:pt x="4510500" y="5921005"/>
                          <a:pt x="4373800" y="5796307"/>
                          <a:pt x="4132280" y="5867400"/>
                        </a:cubicBezTo>
                        <a:cubicBezTo>
                          <a:pt x="3879723" y="5970248"/>
                          <a:pt x="3606048" y="5820830"/>
                          <a:pt x="3368431" y="5867400"/>
                        </a:cubicBezTo>
                        <a:cubicBezTo>
                          <a:pt x="3107258" y="5872417"/>
                          <a:pt x="2961879" y="5893744"/>
                          <a:pt x="2604581" y="5867400"/>
                        </a:cubicBezTo>
                        <a:cubicBezTo>
                          <a:pt x="2289746" y="5887450"/>
                          <a:pt x="2295760" y="5868399"/>
                          <a:pt x="2093012" y="5867400"/>
                        </a:cubicBezTo>
                        <a:cubicBezTo>
                          <a:pt x="1926534" y="5871689"/>
                          <a:pt x="1523000" y="5791470"/>
                          <a:pt x="1266092" y="5867400"/>
                        </a:cubicBezTo>
                        <a:cubicBezTo>
                          <a:pt x="661676" y="5761836"/>
                          <a:pt x="210922" y="5549394"/>
                          <a:pt x="0" y="4889480"/>
                        </a:cubicBezTo>
                        <a:cubicBezTo>
                          <a:pt x="-51106" y="4726325"/>
                          <a:pt x="27893" y="4609507"/>
                          <a:pt x="0" y="4448032"/>
                        </a:cubicBezTo>
                        <a:cubicBezTo>
                          <a:pt x="-60777" y="4348515"/>
                          <a:pt x="94485" y="4133776"/>
                          <a:pt x="0" y="3889238"/>
                        </a:cubicBezTo>
                        <a:cubicBezTo>
                          <a:pt x="-83891" y="3638233"/>
                          <a:pt x="1579" y="3490264"/>
                          <a:pt x="0" y="3330443"/>
                        </a:cubicBezTo>
                        <a:cubicBezTo>
                          <a:pt x="-9972" y="3137849"/>
                          <a:pt x="-41450" y="2980195"/>
                          <a:pt x="0" y="2732534"/>
                        </a:cubicBezTo>
                        <a:cubicBezTo>
                          <a:pt x="-7642" y="2479000"/>
                          <a:pt x="512" y="2393568"/>
                          <a:pt x="0" y="2134623"/>
                        </a:cubicBezTo>
                        <a:cubicBezTo>
                          <a:pt x="-52975" y="1867108"/>
                          <a:pt x="18051" y="1730066"/>
                          <a:pt x="0" y="1575829"/>
                        </a:cubicBezTo>
                        <a:cubicBezTo>
                          <a:pt x="-21764" y="1408070"/>
                          <a:pt x="62396" y="1140383"/>
                          <a:pt x="0" y="977919"/>
                        </a:cubicBezTo>
                        <a:close/>
                      </a:path>
                      <a:path w="8839200" h="5867400" fill="none" stroke="0" extrusionOk="0">
                        <a:moveTo>
                          <a:pt x="0" y="977919"/>
                        </a:moveTo>
                        <a:cubicBezTo>
                          <a:pt x="87374" y="645148"/>
                          <a:pt x="585837" y="-65485"/>
                          <a:pt x="1266092" y="0"/>
                        </a:cubicBezTo>
                        <a:cubicBezTo>
                          <a:pt x="1613619" y="-61071"/>
                          <a:pt x="1704310" y="4501"/>
                          <a:pt x="2093012" y="0"/>
                        </a:cubicBezTo>
                        <a:cubicBezTo>
                          <a:pt x="2463423" y="-19478"/>
                          <a:pt x="2406488" y="9045"/>
                          <a:pt x="2667650" y="0"/>
                        </a:cubicBezTo>
                        <a:cubicBezTo>
                          <a:pt x="2904247" y="-36314"/>
                          <a:pt x="3077756" y="32950"/>
                          <a:pt x="3305360" y="0"/>
                        </a:cubicBezTo>
                        <a:cubicBezTo>
                          <a:pt x="3569314" y="8095"/>
                          <a:pt x="3757909" y="41957"/>
                          <a:pt x="3943069" y="0"/>
                        </a:cubicBezTo>
                        <a:cubicBezTo>
                          <a:pt x="4185020" y="-3494"/>
                          <a:pt x="4385384" y="56848"/>
                          <a:pt x="4769989" y="0"/>
                        </a:cubicBezTo>
                        <a:cubicBezTo>
                          <a:pt x="5163312" y="-67145"/>
                          <a:pt x="5252086" y="19962"/>
                          <a:pt x="5470768" y="0"/>
                        </a:cubicBezTo>
                        <a:cubicBezTo>
                          <a:pt x="5636270" y="-41345"/>
                          <a:pt x="6085088" y="20245"/>
                          <a:pt x="6297688" y="0"/>
                        </a:cubicBezTo>
                        <a:cubicBezTo>
                          <a:pt x="6572270" y="-41369"/>
                          <a:pt x="6786334" y="40731"/>
                          <a:pt x="6872328" y="0"/>
                        </a:cubicBezTo>
                        <a:cubicBezTo>
                          <a:pt x="6976272" y="-42687"/>
                          <a:pt x="7391764" y="2703"/>
                          <a:pt x="7573107" y="0"/>
                        </a:cubicBezTo>
                        <a:cubicBezTo>
                          <a:pt x="8155679" y="-9179"/>
                          <a:pt x="8717368" y="547376"/>
                          <a:pt x="8839200" y="977919"/>
                        </a:cubicBezTo>
                        <a:cubicBezTo>
                          <a:pt x="8926920" y="1159128"/>
                          <a:pt x="8783793" y="1335539"/>
                          <a:pt x="8839200" y="1575829"/>
                        </a:cubicBezTo>
                        <a:cubicBezTo>
                          <a:pt x="8885068" y="1792703"/>
                          <a:pt x="8815594" y="2093545"/>
                          <a:pt x="8839200" y="2212854"/>
                        </a:cubicBezTo>
                        <a:cubicBezTo>
                          <a:pt x="8807005" y="2368408"/>
                          <a:pt x="8851101" y="2598132"/>
                          <a:pt x="8839200" y="2771649"/>
                        </a:cubicBezTo>
                        <a:cubicBezTo>
                          <a:pt x="8832591" y="2960827"/>
                          <a:pt x="8746971" y="3253338"/>
                          <a:pt x="8839200" y="3369559"/>
                        </a:cubicBezTo>
                        <a:cubicBezTo>
                          <a:pt x="8929149" y="3484244"/>
                          <a:pt x="8817770" y="3597617"/>
                          <a:pt x="8839200" y="3811006"/>
                        </a:cubicBezTo>
                        <a:cubicBezTo>
                          <a:pt x="8780065" y="3982363"/>
                          <a:pt x="8758960" y="4455943"/>
                          <a:pt x="8839200" y="4889480"/>
                        </a:cubicBezTo>
                        <a:cubicBezTo>
                          <a:pt x="9205514" y="5338251"/>
                          <a:pt x="8222474" y="5995226"/>
                          <a:pt x="7573107" y="5867400"/>
                        </a:cubicBezTo>
                        <a:cubicBezTo>
                          <a:pt x="7293569" y="5917364"/>
                          <a:pt x="7164442" y="5793893"/>
                          <a:pt x="6809257" y="5867400"/>
                        </a:cubicBezTo>
                        <a:cubicBezTo>
                          <a:pt x="6494656" y="5904502"/>
                          <a:pt x="6413534" y="5822329"/>
                          <a:pt x="6045408" y="5867400"/>
                        </a:cubicBezTo>
                        <a:cubicBezTo>
                          <a:pt x="5679635" y="5909112"/>
                          <a:pt x="5578329" y="5819427"/>
                          <a:pt x="5281558" y="5867400"/>
                        </a:cubicBezTo>
                        <a:cubicBezTo>
                          <a:pt x="4951637" y="5927991"/>
                          <a:pt x="4819665" y="5819596"/>
                          <a:pt x="4706919" y="5867400"/>
                        </a:cubicBezTo>
                        <a:cubicBezTo>
                          <a:pt x="4541491" y="5974673"/>
                          <a:pt x="4088914" y="5857027"/>
                          <a:pt x="3880000" y="5867400"/>
                        </a:cubicBezTo>
                        <a:cubicBezTo>
                          <a:pt x="3657903" y="5928773"/>
                          <a:pt x="3562116" y="5793505"/>
                          <a:pt x="3305360" y="5867400"/>
                        </a:cubicBezTo>
                        <a:cubicBezTo>
                          <a:pt x="3070956" y="5888898"/>
                          <a:pt x="3003552" y="5809366"/>
                          <a:pt x="2793791" y="5867400"/>
                        </a:cubicBezTo>
                        <a:cubicBezTo>
                          <a:pt x="2626311" y="5943136"/>
                          <a:pt x="2353464" y="5830138"/>
                          <a:pt x="2029942" y="5867400"/>
                        </a:cubicBezTo>
                        <a:cubicBezTo>
                          <a:pt x="1740695" y="5896919"/>
                          <a:pt x="1571011" y="5817109"/>
                          <a:pt x="1266092" y="5867400"/>
                        </a:cubicBezTo>
                        <a:cubicBezTo>
                          <a:pt x="545555" y="6019989"/>
                          <a:pt x="-2196" y="5327583"/>
                          <a:pt x="0" y="4889480"/>
                        </a:cubicBezTo>
                        <a:cubicBezTo>
                          <a:pt x="-55074" y="4646163"/>
                          <a:pt x="26930" y="4503667"/>
                          <a:pt x="0" y="4252454"/>
                        </a:cubicBezTo>
                        <a:cubicBezTo>
                          <a:pt x="-28534" y="3997552"/>
                          <a:pt x="41661" y="3889581"/>
                          <a:pt x="0" y="3771891"/>
                        </a:cubicBezTo>
                        <a:cubicBezTo>
                          <a:pt x="-47946" y="3692674"/>
                          <a:pt x="18599" y="3422223"/>
                          <a:pt x="0" y="3173982"/>
                        </a:cubicBezTo>
                        <a:cubicBezTo>
                          <a:pt x="-20915" y="2894603"/>
                          <a:pt x="78113" y="2725842"/>
                          <a:pt x="0" y="2576071"/>
                        </a:cubicBezTo>
                        <a:cubicBezTo>
                          <a:pt x="-88087" y="2387437"/>
                          <a:pt x="30491" y="2237082"/>
                          <a:pt x="0" y="2056393"/>
                        </a:cubicBezTo>
                        <a:cubicBezTo>
                          <a:pt x="-23016" y="1868476"/>
                          <a:pt x="54121" y="1688119"/>
                          <a:pt x="0" y="1458482"/>
                        </a:cubicBezTo>
                        <a:cubicBezTo>
                          <a:pt x="-74961" y="1211496"/>
                          <a:pt x="35557" y="1211341"/>
                          <a:pt x="0" y="97791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 xuất sản phẩm;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sản phẩm;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trù chi phí;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 chức bán hàng;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nguồn vốn;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sóc khách hàng;...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820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BA96F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Thảo luận về những công việc cụ thể cần làm để sản xuất sản phẩm theo ý tưởng kinh doanh của nhóm.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BA96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E4D1674-E862-A62A-D6A5-99FE1CF3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0000" l="27167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r="23602"/>
          <a:stretch>
            <a:fillRect/>
          </a:stretch>
        </p:blipFill>
        <p:spPr>
          <a:xfrm>
            <a:off x="27214" y="1333500"/>
            <a:ext cx="4258103" cy="84950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0E1B2-1AFB-E647-C663-8A58E6526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2628900"/>
            <a:ext cx="125239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ợi ý các công việc cụ thể cần làm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BA96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E4D1674-E862-A62A-D6A5-99FE1CF3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0000" l="27167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r="23602"/>
          <a:stretch>
            <a:fillRect/>
          </a:stretch>
        </p:blipFill>
        <p:spPr>
          <a:xfrm>
            <a:off x="27214" y="1333500"/>
            <a:ext cx="4258103" cy="8495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AE658-2516-13AD-B524-B1456456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638299"/>
            <a:ext cx="8686800" cy="84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5362" y="7088505"/>
            <a:ext cx="6577965" cy="4262438"/>
            <a:chOff x="0" y="0"/>
            <a:chExt cx="8770620" cy="5683250"/>
          </a:xfrm>
        </p:grpSpPr>
        <p:sp>
          <p:nvSpPr>
            <p:cNvPr id="3" name="Freeform 3"/>
            <p:cNvSpPr/>
            <p:nvPr/>
          </p:nvSpPr>
          <p:spPr>
            <a:xfrm>
              <a:off x="50800" y="-36830"/>
              <a:ext cx="8690610" cy="5737860"/>
            </a:xfrm>
            <a:custGeom>
              <a:avLst/>
              <a:gdLst/>
              <a:ahLst/>
              <a:cxnLst/>
              <a:rect l="l" t="t" r="r" b="b"/>
              <a:pathLst>
                <a:path w="8690610" h="5737860">
                  <a:moveTo>
                    <a:pt x="0" y="4276090"/>
                  </a:moveTo>
                  <a:cubicBezTo>
                    <a:pt x="7620" y="4072890"/>
                    <a:pt x="20320" y="4022090"/>
                    <a:pt x="38100" y="3975100"/>
                  </a:cubicBezTo>
                  <a:cubicBezTo>
                    <a:pt x="55880" y="3926840"/>
                    <a:pt x="80010" y="3881120"/>
                    <a:pt x="109220" y="3839210"/>
                  </a:cubicBezTo>
                  <a:cubicBezTo>
                    <a:pt x="138430" y="3798570"/>
                    <a:pt x="162560" y="3773170"/>
                    <a:pt x="210820" y="3724910"/>
                  </a:cubicBezTo>
                  <a:cubicBezTo>
                    <a:pt x="311150" y="3625850"/>
                    <a:pt x="527050" y="3429000"/>
                    <a:pt x="698500" y="3296920"/>
                  </a:cubicBezTo>
                  <a:cubicBezTo>
                    <a:pt x="872490" y="3162300"/>
                    <a:pt x="1024890" y="3046730"/>
                    <a:pt x="1244600" y="2924810"/>
                  </a:cubicBezTo>
                  <a:cubicBezTo>
                    <a:pt x="1541780" y="2759710"/>
                    <a:pt x="1990090" y="2534920"/>
                    <a:pt x="2341880" y="2435860"/>
                  </a:cubicBezTo>
                  <a:cubicBezTo>
                    <a:pt x="2642870" y="2350770"/>
                    <a:pt x="2918460" y="2353310"/>
                    <a:pt x="3214370" y="2319020"/>
                  </a:cubicBezTo>
                  <a:cubicBezTo>
                    <a:pt x="3520440" y="2284730"/>
                    <a:pt x="3850640" y="2293620"/>
                    <a:pt x="4150360" y="2233930"/>
                  </a:cubicBezTo>
                  <a:cubicBezTo>
                    <a:pt x="4439920" y="2176780"/>
                    <a:pt x="4744720" y="2117090"/>
                    <a:pt x="4984750" y="1977390"/>
                  </a:cubicBezTo>
                  <a:cubicBezTo>
                    <a:pt x="5214620" y="1845310"/>
                    <a:pt x="5373370" y="1631950"/>
                    <a:pt x="5568950" y="1431290"/>
                  </a:cubicBezTo>
                  <a:cubicBezTo>
                    <a:pt x="5786120" y="1209040"/>
                    <a:pt x="5971540" y="911860"/>
                    <a:pt x="6226810" y="693420"/>
                  </a:cubicBezTo>
                  <a:cubicBezTo>
                    <a:pt x="6498590" y="461010"/>
                    <a:pt x="6814820" y="171450"/>
                    <a:pt x="7166610" y="87630"/>
                  </a:cubicBezTo>
                  <a:cubicBezTo>
                    <a:pt x="7538720" y="0"/>
                    <a:pt x="8168640" y="38100"/>
                    <a:pt x="8411210" y="219710"/>
                  </a:cubicBezTo>
                  <a:cubicBezTo>
                    <a:pt x="8589010" y="353060"/>
                    <a:pt x="8652510" y="598170"/>
                    <a:pt x="8669020" y="842010"/>
                  </a:cubicBezTo>
                  <a:cubicBezTo>
                    <a:pt x="8690610" y="1172210"/>
                    <a:pt x="8463280" y="1606550"/>
                    <a:pt x="8348980" y="2032000"/>
                  </a:cubicBezTo>
                  <a:cubicBezTo>
                    <a:pt x="8216900" y="2527300"/>
                    <a:pt x="8027670" y="3175000"/>
                    <a:pt x="7922260" y="3639820"/>
                  </a:cubicBezTo>
                  <a:cubicBezTo>
                    <a:pt x="7843520" y="3990340"/>
                    <a:pt x="7801610" y="4283710"/>
                    <a:pt x="7748270" y="4570730"/>
                  </a:cubicBezTo>
                  <a:cubicBezTo>
                    <a:pt x="7702550" y="4817110"/>
                    <a:pt x="7733030" y="5074920"/>
                    <a:pt x="7620000" y="5259070"/>
                  </a:cubicBezTo>
                  <a:cubicBezTo>
                    <a:pt x="7509510" y="5440680"/>
                    <a:pt x="7299960" y="5610860"/>
                    <a:pt x="7085330" y="5669280"/>
                  </a:cubicBezTo>
                  <a:cubicBezTo>
                    <a:pt x="6840220" y="5737860"/>
                    <a:pt x="6513830" y="5626100"/>
                    <a:pt x="6209030" y="5568950"/>
                  </a:cubicBezTo>
                  <a:cubicBezTo>
                    <a:pt x="5866130" y="5505450"/>
                    <a:pt x="5454650" y="5347970"/>
                    <a:pt x="5130800" y="5290820"/>
                  </a:cubicBezTo>
                  <a:cubicBezTo>
                    <a:pt x="4872990" y="5245100"/>
                    <a:pt x="4702810" y="5237480"/>
                    <a:pt x="4423410" y="5218430"/>
                  </a:cubicBezTo>
                  <a:cubicBezTo>
                    <a:pt x="4022090" y="5191760"/>
                    <a:pt x="3425190" y="5176520"/>
                    <a:pt x="2952750" y="5167630"/>
                  </a:cubicBezTo>
                  <a:cubicBezTo>
                    <a:pt x="2514600" y="5158740"/>
                    <a:pt x="2042160" y="5256530"/>
                    <a:pt x="1685290" y="5163820"/>
                  </a:cubicBezTo>
                  <a:cubicBezTo>
                    <a:pt x="1394460" y="5087620"/>
                    <a:pt x="958850" y="4773930"/>
                    <a:pt x="944880" y="4751070"/>
                  </a:cubicBezTo>
                  <a:cubicBezTo>
                    <a:pt x="944880" y="4749800"/>
                    <a:pt x="946150" y="4748530"/>
                    <a:pt x="946150" y="4748530"/>
                  </a:cubicBezTo>
                  <a:cubicBezTo>
                    <a:pt x="943610" y="4747260"/>
                    <a:pt x="933450" y="4757420"/>
                    <a:pt x="922020" y="4763770"/>
                  </a:cubicBezTo>
                  <a:cubicBezTo>
                    <a:pt x="895350" y="4777740"/>
                    <a:pt x="828040" y="4805680"/>
                    <a:pt x="779780" y="4817110"/>
                  </a:cubicBezTo>
                  <a:cubicBezTo>
                    <a:pt x="730250" y="4829810"/>
                    <a:pt x="678180" y="4836160"/>
                    <a:pt x="627380" y="4834890"/>
                  </a:cubicBezTo>
                  <a:cubicBezTo>
                    <a:pt x="576580" y="4834890"/>
                    <a:pt x="524510" y="4828540"/>
                    <a:pt x="476250" y="4815840"/>
                  </a:cubicBezTo>
                  <a:cubicBezTo>
                    <a:pt x="426720" y="4804410"/>
                    <a:pt x="378460" y="4785360"/>
                    <a:pt x="332740" y="4761230"/>
                  </a:cubicBezTo>
                  <a:cubicBezTo>
                    <a:pt x="288290" y="4738370"/>
                    <a:pt x="245110" y="4707890"/>
                    <a:pt x="208280" y="4674870"/>
                  </a:cubicBezTo>
                  <a:cubicBezTo>
                    <a:pt x="170180" y="4640580"/>
                    <a:pt x="135890" y="4601210"/>
                    <a:pt x="106680" y="4559300"/>
                  </a:cubicBezTo>
                  <a:cubicBezTo>
                    <a:pt x="78740" y="4518660"/>
                    <a:pt x="54610" y="4471670"/>
                    <a:pt x="36830" y="4424680"/>
                  </a:cubicBezTo>
                  <a:cubicBezTo>
                    <a:pt x="19050" y="4376420"/>
                    <a:pt x="0" y="4276090"/>
                    <a:pt x="0" y="42760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29602" y="6622732"/>
            <a:ext cx="6594157" cy="4072890"/>
            <a:chOff x="0" y="0"/>
            <a:chExt cx="8792210" cy="5430520"/>
          </a:xfrm>
        </p:grpSpPr>
        <p:sp>
          <p:nvSpPr>
            <p:cNvPr id="5" name="Freeform 5"/>
            <p:cNvSpPr/>
            <p:nvPr/>
          </p:nvSpPr>
          <p:spPr>
            <a:xfrm>
              <a:off x="-7620" y="50800"/>
              <a:ext cx="8789670" cy="5358130"/>
            </a:xfrm>
            <a:custGeom>
              <a:avLst/>
              <a:gdLst/>
              <a:ahLst/>
              <a:cxnLst/>
              <a:rect l="l" t="t" r="r" b="b"/>
              <a:pathLst>
                <a:path w="8789670" h="5358130">
                  <a:moveTo>
                    <a:pt x="58420" y="2667000"/>
                  </a:moveTo>
                  <a:cubicBezTo>
                    <a:pt x="62230" y="1546860"/>
                    <a:pt x="74930" y="1304290"/>
                    <a:pt x="83820" y="1103630"/>
                  </a:cubicBezTo>
                  <a:cubicBezTo>
                    <a:pt x="90170" y="947420"/>
                    <a:pt x="95250" y="773430"/>
                    <a:pt x="101600" y="687070"/>
                  </a:cubicBezTo>
                  <a:cubicBezTo>
                    <a:pt x="105410" y="648970"/>
                    <a:pt x="109220" y="632460"/>
                    <a:pt x="113030" y="604520"/>
                  </a:cubicBezTo>
                  <a:cubicBezTo>
                    <a:pt x="116840" y="576580"/>
                    <a:pt x="123190" y="521970"/>
                    <a:pt x="123190" y="520700"/>
                  </a:cubicBezTo>
                  <a:cubicBezTo>
                    <a:pt x="124460" y="519430"/>
                    <a:pt x="143510" y="468630"/>
                    <a:pt x="153670" y="441960"/>
                  </a:cubicBezTo>
                  <a:cubicBezTo>
                    <a:pt x="163830" y="416560"/>
                    <a:pt x="184150" y="364490"/>
                    <a:pt x="184150" y="364490"/>
                  </a:cubicBezTo>
                  <a:cubicBezTo>
                    <a:pt x="185420" y="363220"/>
                    <a:pt x="217170" y="317500"/>
                    <a:pt x="232410" y="294640"/>
                  </a:cubicBezTo>
                  <a:cubicBezTo>
                    <a:pt x="248920" y="271780"/>
                    <a:pt x="280670" y="227330"/>
                    <a:pt x="280670" y="226060"/>
                  </a:cubicBezTo>
                  <a:cubicBezTo>
                    <a:pt x="281940" y="226060"/>
                    <a:pt x="281940" y="226060"/>
                    <a:pt x="281940" y="226060"/>
                  </a:cubicBezTo>
                  <a:cubicBezTo>
                    <a:pt x="281940" y="226060"/>
                    <a:pt x="323850" y="189230"/>
                    <a:pt x="344170" y="171450"/>
                  </a:cubicBezTo>
                  <a:cubicBezTo>
                    <a:pt x="365760" y="152400"/>
                    <a:pt x="407670" y="116840"/>
                    <a:pt x="407670" y="115570"/>
                  </a:cubicBezTo>
                  <a:cubicBezTo>
                    <a:pt x="408940" y="115570"/>
                    <a:pt x="458470" y="90170"/>
                    <a:pt x="482600" y="77470"/>
                  </a:cubicBezTo>
                  <a:cubicBezTo>
                    <a:pt x="508000" y="64770"/>
                    <a:pt x="556260" y="39370"/>
                    <a:pt x="557530" y="39370"/>
                  </a:cubicBezTo>
                  <a:cubicBezTo>
                    <a:pt x="558800" y="38100"/>
                    <a:pt x="612140" y="25400"/>
                    <a:pt x="638810" y="19050"/>
                  </a:cubicBezTo>
                  <a:cubicBezTo>
                    <a:pt x="666750" y="12700"/>
                    <a:pt x="720090" y="0"/>
                    <a:pt x="721360" y="0"/>
                  </a:cubicBezTo>
                  <a:cubicBezTo>
                    <a:pt x="722630" y="0"/>
                    <a:pt x="777240" y="0"/>
                    <a:pt x="805180" y="1270"/>
                  </a:cubicBezTo>
                  <a:cubicBezTo>
                    <a:pt x="833120" y="1270"/>
                    <a:pt x="887730" y="1270"/>
                    <a:pt x="889000" y="1270"/>
                  </a:cubicBezTo>
                  <a:cubicBezTo>
                    <a:pt x="890270" y="1270"/>
                    <a:pt x="943610" y="15240"/>
                    <a:pt x="970280" y="21590"/>
                  </a:cubicBezTo>
                  <a:cubicBezTo>
                    <a:pt x="998220" y="29210"/>
                    <a:pt x="1051560" y="41910"/>
                    <a:pt x="1052830" y="43180"/>
                  </a:cubicBezTo>
                  <a:cubicBezTo>
                    <a:pt x="1052830" y="43180"/>
                    <a:pt x="1085850" y="66040"/>
                    <a:pt x="1097280" y="67310"/>
                  </a:cubicBezTo>
                  <a:cubicBezTo>
                    <a:pt x="1103630" y="67310"/>
                    <a:pt x="1103630" y="64770"/>
                    <a:pt x="1111250" y="63500"/>
                  </a:cubicBezTo>
                  <a:cubicBezTo>
                    <a:pt x="1135380" y="60960"/>
                    <a:pt x="1195070" y="59690"/>
                    <a:pt x="1267460" y="63500"/>
                  </a:cubicBezTo>
                  <a:cubicBezTo>
                    <a:pt x="1427480" y="74930"/>
                    <a:pt x="1789430" y="123190"/>
                    <a:pt x="2045970" y="168910"/>
                  </a:cubicBezTo>
                  <a:cubicBezTo>
                    <a:pt x="2297430" y="215900"/>
                    <a:pt x="2557780" y="275590"/>
                    <a:pt x="2791460" y="341630"/>
                  </a:cubicBezTo>
                  <a:cubicBezTo>
                    <a:pt x="3004820" y="401320"/>
                    <a:pt x="3169920" y="439420"/>
                    <a:pt x="3395980" y="541020"/>
                  </a:cubicBezTo>
                  <a:cubicBezTo>
                    <a:pt x="3718560" y="685800"/>
                    <a:pt x="4193540" y="960120"/>
                    <a:pt x="4519930" y="1184910"/>
                  </a:cubicBezTo>
                  <a:cubicBezTo>
                    <a:pt x="4798060" y="1377950"/>
                    <a:pt x="5022850" y="1590040"/>
                    <a:pt x="5248910" y="1784350"/>
                  </a:cubicBezTo>
                  <a:cubicBezTo>
                    <a:pt x="5454650" y="1960880"/>
                    <a:pt x="5629910" y="2142490"/>
                    <a:pt x="5824220" y="2299970"/>
                  </a:cubicBezTo>
                  <a:cubicBezTo>
                    <a:pt x="6007100" y="2449830"/>
                    <a:pt x="6186170" y="2585720"/>
                    <a:pt x="6377940" y="2710180"/>
                  </a:cubicBezTo>
                  <a:cubicBezTo>
                    <a:pt x="6569710" y="2834640"/>
                    <a:pt x="6769100" y="2941320"/>
                    <a:pt x="6976110" y="3048000"/>
                  </a:cubicBezTo>
                  <a:cubicBezTo>
                    <a:pt x="7188200" y="3158490"/>
                    <a:pt x="7415530" y="3257550"/>
                    <a:pt x="7637780" y="3360420"/>
                  </a:cubicBezTo>
                  <a:cubicBezTo>
                    <a:pt x="7861300" y="3464560"/>
                    <a:pt x="8131810" y="3510280"/>
                    <a:pt x="8314690" y="3669030"/>
                  </a:cubicBezTo>
                  <a:cubicBezTo>
                    <a:pt x="8505190" y="3834130"/>
                    <a:pt x="8708390" y="4097020"/>
                    <a:pt x="8747760" y="4340860"/>
                  </a:cubicBezTo>
                  <a:cubicBezTo>
                    <a:pt x="8789670" y="4591050"/>
                    <a:pt x="8719820" y="4984750"/>
                    <a:pt x="8544560" y="5149850"/>
                  </a:cubicBezTo>
                  <a:cubicBezTo>
                    <a:pt x="8359140" y="5326380"/>
                    <a:pt x="7941310" y="5302250"/>
                    <a:pt x="7623810" y="5328920"/>
                  </a:cubicBezTo>
                  <a:cubicBezTo>
                    <a:pt x="7291070" y="5356860"/>
                    <a:pt x="6935470" y="5309870"/>
                    <a:pt x="6590030" y="5302250"/>
                  </a:cubicBezTo>
                  <a:cubicBezTo>
                    <a:pt x="6244590" y="5294630"/>
                    <a:pt x="5905500" y="5289550"/>
                    <a:pt x="5548630" y="5284470"/>
                  </a:cubicBezTo>
                  <a:cubicBezTo>
                    <a:pt x="5173980" y="5279390"/>
                    <a:pt x="4733290" y="5278120"/>
                    <a:pt x="4395470" y="5274310"/>
                  </a:cubicBezTo>
                  <a:cubicBezTo>
                    <a:pt x="4128770" y="5271770"/>
                    <a:pt x="3911600" y="5266690"/>
                    <a:pt x="3680460" y="5265420"/>
                  </a:cubicBezTo>
                  <a:cubicBezTo>
                    <a:pt x="3462020" y="5262880"/>
                    <a:pt x="3267710" y="5260340"/>
                    <a:pt x="3045460" y="5260340"/>
                  </a:cubicBezTo>
                  <a:cubicBezTo>
                    <a:pt x="2799080" y="5260340"/>
                    <a:pt x="2515870" y="5262880"/>
                    <a:pt x="2266950" y="5265420"/>
                  </a:cubicBezTo>
                  <a:cubicBezTo>
                    <a:pt x="2035810" y="5267960"/>
                    <a:pt x="1833880" y="5278120"/>
                    <a:pt x="1601470" y="5276850"/>
                  </a:cubicBezTo>
                  <a:cubicBezTo>
                    <a:pt x="1344930" y="5275580"/>
                    <a:pt x="1033780" y="5358130"/>
                    <a:pt x="796290" y="5251450"/>
                  </a:cubicBezTo>
                  <a:cubicBezTo>
                    <a:pt x="533400" y="5134610"/>
                    <a:pt x="238760" y="4819650"/>
                    <a:pt x="118110" y="4542790"/>
                  </a:cubicBezTo>
                  <a:cubicBezTo>
                    <a:pt x="0" y="4274820"/>
                    <a:pt x="69850" y="3933190"/>
                    <a:pt x="59690" y="3623310"/>
                  </a:cubicBezTo>
                  <a:cubicBezTo>
                    <a:pt x="49530" y="3308350"/>
                    <a:pt x="58420" y="2667000"/>
                    <a:pt x="58420" y="2667000"/>
                  </a:cubicBezTo>
                  <a:moveTo>
                    <a:pt x="1266190" y="63500"/>
                  </a:moveTo>
                  <a:cubicBezTo>
                    <a:pt x="1267460" y="63500"/>
                    <a:pt x="1267460" y="63500"/>
                    <a:pt x="1267460" y="63500"/>
                  </a:cubicBezTo>
                  <a:cubicBezTo>
                    <a:pt x="1267460" y="63500"/>
                    <a:pt x="1266190" y="63500"/>
                    <a:pt x="1266190" y="6350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3" name="Freeform 13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13">
            <a:extLst>
              <a:ext uri="{FF2B5EF4-FFF2-40B4-BE49-F238E27FC236}">
                <a16:creationId xmlns:a16="http://schemas.microsoft.com/office/drawing/2014/main" id="{C6F469DB-048C-7965-4874-623DD5DA3369}"/>
              </a:ext>
            </a:extLst>
          </p:cNvPr>
          <p:cNvSpPr/>
          <p:nvPr/>
        </p:nvSpPr>
        <p:spPr>
          <a:xfrm>
            <a:off x="1066800" y="4768923"/>
            <a:ext cx="2938503" cy="5518077"/>
          </a:xfrm>
          <a:custGeom>
            <a:avLst/>
            <a:gdLst/>
            <a:ahLst/>
            <a:cxnLst/>
            <a:rect l="l" t="t" r="r" b="b"/>
            <a:pathLst>
              <a:path w="1244794" h="2278799">
                <a:moveTo>
                  <a:pt x="0" y="0"/>
                </a:moveTo>
                <a:lnTo>
                  <a:pt x="1244794" y="0"/>
                </a:lnTo>
                <a:lnTo>
                  <a:pt x="1244794" y="2278798"/>
                </a:lnTo>
                <a:lnTo>
                  <a:pt x="0" y="227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D9F176E3-614F-961D-F5C7-6F7C8EB2AB46}"/>
              </a:ext>
            </a:extLst>
          </p:cNvPr>
          <p:cNvSpPr/>
          <p:nvPr/>
        </p:nvSpPr>
        <p:spPr>
          <a:xfrm>
            <a:off x="4495800" y="495300"/>
            <a:ext cx="12725400" cy="8382000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79347-2C79-F78E-30FF-EAE05E63BF82}"/>
              </a:ext>
            </a:extLst>
          </p:cNvPr>
          <p:cNvSpPr txBox="1"/>
          <p:nvPr/>
        </p:nvSpPr>
        <p:spPr>
          <a:xfrm>
            <a:off x="5410200" y="2171700"/>
            <a:ext cx="10744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xác định các công việc cụ thể để thực hiện ý tưởng kinh doanh rất quan trọng, đảm bảo kinh doanh không thất bại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62156A-C60C-E6AF-67B8-865F5DE00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0500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280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iCiel Cadena</vt:lpstr>
      <vt:lpstr>Times New Roman</vt:lpstr>
      <vt:lpstr>Office Theme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Colorful Illustrative Meet The Teacher Presentation</dc:title>
  <dc:creator>thao</dc:creator>
  <cp:lastModifiedBy>Techsi.vn</cp:lastModifiedBy>
  <cp:revision>14</cp:revision>
  <dcterms:created xsi:type="dcterms:W3CDTF">2006-08-16T00:00:00Z</dcterms:created>
  <dcterms:modified xsi:type="dcterms:W3CDTF">2025-12-12T02:09:57Z</dcterms:modified>
  <dc:identifier>DAGRjKomTUI</dc:identifier>
</cp:coreProperties>
</file>